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21396325" cy="302672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1537"/>
    <a:srgbClr val="660066"/>
    <a:srgbClr val="ECD9FF"/>
    <a:srgbClr val="960096"/>
    <a:srgbClr val="DEBD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42" autoAdjust="0"/>
    <p:restoredTop sz="94660"/>
  </p:normalViewPr>
  <p:slideViewPr>
    <p:cSldViewPr snapToGrid="0">
      <p:cViewPr>
        <p:scale>
          <a:sx n="50" d="100"/>
          <a:sy n="50" d="100"/>
        </p:scale>
        <p:origin x="29"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725" y="4953466"/>
            <a:ext cx="18186876" cy="10537496"/>
          </a:xfrm>
        </p:spPr>
        <p:txBody>
          <a:bodyPr anchor="b"/>
          <a:lstStyle>
            <a:lvl1pPr algn="ctr">
              <a:defRPr sz="14039"/>
            </a:lvl1pPr>
          </a:lstStyle>
          <a:p>
            <a:r>
              <a:rPr lang="en-US"/>
              <a:t>Click to edit Master title style</a:t>
            </a:r>
            <a:endParaRPr lang="en-US" dirty="0"/>
          </a:p>
        </p:txBody>
      </p:sp>
      <p:sp>
        <p:nvSpPr>
          <p:cNvPr id="3" name="Subtitle 2"/>
          <p:cNvSpPr>
            <a:spLocks noGrp="1"/>
          </p:cNvSpPr>
          <p:nvPr>
            <p:ph type="subTitle" idx="1"/>
          </p:nvPr>
        </p:nvSpPr>
        <p:spPr>
          <a:xfrm>
            <a:off x="2674541" y="15897328"/>
            <a:ext cx="16047244" cy="7307583"/>
          </a:xfrm>
        </p:spPr>
        <p:txBody>
          <a:bodyPr/>
          <a:lstStyle>
            <a:lvl1pPr marL="0" indent="0" algn="ctr">
              <a:buNone/>
              <a:defRPr sz="5616"/>
            </a:lvl1pPr>
            <a:lvl2pPr marL="1069802" indent="0" algn="ctr">
              <a:buNone/>
              <a:defRPr sz="4680"/>
            </a:lvl2pPr>
            <a:lvl3pPr marL="2139605" indent="0" algn="ctr">
              <a:buNone/>
              <a:defRPr sz="4212"/>
            </a:lvl3pPr>
            <a:lvl4pPr marL="3209407" indent="0" algn="ctr">
              <a:buNone/>
              <a:defRPr sz="3744"/>
            </a:lvl4pPr>
            <a:lvl5pPr marL="4279209" indent="0" algn="ctr">
              <a:buNone/>
              <a:defRPr sz="3744"/>
            </a:lvl5pPr>
            <a:lvl6pPr marL="5349011" indent="0" algn="ctr">
              <a:buNone/>
              <a:defRPr sz="3744"/>
            </a:lvl6pPr>
            <a:lvl7pPr marL="6418814" indent="0" algn="ctr">
              <a:buNone/>
              <a:defRPr sz="3744"/>
            </a:lvl7pPr>
            <a:lvl8pPr marL="7488616" indent="0" algn="ctr">
              <a:buNone/>
              <a:defRPr sz="3744"/>
            </a:lvl8pPr>
            <a:lvl9pPr marL="8558418" indent="0" algn="ctr">
              <a:buNone/>
              <a:defRPr sz="37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D56EB1-F2BE-4898-8B6B-5560BA3C98FF}" type="datetimeFigureOut">
              <a:rPr lang="en-US" smtClean="0"/>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2948504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D56EB1-F2BE-4898-8B6B-5560BA3C98FF}" type="datetimeFigureOut">
              <a:rPr lang="en-US" smtClean="0"/>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4256194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11746" y="1611452"/>
            <a:ext cx="4613583" cy="25650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998" y="1611452"/>
            <a:ext cx="13573294" cy="25650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D56EB1-F2BE-4898-8B6B-5560BA3C98FF}" type="datetimeFigureOut">
              <a:rPr lang="en-US" smtClean="0"/>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60297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D56EB1-F2BE-4898-8B6B-5560BA3C98FF}" type="datetimeFigureOut">
              <a:rPr lang="en-US" smtClean="0"/>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934585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9855" y="7545809"/>
            <a:ext cx="18454330" cy="12590343"/>
          </a:xfrm>
        </p:spPr>
        <p:txBody>
          <a:bodyPr anchor="b"/>
          <a:lstStyle>
            <a:lvl1pPr>
              <a:defRPr sz="14039"/>
            </a:lvl1pPr>
          </a:lstStyle>
          <a:p>
            <a:r>
              <a:rPr lang="en-US"/>
              <a:t>Click to edit Master title style</a:t>
            </a:r>
            <a:endParaRPr lang="en-US" dirty="0"/>
          </a:p>
        </p:txBody>
      </p:sp>
      <p:sp>
        <p:nvSpPr>
          <p:cNvPr id="3" name="Text Placeholder 2"/>
          <p:cNvSpPr>
            <a:spLocks noGrp="1"/>
          </p:cNvSpPr>
          <p:nvPr>
            <p:ph type="body" idx="1"/>
          </p:nvPr>
        </p:nvSpPr>
        <p:spPr>
          <a:xfrm>
            <a:off x="1459855" y="20255262"/>
            <a:ext cx="18454330" cy="6620964"/>
          </a:xfrm>
        </p:spPr>
        <p:txBody>
          <a:bodyPr/>
          <a:lstStyle>
            <a:lvl1pPr marL="0" indent="0">
              <a:buNone/>
              <a:defRPr sz="5616">
                <a:solidFill>
                  <a:schemeClr val="tx1"/>
                </a:solidFill>
              </a:defRPr>
            </a:lvl1pPr>
            <a:lvl2pPr marL="1069802" indent="0">
              <a:buNone/>
              <a:defRPr sz="4680">
                <a:solidFill>
                  <a:schemeClr val="tx1">
                    <a:tint val="75000"/>
                  </a:schemeClr>
                </a:solidFill>
              </a:defRPr>
            </a:lvl2pPr>
            <a:lvl3pPr marL="2139605" indent="0">
              <a:buNone/>
              <a:defRPr sz="4212">
                <a:solidFill>
                  <a:schemeClr val="tx1">
                    <a:tint val="75000"/>
                  </a:schemeClr>
                </a:solidFill>
              </a:defRPr>
            </a:lvl3pPr>
            <a:lvl4pPr marL="3209407" indent="0">
              <a:buNone/>
              <a:defRPr sz="3744">
                <a:solidFill>
                  <a:schemeClr val="tx1">
                    <a:tint val="75000"/>
                  </a:schemeClr>
                </a:solidFill>
              </a:defRPr>
            </a:lvl4pPr>
            <a:lvl5pPr marL="4279209" indent="0">
              <a:buNone/>
              <a:defRPr sz="3744">
                <a:solidFill>
                  <a:schemeClr val="tx1">
                    <a:tint val="75000"/>
                  </a:schemeClr>
                </a:solidFill>
              </a:defRPr>
            </a:lvl5pPr>
            <a:lvl6pPr marL="5349011" indent="0">
              <a:buNone/>
              <a:defRPr sz="3744">
                <a:solidFill>
                  <a:schemeClr val="tx1">
                    <a:tint val="75000"/>
                  </a:schemeClr>
                </a:solidFill>
              </a:defRPr>
            </a:lvl6pPr>
            <a:lvl7pPr marL="6418814" indent="0">
              <a:buNone/>
              <a:defRPr sz="3744">
                <a:solidFill>
                  <a:schemeClr val="tx1">
                    <a:tint val="75000"/>
                  </a:schemeClr>
                </a:solidFill>
              </a:defRPr>
            </a:lvl7pPr>
            <a:lvl8pPr marL="7488616" indent="0">
              <a:buNone/>
              <a:defRPr sz="3744">
                <a:solidFill>
                  <a:schemeClr val="tx1">
                    <a:tint val="75000"/>
                  </a:schemeClr>
                </a:solidFill>
              </a:defRPr>
            </a:lvl8pPr>
            <a:lvl9pPr marL="8558418" indent="0">
              <a:buNone/>
              <a:defRPr sz="374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D56EB1-F2BE-4898-8B6B-5560BA3C98FF}" type="datetimeFigureOut">
              <a:rPr lang="en-US" smtClean="0"/>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1870783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997" y="8057261"/>
            <a:ext cx="9093438" cy="192043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31890" y="8057261"/>
            <a:ext cx="9093438" cy="192043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D56EB1-F2BE-4898-8B6B-5560BA3C98FF}" type="datetimeFigureOut">
              <a:rPr lang="en-US" smtClean="0"/>
              <a:t>4/15/2022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4230961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3784" y="1611459"/>
            <a:ext cx="18454330" cy="5850274"/>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3787" y="7419688"/>
            <a:ext cx="9051647"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a:t>Click to edit Master text styles</a:t>
            </a:r>
          </a:p>
        </p:txBody>
      </p:sp>
      <p:sp>
        <p:nvSpPr>
          <p:cNvPr id="4" name="Content Placeholder 3"/>
          <p:cNvSpPr>
            <a:spLocks noGrp="1"/>
          </p:cNvSpPr>
          <p:nvPr>
            <p:ph sz="half" idx="2"/>
          </p:nvPr>
        </p:nvSpPr>
        <p:spPr>
          <a:xfrm>
            <a:off x="1473787" y="11055963"/>
            <a:ext cx="9051647" cy="162616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31891" y="7419688"/>
            <a:ext cx="9096225"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a:t>Click to edit Master text styles</a:t>
            </a:r>
          </a:p>
        </p:txBody>
      </p:sp>
      <p:sp>
        <p:nvSpPr>
          <p:cNvPr id="6" name="Content Placeholder 5"/>
          <p:cNvSpPr>
            <a:spLocks noGrp="1"/>
          </p:cNvSpPr>
          <p:nvPr>
            <p:ph sz="quarter" idx="4"/>
          </p:nvPr>
        </p:nvSpPr>
        <p:spPr>
          <a:xfrm>
            <a:off x="10831891" y="11055963"/>
            <a:ext cx="9096225" cy="162616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D56EB1-F2BE-4898-8B6B-5560BA3C98FF}" type="datetimeFigureOut">
              <a:rPr lang="en-US" smtClean="0"/>
              <a:t>4/15/2022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489701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D56EB1-F2BE-4898-8B6B-5560BA3C98FF}" type="datetimeFigureOut">
              <a:rPr lang="en-US" smtClean="0"/>
              <a:t>4/15/2022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2522131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56EB1-F2BE-4898-8B6B-5560BA3C98FF}" type="datetimeFigureOut">
              <a:rPr lang="en-US" smtClean="0"/>
              <a:t>4/15/2022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1651888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a:t>Click to edit Master title style</a:t>
            </a:r>
            <a:endParaRPr lang="en-US" dirty="0"/>
          </a:p>
        </p:txBody>
      </p:sp>
      <p:sp>
        <p:nvSpPr>
          <p:cNvPr id="3" name="Content Placeholder 2"/>
          <p:cNvSpPr>
            <a:spLocks noGrp="1"/>
          </p:cNvSpPr>
          <p:nvPr>
            <p:ph idx="1"/>
          </p:nvPr>
        </p:nvSpPr>
        <p:spPr>
          <a:xfrm>
            <a:off x="9096225" y="4357934"/>
            <a:ext cx="10831890" cy="21509383"/>
          </a:xfrm>
        </p:spPr>
        <p:txBody>
          <a:bodyPr/>
          <a:lstStyle>
            <a:lvl1pPr>
              <a:defRPr sz="7488"/>
            </a:lvl1pPr>
            <a:lvl2pPr>
              <a:defRPr sz="6552"/>
            </a:lvl2pPr>
            <a:lvl3pPr>
              <a:defRPr sz="5616"/>
            </a:lvl3pPr>
            <a:lvl4pPr>
              <a:defRPr sz="4680"/>
            </a:lvl4pPr>
            <a:lvl5pPr>
              <a:defRPr sz="4680"/>
            </a:lvl5pPr>
            <a:lvl6pPr>
              <a:defRPr sz="4680"/>
            </a:lvl6pPr>
            <a:lvl7pPr>
              <a:defRPr sz="4680"/>
            </a:lvl7pPr>
            <a:lvl8pPr>
              <a:defRPr sz="4680"/>
            </a:lvl8pPr>
            <a:lvl9pPr>
              <a:defRPr sz="46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a:t>Click to edit Master text styles</a:t>
            </a:r>
          </a:p>
        </p:txBody>
      </p:sp>
      <p:sp>
        <p:nvSpPr>
          <p:cNvPr id="5" name="Date Placeholder 4"/>
          <p:cNvSpPr>
            <a:spLocks noGrp="1"/>
          </p:cNvSpPr>
          <p:nvPr>
            <p:ph type="dt" sz="half" idx="10"/>
          </p:nvPr>
        </p:nvSpPr>
        <p:spPr/>
        <p:txBody>
          <a:bodyPr/>
          <a:lstStyle/>
          <a:p>
            <a:fld id="{C9D56EB1-F2BE-4898-8B6B-5560BA3C98FF}" type="datetimeFigureOut">
              <a:rPr lang="en-US" smtClean="0"/>
              <a:t>4/15/2022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1545513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6225" y="4357934"/>
            <a:ext cx="10831890" cy="21509383"/>
          </a:xfrm>
        </p:spPr>
        <p:txBody>
          <a:bodyPr anchor="t"/>
          <a:lstStyle>
            <a:lvl1pPr marL="0" indent="0">
              <a:buNone/>
              <a:defRPr sz="7488"/>
            </a:lvl1pPr>
            <a:lvl2pPr marL="1069802" indent="0">
              <a:buNone/>
              <a:defRPr sz="6552"/>
            </a:lvl2pPr>
            <a:lvl3pPr marL="2139605" indent="0">
              <a:buNone/>
              <a:defRPr sz="5616"/>
            </a:lvl3pPr>
            <a:lvl4pPr marL="3209407" indent="0">
              <a:buNone/>
              <a:defRPr sz="4680"/>
            </a:lvl4pPr>
            <a:lvl5pPr marL="4279209" indent="0">
              <a:buNone/>
              <a:defRPr sz="4680"/>
            </a:lvl5pPr>
            <a:lvl6pPr marL="5349011" indent="0">
              <a:buNone/>
              <a:defRPr sz="4680"/>
            </a:lvl6pPr>
            <a:lvl7pPr marL="6418814" indent="0">
              <a:buNone/>
              <a:defRPr sz="4680"/>
            </a:lvl7pPr>
            <a:lvl8pPr marL="7488616" indent="0">
              <a:buNone/>
              <a:defRPr sz="4680"/>
            </a:lvl8pPr>
            <a:lvl9pPr marL="8558418" indent="0">
              <a:buNone/>
              <a:defRPr sz="4680"/>
            </a:lvl9pPr>
          </a:lstStyle>
          <a:p>
            <a:r>
              <a:rPr lang="en-US"/>
              <a:t>Click icon to add picture</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a:t>Click to edit Master text styles</a:t>
            </a:r>
          </a:p>
        </p:txBody>
      </p:sp>
      <p:sp>
        <p:nvSpPr>
          <p:cNvPr id="5" name="Date Placeholder 4"/>
          <p:cNvSpPr>
            <a:spLocks noGrp="1"/>
          </p:cNvSpPr>
          <p:nvPr>
            <p:ph type="dt" sz="half" idx="10"/>
          </p:nvPr>
        </p:nvSpPr>
        <p:spPr/>
        <p:txBody>
          <a:bodyPr/>
          <a:lstStyle/>
          <a:p>
            <a:fld id="{C9D56EB1-F2BE-4898-8B6B-5560BA3C98FF}" type="datetimeFigureOut">
              <a:rPr lang="en-US" smtClean="0"/>
              <a:t>4/15/2022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8226E-6F6F-421E-BF18-E035E0E25A9C}" type="slidenum">
              <a:rPr lang="en-US" smtClean="0"/>
              <a:t>‹#›</a:t>
            </a:fld>
            <a:endParaRPr lang="en-US"/>
          </a:p>
        </p:txBody>
      </p:sp>
    </p:spTree>
    <p:extLst>
      <p:ext uri="{BB962C8B-B14F-4D97-AF65-F5344CB8AC3E}">
        <p14:creationId xmlns:p14="http://schemas.microsoft.com/office/powerpoint/2010/main" val="2851187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998" y="1611459"/>
            <a:ext cx="18454330" cy="585027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998" y="8057261"/>
            <a:ext cx="18454330" cy="192043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997" y="28053287"/>
            <a:ext cx="4814173" cy="1611452"/>
          </a:xfrm>
          <a:prstGeom prst="rect">
            <a:avLst/>
          </a:prstGeom>
        </p:spPr>
        <p:txBody>
          <a:bodyPr vert="horz" lIns="91440" tIns="45720" rIns="91440" bIns="45720" rtlCol="0" anchor="ctr"/>
          <a:lstStyle>
            <a:lvl1pPr algn="l">
              <a:defRPr sz="2808">
                <a:solidFill>
                  <a:schemeClr val="tx1">
                    <a:tint val="75000"/>
                  </a:schemeClr>
                </a:solidFill>
              </a:defRPr>
            </a:lvl1pPr>
          </a:lstStyle>
          <a:p>
            <a:fld id="{C9D56EB1-F2BE-4898-8B6B-5560BA3C98FF}" type="datetimeFigureOut">
              <a:rPr lang="en-US" smtClean="0"/>
              <a:t>4/15/2022</a:t>
            </a:fld>
            <a:endParaRPr lang="en-US"/>
          </a:p>
        </p:txBody>
      </p:sp>
      <p:sp>
        <p:nvSpPr>
          <p:cNvPr id="5" name="Footer Placeholder 4"/>
          <p:cNvSpPr>
            <a:spLocks noGrp="1"/>
          </p:cNvSpPr>
          <p:nvPr>
            <p:ph type="ftr" sz="quarter" idx="3"/>
          </p:nvPr>
        </p:nvSpPr>
        <p:spPr>
          <a:xfrm>
            <a:off x="7087533" y="28053287"/>
            <a:ext cx="7221260" cy="1611452"/>
          </a:xfrm>
          <a:prstGeom prst="rect">
            <a:avLst/>
          </a:prstGeom>
        </p:spPr>
        <p:txBody>
          <a:bodyPr vert="horz" lIns="91440" tIns="45720" rIns="91440" bIns="45720" rtlCol="0" anchor="ctr"/>
          <a:lstStyle>
            <a:lvl1pPr algn="ctr">
              <a:defRPr sz="280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111155" y="28053287"/>
            <a:ext cx="4814173" cy="1611452"/>
          </a:xfrm>
          <a:prstGeom prst="rect">
            <a:avLst/>
          </a:prstGeom>
        </p:spPr>
        <p:txBody>
          <a:bodyPr vert="horz" lIns="91440" tIns="45720" rIns="91440" bIns="45720" rtlCol="0" anchor="ctr"/>
          <a:lstStyle>
            <a:lvl1pPr algn="r">
              <a:defRPr sz="2808">
                <a:solidFill>
                  <a:schemeClr val="tx1">
                    <a:tint val="75000"/>
                  </a:schemeClr>
                </a:solidFill>
              </a:defRPr>
            </a:lvl1pPr>
          </a:lstStyle>
          <a:p>
            <a:fld id="{6828226E-6F6F-421E-BF18-E035E0E25A9C}" type="slidenum">
              <a:rPr lang="en-US" smtClean="0"/>
              <a:t>‹#›</a:t>
            </a:fld>
            <a:endParaRPr lang="en-US"/>
          </a:p>
        </p:txBody>
      </p:sp>
    </p:spTree>
    <p:extLst>
      <p:ext uri="{BB962C8B-B14F-4D97-AF65-F5344CB8AC3E}">
        <p14:creationId xmlns:p14="http://schemas.microsoft.com/office/powerpoint/2010/main" val="686556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9605" rtl="0" eaLnBrk="1" latinLnBrk="0" hangingPunct="1">
        <a:lnSpc>
          <a:spcPct val="90000"/>
        </a:lnSpc>
        <a:spcBef>
          <a:spcPct val="0"/>
        </a:spcBef>
        <a:buNone/>
        <a:defRPr sz="10296" kern="1200">
          <a:solidFill>
            <a:schemeClr val="tx1"/>
          </a:solidFill>
          <a:latin typeface="+mj-lt"/>
          <a:ea typeface="+mj-ea"/>
          <a:cs typeface="+mj-cs"/>
        </a:defRPr>
      </a:lvl1pPr>
    </p:titleStyle>
    <p:bodyStyle>
      <a:lvl1pPr marL="534901" indent="-534901" algn="l" defTabSz="2139605" rtl="0" eaLnBrk="1" latinLnBrk="0" hangingPunct="1">
        <a:lnSpc>
          <a:spcPct val="90000"/>
        </a:lnSpc>
        <a:spcBef>
          <a:spcPts val="2340"/>
        </a:spcBef>
        <a:buFont typeface="Arial" panose="020B0604020202020204" pitchFamily="34" charset="0"/>
        <a:buChar char="•"/>
        <a:defRPr sz="6552" kern="1200">
          <a:solidFill>
            <a:schemeClr val="tx1"/>
          </a:solidFill>
          <a:latin typeface="+mn-lt"/>
          <a:ea typeface="+mn-ea"/>
          <a:cs typeface="+mn-cs"/>
        </a:defRPr>
      </a:lvl1pPr>
      <a:lvl2pPr marL="1604703" indent="-534901" algn="l" defTabSz="2139605" rtl="0" eaLnBrk="1" latinLnBrk="0" hangingPunct="1">
        <a:lnSpc>
          <a:spcPct val="90000"/>
        </a:lnSpc>
        <a:spcBef>
          <a:spcPts val="1170"/>
        </a:spcBef>
        <a:buFont typeface="Arial" panose="020B0604020202020204" pitchFamily="34" charset="0"/>
        <a:buChar char="•"/>
        <a:defRPr sz="5616" kern="1200">
          <a:solidFill>
            <a:schemeClr val="tx1"/>
          </a:solidFill>
          <a:latin typeface="+mn-lt"/>
          <a:ea typeface="+mn-ea"/>
          <a:cs typeface="+mn-cs"/>
        </a:defRPr>
      </a:lvl2pPr>
      <a:lvl3pPr marL="2674506" indent="-534901" algn="l" defTabSz="2139605" rtl="0" eaLnBrk="1" latinLnBrk="0" hangingPunct="1">
        <a:lnSpc>
          <a:spcPct val="90000"/>
        </a:lnSpc>
        <a:spcBef>
          <a:spcPts val="1170"/>
        </a:spcBef>
        <a:buFont typeface="Arial" panose="020B0604020202020204" pitchFamily="34" charset="0"/>
        <a:buChar char="•"/>
        <a:defRPr sz="4680" kern="1200">
          <a:solidFill>
            <a:schemeClr val="tx1"/>
          </a:solidFill>
          <a:latin typeface="+mn-lt"/>
          <a:ea typeface="+mn-ea"/>
          <a:cs typeface="+mn-cs"/>
        </a:defRPr>
      </a:lvl3pPr>
      <a:lvl4pPr marL="3744308"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4pPr>
      <a:lvl5pPr marL="4814110"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5pPr>
      <a:lvl6pPr marL="5883913"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6pPr>
      <a:lvl7pPr marL="6953715"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7pPr>
      <a:lvl8pPr marL="8023517"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8pPr>
      <a:lvl9pPr marL="9093319"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9pPr>
    </p:bodyStyle>
    <p:otherStyle>
      <a:defPPr>
        <a:defRPr lang="en-US"/>
      </a:defPPr>
      <a:lvl1pPr marL="0" algn="l" defTabSz="2139605" rtl="0" eaLnBrk="1" latinLnBrk="0" hangingPunct="1">
        <a:defRPr sz="4212" kern="1200">
          <a:solidFill>
            <a:schemeClr val="tx1"/>
          </a:solidFill>
          <a:latin typeface="+mn-lt"/>
          <a:ea typeface="+mn-ea"/>
          <a:cs typeface="+mn-cs"/>
        </a:defRPr>
      </a:lvl1pPr>
      <a:lvl2pPr marL="1069802" algn="l" defTabSz="2139605" rtl="0" eaLnBrk="1" latinLnBrk="0" hangingPunct="1">
        <a:defRPr sz="4212" kern="1200">
          <a:solidFill>
            <a:schemeClr val="tx1"/>
          </a:solidFill>
          <a:latin typeface="+mn-lt"/>
          <a:ea typeface="+mn-ea"/>
          <a:cs typeface="+mn-cs"/>
        </a:defRPr>
      </a:lvl2pPr>
      <a:lvl3pPr marL="2139605" algn="l" defTabSz="2139605" rtl="0" eaLnBrk="1" latinLnBrk="0" hangingPunct="1">
        <a:defRPr sz="4212" kern="1200">
          <a:solidFill>
            <a:schemeClr val="tx1"/>
          </a:solidFill>
          <a:latin typeface="+mn-lt"/>
          <a:ea typeface="+mn-ea"/>
          <a:cs typeface="+mn-cs"/>
        </a:defRPr>
      </a:lvl3pPr>
      <a:lvl4pPr marL="3209407" algn="l" defTabSz="2139605" rtl="0" eaLnBrk="1" latinLnBrk="0" hangingPunct="1">
        <a:defRPr sz="4212" kern="1200">
          <a:solidFill>
            <a:schemeClr val="tx1"/>
          </a:solidFill>
          <a:latin typeface="+mn-lt"/>
          <a:ea typeface="+mn-ea"/>
          <a:cs typeface="+mn-cs"/>
        </a:defRPr>
      </a:lvl4pPr>
      <a:lvl5pPr marL="4279209" algn="l" defTabSz="2139605" rtl="0" eaLnBrk="1" latinLnBrk="0" hangingPunct="1">
        <a:defRPr sz="4212" kern="1200">
          <a:solidFill>
            <a:schemeClr val="tx1"/>
          </a:solidFill>
          <a:latin typeface="+mn-lt"/>
          <a:ea typeface="+mn-ea"/>
          <a:cs typeface="+mn-cs"/>
        </a:defRPr>
      </a:lvl5pPr>
      <a:lvl6pPr marL="5349011" algn="l" defTabSz="2139605" rtl="0" eaLnBrk="1" latinLnBrk="0" hangingPunct="1">
        <a:defRPr sz="4212" kern="1200">
          <a:solidFill>
            <a:schemeClr val="tx1"/>
          </a:solidFill>
          <a:latin typeface="+mn-lt"/>
          <a:ea typeface="+mn-ea"/>
          <a:cs typeface="+mn-cs"/>
        </a:defRPr>
      </a:lvl6pPr>
      <a:lvl7pPr marL="6418814" algn="l" defTabSz="2139605" rtl="0" eaLnBrk="1" latinLnBrk="0" hangingPunct="1">
        <a:defRPr sz="4212" kern="1200">
          <a:solidFill>
            <a:schemeClr val="tx1"/>
          </a:solidFill>
          <a:latin typeface="+mn-lt"/>
          <a:ea typeface="+mn-ea"/>
          <a:cs typeface="+mn-cs"/>
        </a:defRPr>
      </a:lvl7pPr>
      <a:lvl8pPr marL="7488616" algn="l" defTabSz="2139605" rtl="0" eaLnBrk="1" latinLnBrk="0" hangingPunct="1">
        <a:defRPr sz="4212" kern="1200">
          <a:solidFill>
            <a:schemeClr val="tx1"/>
          </a:solidFill>
          <a:latin typeface="+mn-lt"/>
          <a:ea typeface="+mn-ea"/>
          <a:cs typeface="+mn-cs"/>
        </a:defRPr>
      </a:lvl8pPr>
      <a:lvl9pPr marL="8558418" algn="l" defTabSz="2139605" rtl="0" eaLnBrk="1" latinLnBrk="0" hangingPunct="1">
        <a:defRPr sz="42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image" Target="../media/image2.png"/><Relationship Id="rId7"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 Box 138">
            <a:extLst>
              <a:ext uri="{FF2B5EF4-FFF2-40B4-BE49-F238E27FC236}">
                <a16:creationId xmlns:a16="http://schemas.microsoft.com/office/drawing/2014/main" id="{5567DAB8-D21D-4848-AF0E-5BB5E7425CEE}"/>
              </a:ext>
            </a:extLst>
          </p:cNvPr>
          <p:cNvSpPr txBox="1">
            <a:spLocks noChangeArrowheads="1"/>
          </p:cNvSpPr>
          <p:nvPr/>
        </p:nvSpPr>
        <p:spPr bwMode="auto">
          <a:xfrm>
            <a:off x="0" y="-97094"/>
            <a:ext cx="21396326" cy="1877649"/>
          </a:xfrm>
          <a:prstGeom prst="rect">
            <a:avLst/>
          </a:prstGeom>
          <a:noFill/>
          <a:ln w="9525">
            <a:noFill/>
            <a:miter lim="800000"/>
            <a:headEnd/>
            <a:tailEnd/>
          </a:ln>
        </p:spPr>
        <p:txBody>
          <a:bodyPr wrap="square" lIns="183090" tIns="91545" rIns="183090" bIns="91545">
            <a:spAutoFit/>
          </a:bodyPr>
          <a:lstStyle/>
          <a:p>
            <a:pPr lvl="0" algn="ctr" defTabSz="4171950" fontAlgn="base">
              <a:lnSpc>
                <a:spcPct val="110000"/>
              </a:lnSpc>
              <a:spcBef>
                <a:spcPct val="0"/>
              </a:spcBef>
              <a:spcAft>
                <a:spcPct val="0"/>
              </a:spcAft>
              <a:defRPr/>
            </a:pPr>
            <a:r>
              <a:rPr lang="en-US" altLang="en-US" sz="9600" b="1" kern="0" dirty="0">
                <a:solidFill>
                  <a:srgbClr val="FF0000"/>
                </a:solidFill>
                <a:latin typeface="TH SarabunPSK" panose="020B0500040200020003" pitchFamily="34" charset="-34"/>
                <a:cs typeface="TH SarabunPSK" panose="020B0500040200020003" pitchFamily="34" charset="-34"/>
              </a:rPr>
              <a:t> </a:t>
            </a:r>
            <a:r>
              <a:rPr lang="en-US" altLang="en-US" sz="8000" b="1" kern="0" dirty="0">
                <a:solidFill>
                  <a:srgbClr val="6D1537"/>
                </a:solidFill>
                <a:latin typeface="Times New Roman" panose="02020603050405020304" pitchFamily="18" charset="0"/>
                <a:cs typeface="Times New Roman" panose="02020603050405020304" pitchFamily="18" charset="0"/>
              </a:rPr>
              <a:t>ICA SP-CON 2022</a:t>
            </a:r>
          </a:p>
        </p:txBody>
      </p:sp>
      <p:pic>
        <p:nvPicPr>
          <p:cNvPr id="9" name="Picture 8">
            <a:extLst>
              <a:ext uri="{FF2B5EF4-FFF2-40B4-BE49-F238E27FC236}">
                <a16:creationId xmlns:a16="http://schemas.microsoft.com/office/drawing/2014/main" id="{41D65E96-E282-412E-9C91-EE8F59A975E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78" y="15019"/>
            <a:ext cx="3033528" cy="1828800"/>
          </a:xfrm>
          <a:prstGeom prst="rect">
            <a:avLst/>
          </a:prstGeom>
          <a:noFill/>
          <a:ln>
            <a:noFill/>
          </a:ln>
        </p:spPr>
      </p:pic>
      <p:pic>
        <p:nvPicPr>
          <p:cNvPr id="10" name="Picture 9">
            <a:extLst>
              <a:ext uri="{FF2B5EF4-FFF2-40B4-BE49-F238E27FC236}">
                <a16:creationId xmlns:a16="http://schemas.microsoft.com/office/drawing/2014/main" id="{D80086DA-B5D5-4681-A578-AEE1A1218956}"/>
              </a:ext>
            </a:extLst>
          </p:cNvPr>
          <p:cNvPicPr>
            <a:picLocks noChangeAspect="1"/>
          </p:cNvPicPr>
          <p:nvPr/>
        </p:nvPicPr>
        <p:blipFill>
          <a:blip r:embed="rId4"/>
          <a:stretch>
            <a:fillRect/>
          </a:stretch>
        </p:blipFill>
        <p:spPr>
          <a:xfrm>
            <a:off x="15507105" y="111958"/>
            <a:ext cx="2751314" cy="1206718"/>
          </a:xfrm>
          <a:prstGeom prst="rect">
            <a:avLst/>
          </a:prstGeom>
        </p:spPr>
      </p:pic>
      <p:pic>
        <p:nvPicPr>
          <p:cNvPr id="11" name="Picture 10">
            <a:extLst>
              <a:ext uri="{FF2B5EF4-FFF2-40B4-BE49-F238E27FC236}">
                <a16:creationId xmlns:a16="http://schemas.microsoft.com/office/drawing/2014/main" id="{D7D9BA91-FF4D-45BF-A7D9-F79154E18AB2}"/>
              </a:ext>
            </a:extLst>
          </p:cNvPr>
          <p:cNvPicPr>
            <a:picLocks noChangeAspect="1"/>
          </p:cNvPicPr>
          <p:nvPr/>
        </p:nvPicPr>
        <p:blipFill>
          <a:blip r:embed="rId5"/>
          <a:stretch>
            <a:fillRect/>
          </a:stretch>
        </p:blipFill>
        <p:spPr>
          <a:xfrm>
            <a:off x="3867267" y="201856"/>
            <a:ext cx="2018280" cy="1073554"/>
          </a:xfrm>
          <a:prstGeom prst="rect">
            <a:avLst/>
          </a:prstGeom>
        </p:spPr>
      </p:pic>
      <p:sp>
        <p:nvSpPr>
          <p:cNvPr id="15" name="Text Box 138">
            <a:extLst>
              <a:ext uri="{FF2B5EF4-FFF2-40B4-BE49-F238E27FC236}">
                <a16:creationId xmlns:a16="http://schemas.microsoft.com/office/drawing/2014/main" id="{7C812A51-576A-4CCE-A872-EF3428AF424E}"/>
              </a:ext>
            </a:extLst>
          </p:cNvPr>
          <p:cNvSpPr txBox="1">
            <a:spLocks noChangeArrowheads="1"/>
          </p:cNvSpPr>
          <p:nvPr/>
        </p:nvSpPr>
        <p:spPr bwMode="auto">
          <a:xfrm>
            <a:off x="-1" y="1539095"/>
            <a:ext cx="21396326" cy="3601198"/>
          </a:xfrm>
          <a:prstGeom prst="rect">
            <a:avLst/>
          </a:prstGeom>
          <a:solidFill>
            <a:srgbClr val="6D1537"/>
          </a:solidFill>
          <a:ln w="9525">
            <a:noFill/>
            <a:miter lim="800000"/>
            <a:headEnd/>
            <a:tailEnd/>
          </a:ln>
        </p:spPr>
        <p:txBody>
          <a:bodyPr wrap="square" lIns="183090" tIns="91545" rIns="183090" bIns="91545">
            <a:spAutoFit/>
          </a:bodyPr>
          <a:lstStyle/>
          <a:p>
            <a:pPr lvl="0" algn="ctr" defTabSz="4171950" fontAlgn="base">
              <a:lnSpc>
                <a:spcPct val="110000"/>
              </a:lnSpc>
              <a:spcBef>
                <a:spcPct val="0"/>
              </a:spcBef>
              <a:spcAft>
                <a:spcPct val="0"/>
              </a:spcAft>
              <a:defRPr/>
            </a:pPr>
            <a:r>
              <a:rPr lang="en-US" altLang="en-US" sz="8000" b="1" kern="0" dirty="0">
                <a:solidFill>
                  <a:schemeClr val="bg1"/>
                </a:solidFill>
                <a:latin typeface="TH SarabunPSK" panose="020B0500040200020003" pitchFamily="34" charset="-34"/>
                <a:cs typeface="TH SarabunPSK" panose="020B0500040200020003" pitchFamily="34" charset="-34"/>
              </a:rPr>
              <a:t>Title of Senior Project Poster</a:t>
            </a:r>
            <a:endParaRPr lang="en-US" sz="8000" b="1" kern="100" dirty="0">
              <a:solidFill>
                <a:schemeClr val="bg1"/>
              </a:solidFill>
              <a:latin typeface="TH SarabunPSK" panose="020B0500040200020003" pitchFamily="34" charset="-34"/>
              <a:ea typeface="MS UI Gothic" panose="020B0600070205080204" pitchFamily="34" charset="-128"/>
              <a:cs typeface="TH SarabunPSK" panose="020B0500040200020003" pitchFamily="34" charset="-34"/>
            </a:endParaRPr>
          </a:p>
          <a:p>
            <a:pPr algn="ctr"/>
            <a:r>
              <a:rPr lang="en-US" sz="5400" b="1" kern="100" dirty="0">
                <a:solidFill>
                  <a:schemeClr val="bg1"/>
                </a:solidFill>
                <a:latin typeface="TH SarabunPSK" panose="020B0500040200020003" pitchFamily="34" charset="-34"/>
                <a:ea typeface="MS UI Gothic" panose="020B0600070205080204" pitchFamily="34" charset="-128"/>
                <a:cs typeface="TH SarabunPSK" panose="020B0500040200020003" pitchFamily="34" charset="-34"/>
              </a:rPr>
              <a:t>First Student, Second Student, and Third Student</a:t>
            </a:r>
            <a:endParaRPr lang="en-US" sz="5400" kern="100" dirty="0">
              <a:solidFill>
                <a:schemeClr val="bg1"/>
              </a:solidFill>
              <a:latin typeface="TH SarabunPSK" panose="020B0500040200020003" pitchFamily="34" charset="-34"/>
              <a:ea typeface="MS UI Gothic" panose="020B0600070205080204" pitchFamily="34" charset="-128"/>
              <a:cs typeface="TH SarabunPSK" panose="020B0500040200020003" pitchFamily="34" charset="-34"/>
            </a:endParaRPr>
          </a:p>
          <a:p>
            <a:pPr algn="ctr"/>
            <a:r>
              <a:rPr lang="en-US" sz="4000" b="1" kern="100" dirty="0">
                <a:solidFill>
                  <a:schemeClr val="bg1"/>
                </a:solidFill>
                <a:latin typeface="TH SarabunPSK" panose="020B0500040200020003" pitchFamily="34" charset="-34"/>
                <a:ea typeface="MS UI Gothic" panose="020B0600070205080204" pitchFamily="34" charset="-128"/>
                <a:cs typeface="TH SarabunPSK" panose="020B0500040200020003" pitchFamily="34" charset="-34"/>
              </a:rPr>
              <a:t>Department of xxx, Faculty of </a:t>
            </a:r>
            <a:r>
              <a:rPr lang="en-US" sz="4000" b="1" kern="100" dirty="0" err="1">
                <a:solidFill>
                  <a:schemeClr val="bg1"/>
                </a:solidFill>
                <a:latin typeface="TH SarabunPSK" panose="020B0500040200020003" pitchFamily="34" charset="-34"/>
                <a:ea typeface="MS UI Gothic" panose="020B0600070205080204" pitchFamily="34" charset="-128"/>
                <a:cs typeface="TH SarabunPSK" panose="020B0500040200020003" pitchFamily="34" charset="-34"/>
              </a:rPr>
              <a:t>yyy</a:t>
            </a:r>
            <a:r>
              <a:rPr lang="en-US" sz="4000" b="1" kern="100" dirty="0">
                <a:solidFill>
                  <a:schemeClr val="bg1"/>
                </a:solidFill>
                <a:latin typeface="TH SarabunPSK" panose="020B0500040200020003" pitchFamily="34" charset="-34"/>
                <a:ea typeface="MS UI Gothic" panose="020B0600070205080204" pitchFamily="34" charset="-128"/>
                <a:cs typeface="TH SarabunPSK" panose="020B0500040200020003" pitchFamily="34" charset="-34"/>
              </a:rPr>
              <a:t>, University of </a:t>
            </a:r>
            <a:r>
              <a:rPr lang="en-US" sz="4000" b="1" kern="100" dirty="0" err="1">
                <a:solidFill>
                  <a:schemeClr val="bg1"/>
                </a:solidFill>
                <a:latin typeface="TH SarabunPSK" panose="020B0500040200020003" pitchFamily="34" charset="-34"/>
                <a:ea typeface="MS UI Gothic" panose="020B0600070205080204" pitchFamily="34" charset="-128"/>
                <a:cs typeface="TH SarabunPSK" panose="020B0500040200020003" pitchFamily="34" charset="-34"/>
              </a:rPr>
              <a:t>zzz</a:t>
            </a:r>
            <a:endParaRPr lang="en-US" sz="4000" kern="100" dirty="0">
              <a:solidFill>
                <a:schemeClr val="bg1"/>
              </a:solidFill>
              <a:latin typeface="TH SarabunPSK" panose="020B0500040200020003" pitchFamily="34" charset="-34"/>
              <a:ea typeface="MS UI Gothic" panose="020B0600070205080204" pitchFamily="34" charset="-128"/>
              <a:cs typeface="TH SarabunPSK" panose="020B0500040200020003" pitchFamily="34" charset="-34"/>
            </a:endParaRPr>
          </a:p>
          <a:p>
            <a:pPr algn="ctr"/>
            <a:r>
              <a:rPr lang="en-US" sz="4000" b="1" kern="100" dirty="0">
                <a:solidFill>
                  <a:schemeClr val="bg1"/>
                </a:solidFill>
                <a:latin typeface="TH SarabunPSK" panose="020B0500040200020003" pitchFamily="34" charset="-34"/>
                <a:ea typeface="MS UI Gothic" panose="020B0600070205080204" pitchFamily="34" charset="-128"/>
                <a:cs typeface="TH SarabunPSK" panose="020B0500040200020003" pitchFamily="34" charset="-34"/>
              </a:rPr>
              <a:t>Email: first_student@xxx.com, second_student@yyy.com, third_student@zzz.com </a:t>
            </a:r>
            <a:endParaRPr lang="en-US" sz="4000" kern="100" dirty="0">
              <a:solidFill>
                <a:schemeClr val="bg1"/>
              </a:solidFill>
              <a:latin typeface="TH SarabunPSK" panose="020B0500040200020003" pitchFamily="34" charset="-34"/>
              <a:ea typeface="MS UI Gothic" panose="020B0600070205080204" pitchFamily="34" charset="-128"/>
              <a:cs typeface="TH SarabunPSK" panose="020B0500040200020003" pitchFamily="34" charset="-34"/>
            </a:endParaRPr>
          </a:p>
        </p:txBody>
      </p:sp>
      <p:graphicFrame>
        <p:nvGraphicFramePr>
          <p:cNvPr id="21" name="object 22">
            <a:extLst>
              <a:ext uri="{FF2B5EF4-FFF2-40B4-BE49-F238E27FC236}">
                <a16:creationId xmlns:a16="http://schemas.microsoft.com/office/drawing/2014/main" id="{78B4DAF4-6F7D-42EC-8D7C-677EA438013D}"/>
              </a:ext>
            </a:extLst>
          </p:cNvPr>
          <p:cNvGraphicFramePr>
            <a:graphicFrameLocks noGrp="1"/>
          </p:cNvGraphicFramePr>
          <p:nvPr>
            <p:extLst>
              <p:ext uri="{D42A27DB-BD31-4B8C-83A1-F6EECF244321}">
                <p14:modId xmlns:p14="http://schemas.microsoft.com/office/powerpoint/2010/main" val="1356567694"/>
              </p:ext>
            </p:extLst>
          </p:nvPr>
        </p:nvGraphicFramePr>
        <p:xfrm>
          <a:off x="788494" y="5612815"/>
          <a:ext cx="9307188" cy="4329530"/>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526267">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marL="1905" algn="ctr">
                        <a:lnSpc>
                          <a:spcPct val="100000"/>
                        </a:lnSpc>
                        <a:spcBef>
                          <a:spcPts val="120"/>
                        </a:spcBef>
                      </a:pPr>
                      <a:r>
                        <a:rPr lang="en-US" sz="3600" b="1" spc="-5" dirty="0">
                          <a:solidFill>
                            <a:srgbClr val="FFFFFF"/>
                          </a:solidFill>
                          <a:latin typeface="TH SarabunPSK" panose="020B0500040200020003" pitchFamily="34" charset="-34"/>
                          <a:cs typeface="TH SarabunPSK" panose="020B0500040200020003" pitchFamily="34" charset="-34"/>
                        </a:rPr>
                        <a:t>Abstract</a:t>
                      </a:r>
                      <a:endParaRPr sz="3600" dirty="0">
                        <a:latin typeface="TH SarabunPSK" panose="020B0500040200020003" pitchFamily="34" charset="-34"/>
                        <a:cs typeface="TH SarabunPSK" panose="020B0500040200020003" pitchFamily="34" charset="-34"/>
                      </a:endParaRPr>
                    </a:p>
                  </a:txBody>
                  <a:tcPr marL="0" marR="0" marT="15240" marB="0" anchor="ctr">
                    <a:lnL>
                      <a:noFill/>
                    </a:lnL>
                    <a:lnR>
                      <a:noFill/>
                    </a:lnR>
                    <a:lnT w="3175">
                      <a:noFill/>
                      <a:prstDash val="solid"/>
                    </a:lnT>
                    <a:lnB>
                      <a:noFill/>
                    </a:lnB>
                    <a:lnTlToBr w="12700" cmpd="sng">
                      <a:noFill/>
                      <a:prstDash val="solid"/>
                    </a:lnTlToBr>
                    <a:lnBlToTr w="12700" cmpd="sng">
                      <a:noFill/>
                      <a:prstDash val="solid"/>
                    </a:lnBlToTr>
                    <a:solidFill>
                      <a:srgbClr val="6D1537"/>
                    </a:solidFill>
                  </a:tcPr>
                </a:tc>
                <a:extLst>
                  <a:ext uri="{0D108BD9-81ED-4DB2-BD59-A6C34878D82A}">
                    <a16:rowId xmlns:a16="http://schemas.microsoft.com/office/drawing/2014/main" val="10000"/>
                  </a:ext>
                </a:extLst>
              </a:tr>
              <a:tr h="3765650">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a:lnSpc>
                          <a:spcPct val="100000"/>
                        </a:lnSpc>
                        <a:spcBef>
                          <a:spcPts val="30"/>
                        </a:spcBef>
                      </a:pPr>
                      <a:endParaRPr sz="1250" dirty="0">
                        <a:latin typeface="TH SarabunPSK" panose="020B0500040200020003" pitchFamily="34" charset="-34"/>
                        <a:cs typeface="TH SarabunPSK" panose="020B0500040200020003" pitchFamily="34" charset="-34"/>
                      </a:endParaRPr>
                    </a:p>
                    <a:p>
                      <a:pPr marL="182880">
                        <a:lnSpc>
                          <a:spcPct val="100000"/>
                        </a:lnSpc>
                      </a:pPr>
                      <a:r>
                        <a:rPr lang="en-US" sz="3200" i="1" dirty="0">
                          <a:latin typeface="TH SarabunPSK" panose="020B0500040200020003" pitchFamily="34" charset="-34"/>
                          <a:cs typeface="TH SarabunPSK" panose="020B0500040200020003" pitchFamily="34" charset="-34"/>
                        </a:rPr>
                        <a:t>This template represents the basic guidelines and desired format of senior project poster for ICA SP-CON 2020. Abstract should (</a:t>
                      </a:r>
                      <a:r>
                        <a:rPr lang="en-US" sz="3200" i="1" dirty="0" err="1">
                          <a:latin typeface="TH SarabunPSK" panose="020B0500040200020003" pitchFamily="34" charset="-34"/>
                          <a:cs typeface="TH SarabunPSK" panose="020B0500040200020003" pitchFamily="34" charset="-34"/>
                        </a:rPr>
                        <a:t>i</a:t>
                      </a:r>
                      <a:r>
                        <a:rPr lang="en-US" sz="3200" i="1" dirty="0">
                          <a:latin typeface="TH SarabunPSK" panose="020B0500040200020003" pitchFamily="34" charset="-34"/>
                          <a:cs typeface="TH SarabunPSK" panose="020B0500040200020003" pitchFamily="34" charset="-34"/>
                        </a:rPr>
                        <a:t>) states the principal objectives and scope of the cooperative project, (ii) describes the methodology employed, (iii) summarizes the results, and (iv) states the principal conclusions..</a:t>
                      </a: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nSpc>
                          <a:spcPct val="100000"/>
                        </a:lnSpc>
                      </a:pPr>
                      <a:r>
                        <a:rPr lang="en-US" sz="3200" b="1" dirty="0">
                          <a:latin typeface="TH SarabunPSK" panose="020B0500040200020003" pitchFamily="34" charset="-34"/>
                          <a:cs typeface="TH SarabunPSK" panose="020B0500040200020003" pitchFamily="34" charset="-34"/>
                        </a:rPr>
                        <a:t>Cooperative Advisor (s): </a:t>
                      </a:r>
                      <a:r>
                        <a:rPr lang="en-US" sz="3200" dirty="0">
                          <a:latin typeface="TH SarabunPSK" panose="020B0500040200020003" pitchFamily="34" charset="-34"/>
                          <a:cs typeface="TH SarabunPSK" panose="020B0500040200020003" pitchFamily="34" charset="-34"/>
                        </a:rPr>
                        <a:t>First Advisor and Co-Advisor(s) </a:t>
                      </a: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10001"/>
                  </a:ext>
                </a:extLst>
              </a:tr>
            </a:tbl>
          </a:graphicData>
        </a:graphic>
      </p:graphicFrame>
      <p:graphicFrame>
        <p:nvGraphicFramePr>
          <p:cNvPr id="23" name="object 22">
            <a:extLst>
              <a:ext uri="{FF2B5EF4-FFF2-40B4-BE49-F238E27FC236}">
                <a16:creationId xmlns:a16="http://schemas.microsoft.com/office/drawing/2014/main" id="{7136799F-0CF4-4683-AFB9-118533FAA225}"/>
              </a:ext>
            </a:extLst>
          </p:cNvPr>
          <p:cNvGraphicFramePr>
            <a:graphicFrameLocks noGrp="1"/>
          </p:cNvGraphicFramePr>
          <p:nvPr>
            <p:extLst>
              <p:ext uri="{D42A27DB-BD31-4B8C-83A1-F6EECF244321}">
                <p14:modId xmlns:p14="http://schemas.microsoft.com/office/powerpoint/2010/main" val="3829039818"/>
              </p:ext>
            </p:extLst>
          </p:nvPr>
        </p:nvGraphicFramePr>
        <p:xfrm>
          <a:off x="788494" y="10552021"/>
          <a:ext cx="9307188" cy="10089179"/>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923158">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marL="1905" algn="ctr">
                        <a:lnSpc>
                          <a:spcPct val="100000"/>
                        </a:lnSpc>
                        <a:spcBef>
                          <a:spcPts val="120"/>
                        </a:spcBef>
                      </a:pPr>
                      <a:r>
                        <a:rPr lang="en-US" sz="3600" b="1" spc="-5" dirty="0">
                          <a:solidFill>
                            <a:srgbClr val="FFFFFF"/>
                          </a:solidFill>
                          <a:latin typeface="TH SarabunPSK" panose="020B0500040200020003" pitchFamily="34" charset="-34"/>
                          <a:cs typeface="TH SarabunPSK" panose="020B0500040200020003" pitchFamily="34" charset="-34"/>
                        </a:rPr>
                        <a:t>1. Format of Manuscript</a:t>
                      </a:r>
                      <a:endParaRPr sz="3600" dirty="0">
                        <a:latin typeface="TH SarabunPSK" panose="020B0500040200020003" pitchFamily="34" charset="-34"/>
                        <a:cs typeface="TH SarabunPSK" panose="020B0500040200020003" pitchFamily="34" charset="-34"/>
                      </a:endParaRPr>
                    </a:p>
                  </a:txBody>
                  <a:tcPr marL="0" marR="0" marT="15240" marB="0" anchor="ctr">
                    <a:lnL>
                      <a:noFill/>
                    </a:lnL>
                    <a:lnR>
                      <a:noFill/>
                    </a:lnR>
                    <a:lnT w="3175">
                      <a:noFill/>
                      <a:prstDash val="solid"/>
                    </a:lnT>
                    <a:lnB>
                      <a:noFill/>
                    </a:lnB>
                    <a:lnTlToBr w="12700" cmpd="sng">
                      <a:noFill/>
                      <a:prstDash val="solid"/>
                    </a:lnTlToBr>
                    <a:lnBlToTr w="12700" cmpd="sng">
                      <a:noFill/>
                      <a:prstDash val="solid"/>
                    </a:lnBlToTr>
                    <a:solidFill>
                      <a:srgbClr val="6D1537"/>
                    </a:solidFill>
                  </a:tcPr>
                </a:tc>
                <a:extLst>
                  <a:ext uri="{0D108BD9-81ED-4DB2-BD59-A6C34878D82A}">
                    <a16:rowId xmlns:a16="http://schemas.microsoft.com/office/drawing/2014/main" val="10000"/>
                  </a:ext>
                </a:extLst>
              </a:tr>
              <a:tr h="9166021">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a:lnSpc>
                          <a:spcPct val="100000"/>
                        </a:lnSpc>
                        <a:spcBef>
                          <a:spcPts val="30"/>
                        </a:spcBef>
                      </a:pPr>
                      <a:endParaRPr sz="125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The manuscript should be prepared within an A1 page with 2-column format. The texts uses TH </a:t>
                      </a:r>
                      <a:r>
                        <a:rPr lang="en-US" sz="3200" dirty="0" err="1">
                          <a:latin typeface="TH SarabunPSK" panose="020B0500040200020003" pitchFamily="34" charset="-34"/>
                          <a:cs typeface="TH SarabunPSK" panose="020B0500040200020003" pitchFamily="34" charset="-34"/>
                        </a:rPr>
                        <a:t>SarabunPSK</a:t>
                      </a:r>
                      <a:r>
                        <a:rPr lang="en-US" sz="3200" dirty="0">
                          <a:latin typeface="TH SarabunPSK" panose="020B0500040200020003" pitchFamily="34" charset="-34"/>
                          <a:cs typeface="TH SarabunPSK" panose="020B0500040200020003" pitchFamily="34" charset="-34"/>
                        </a:rPr>
                        <a:t> font with one line spacing of 32 pts. </a:t>
                      </a:r>
                    </a:p>
                    <a:p>
                      <a:pPr marL="182880">
                        <a:lnSpc>
                          <a:spcPct val="100000"/>
                        </a:lnSpc>
                      </a:pPr>
                      <a:endParaRPr lang="en-US" sz="3200" b="1" dirty="0">
                        <a:solidFill>
                          <a:schemeClr val="tx1"/>
                        </a:solidFill>
                        <a:latin typeface="TH SarabunPSK" panose="020B0500040200020003" pitchFamily="34" charset="-34"/>
                        <a:cs typeface="TH SarabunPSK" panose="020B0500040200020003" pitchFamily="34" charset="-34"/>
                      </a:endParaRPr>
                    </a:p>
                    <a:p>
                      <a:pPr marL="182880">
                        <a:lnSpc>
                          <a:spcPct val="100000"/>
                        </a:lnSpc>
                      </a:pPr>
                      <a:r>
                        <a:rPr lang="en-US" sz="3200" b="1" dirty="0">
                          <a:solidFill>
                            <a:schemeClr val="tx1"/>
                          </a:solidFill>
                          <a:latin typeface="TH SarabunPSK" panose="020B0500040200020003" pitchFamily="34" charset="-34"/>
                          <a:cs typeface="TH SarabunPSK" panose="020B0500040200020003" pitchFamily="34" charset="-34"/>
                        </a:rPr>
                        <a:t>1.1 First part </a:t>
                      </a:r>
                    </a:p>
                    <a:p>
                      <a:pPr marL="182880">
                        <a:lnSpc>
                          <a:spcPct val="100000"/>
                        </a:lnSpc>
                      </a:pPr>
                      <a:r>
                        <a:rPr lang="en-US" sz="3200" dirty="0">
                          <a:latin typeface="TH SarabunPSK" panose="020B0500040200020003" pitchFamily="34" charset="-34"/>
                          <a:cs typeface="TH SarabunPSK" panose="020B0500040200020003" pitchFamily="34" charset="-34"/>
                        </a:rPr>
                        <a:t>The first part must be written in English only and typed in one column. It includes the title, students' name, affiliation, abstract, advisors, mentors, and company by setting the font size of bold 80pt, 54pt, 40pt, italic 32pt, 32pt, 32pt, and 32pt, respectively.</a:t>
                      </a: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nSpc>
                          <a:spcPct val="100000"/>
                        </a:lnSpc>
                      </a:pPr>
                      <a:r>
                        <a:rPr lang="en-US" sz="3200" b="1" dirty="0">
                          <a:latin typeface="TH SarabunPSK" panose="020B0500040200020003" pitchFamily="34" charset="-34"/>
                          <a:cs typeface="TH SarabunPSK" panose="020B0500040200020003" pitchFamily="34" charset="-34"/>
                        </a:rPr>
                        <a:t>1.2 Second part</a:t>
                      </a:r>
                    </a:p>
                    <a:p>
                      <a:pPr marL="182880">
                        <a:lnSpc>
                          <a:spcPct val="100000"/>
                        </a:lnSpc>
                      </a:pPr>
                      <a:r>
                        <a:rPr lang="en-US" sz="3200" dirty="0">
                          <a:latin typeface="TH SarabunPSK" panose="020B0500040200020003" pitchFamily="34" charset="-34"/>
                          <a:cs typeface="TH SarabunPSK" panose="020B0500040200020003" pitchFamily="34" charset="-34"/>
                        </a:rPr>
                        <a:t>The second part consisting of the project contents and results can be written in English or Thai. The font sizes of the section headings and those of subsection headings are bold 36pt centered and bold 32pt, respectively. </a:t>
                      </a:r>
                      <a:endParaRPr sz="3200" dirty="0">
                        <a:latin typeface="TH SarabunPSK" panose="020B0500040200020003" pitchFamily="34" charset="-34"/>
                        <a:cs typeface="TH SarabunPSK" panose="020B0500040200020003" pitchFamily="34" charset="-34"/>
                      </a:endParaRP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10001"/>
                  </a:ext>
                </a:extLst>
              </a:tr>
            </a:tbl>
          </a:graphicData>
        </a:graphic>
      </p:graphicFrame>
      <p:graphicFrame>
        <p:nvGraphicFramePr>
          <p:cNvPr id="24" name="object 22">
            <a:extLst>
              <a:ext uri="{FF2B5EF4-FFF2-40B4-BE49-F238E27FC236}">
                <a16:creationId xmlns:a16="http://schemas.microsoft.com/office/drawing/2014/main" id="{5125ACF8-0E94-463F-AECB-A92CEA1ED41D}"/>
              </a:ext>
            </a:extLst>
          </p:cNvPr>
          <p:cNvGraphicFramePr>
            <a:graphicFrameLocks noGrp="1"/>
          </p:cNvGraphicFramePr>
          <p:nvPr>
            <p:extLst>
              <p:ext uri="{D42A27DB-BD31-4B8C-83A1-F6EECF244321}">
                <p14:modId xmlns:p14="http://schemas.microsoft.com/office/powerpoint/2010/main" val="3788715420"/>
              </p:ext>
            </p:extLst>
          </p:nvPr>
        </p:nvGraphicFramePr>
        <p:xfrm>
          <a:off x="11295132" y="19456190"/>
          <a:ext cx="9307188" cy="3835569"/>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329509">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marL="1905" algn="ctr">
                        <a:lnSpc>
                          <a:spcPct val="100000"/>
                        </a:lnSpc>
                        <a:spcBef>
                          <a:spcPts val="120"/>
                        </a:spcBef>
                      </a:pPr>
                      <a:r>
                        <a:rPr lang="en-US" sz="3600" b="1" spc="-5" dirty="0">
                          <a:solidFill>
                            <a:srgbClr val="FFFFFF"/>
                          </a:solidFill>
                          <a:latin typeface="TH SarabunPSK" panose="020B0500040200020003" pitchFamily="34" charset="-34"/>
                          <a:cs typeface="TH SarabunPSK" panose="020B0500040200020003" pitchFamily="34" charset="-34"/>
                        </a:rPr>
                        <a:t>4. Conclusion</a:t>
                      </a:r>
                      <a:endParaRPr sz="3600" dirty="0">
                        <a:latin typeface="TH SarabunPSK" panose="020B0500040200020003" pitchFamily="34" charset="-34"/>
                        <a:cs typeface="TH SarabunPSK" panose="020B0500040200020003" pitchFamily="34" charset="-34"/>
                      </a:endParaRPr>
                    </a:p>
                  </a:txBody>
                  <a:tcPr marL="0" marR="0" marT="15240" marB="0" anchor="ctr">
                    <a:lnL>
                      <a:noFill/>
                    </a:lnL>
                    <a:lnR>
                      <a:noFill/>
                    </a:lnR>
                    <a:lnT w="3175">
                      <a:noFill/>
                      <a:prstDash val="solid"/>
                    </a:lnT>
                    <a:lnB>
                      <a:noFill/>
                    </a:lnB>
                    <a:lnTlToBr w="12700" cmpd="sng">
                      <a:noFill/>
                      <a:prstDash val="solid"/>
                    </a:lnTlToBr>
                    <a:lnBlToTr w="12700" cmpd="sng">
                      <a:noFill/>
                      <a:prstDash val="solid"/>
                    </a:lnBlToTr>
                    <a:solidFill>
                      <a:srgbClr val="6D1537"/>
                    </a:solidFill>
                  </a:tcPr>
                </a:tc>
                <a:extLst>
                  <a:ext uri="{0D108BD9-81ED-4DB2-BD59-A6C34878D82A}">
                    <a16:rowId xmlns:a16="http://schemas.microsoft.com/office/drawing/2014/main" val="10000"/>
                  </a:ext>
                </a:extLst>
              </a:tr>
              <a:tr h="3271689">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a:lnSpc>
                          <a:spcPct val="100000"/>
                        </a:lnSpc>
                        <a:spcBef>
                          <a:spcPts val="30"/>
                        </a:spcBef>
                      </a:pPr>
                      <a:endParaRPr lang="en-US" sz="125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The conclusion section should be included.</a:t>
                      </a: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10001"/>
                  </a:ext>
                </a:extLst>
              </a:tr>
            </a:tbl>
          </a:graphicData>
        </a:graphic>
      </p:graphicFrame>
      <p:graphicFrame>
        <p:nvGraphicFramePr>
          <p:cNvPr id="25" name="object 22">
            <a:extLst>
              <a:ext uri="{FF2B5EF4-FFF2-40B4-BE49-F238E27FC236}">
                <a16:creationId xmlns:a16="http://schemas.microsoft.com/office/drawing/2014/main" id="{B177DB96-4498-45E0-AAFF-3C0A8C995109}"/>
              </a:ext>
            </a:extLst>
          </p:cNvPr>
          <p:cNvGraphicFramePr>
            <a:graphicFrameLocks noGrp="1"/>
          </p:cNvGraphicFramePr>
          <p:nvPr>
            <p:extLst>
              <p:ext uri="{D42A27DB-BD31-4B8C-83A1-F6EECF244321}">
                <p14:modId xmlns:p14="http://schemas.microsoft.com/office/powerpoint/2010/main" val="1147589472"/>
              </p:ext>
            </p:extLst>
          </p:nvPr>
        </p:nvGraphicFramePr>
        <p:xfrm>
          <a:off x="11314182" y="24180591"/>
          <a:ext cx="9307188" cy="2492321"/>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332369">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marL="1905" algn="ctr">
                        <a:lnSpc>
                          <a:spcPct val="100000"/>
                        </a:lnSpc>
                        <a:spcBef>
                          <a:spcPts val="120"/>
                        </a:spcBef>
                      </a:pPr>
                      <a:r>
                        <a:rPr lang="en-US" sz="3600" b="1" spc="-5" dirty="0">
                          <a:solidFill>
                            <a:srgbClr val="FFFFFF"/>
                          </a:solidFill>
                          <a:latin typeface="TH SarabunPSK" panose="020B0500040200020003" pitchFamily="34" charset="-34"/>
                          <a:cs typeface="TH SarabunPSK" panose="020B0500040200020003" pitchFamily="34" charset="-34"/>
                        </a:rPr>
                        <a:t>5. Acknowledgement</a:t>
                      </a:r>
                      <a:endParaRPr sz="3600" dirty="0">
                        <a:latin typeface="TH SarabunPSK" panose="020B0500040200020003" pitchFamily="34" charset="-34"/>
                        <a:cs typeface="TH SarabunPSK" panose="020B0500040200020003" pitchFamily="34" charset="-34"/>
                      </a:endParaRPr>
                    </a:p>
                  </a:txBody>
                  <a:tcPr marL="0" marR="0" marT="15240" marB="0" anchor="ctr">
                    <a:lnL>
                      <a:noFill/>
                    </a:lnL>
                    <a:lnR>
                      <a:noFill/>
                    </a:lnR>
                    <a:lnT w="3175">
                      <a:noFill/>
                      <a:prstDash val="solid"/>
                    </a:lnT>
                    <a:lnB>
                      <a:noFill/>
                    </a:lnB>
                    <a:lnTlToBr w="12700" cmpd="sng">
                      <a:noFill/>
                      <a:prstDash val="solid"/>
                    </a:lnTlToBr>
                    <a:lnBlToTr w="12700" cmpd="sng">
                      <a:noFill/>
                      <a:prstDash val="solid"/>
                    </a:lnBlToTr>
                    <a:solidFill>
                      <a:srgbClr val="6D1537"/>
                    </a:solidFill>
                  </a:tcPr>
                </a:tc>
                <a:extLst>
                  <a:ext uri="{0D108BD9-81ED-4DB2-BD59-A6C34878D82A}">
                    <a16:rowId xmlns:a16="http://schemas.microsoft.com/office/drawing/2014/main" val="10000"/>
                  </a:ext>
                </a:extLst>
              </a:tr>
              <a:tr h="1928441">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a:lnSpc>
                          <a:spcPct val="100000"/>
                        </a:lnSpc>
                        <a:spcBef>
                          <a:spcPts val="30"/>
                        </a:spcBef>
                      </a:pPr>
                      <a:endParaRPr sz="125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The acknowledgement section must follow the conclusion section. </a:t>
                      </a:r>
                      <a:endParaRPr sz="3200" dirty="0">
                        <a:latin typeface="TH SarabunPSK" panose="020B0500040200020003" pitchFamily="34" charset="-34"/>
                        <a:cs typeface="TH SarabunPSK" panose="020B0500040200020003" pitchFamily="34" charset="-34"/>
                      </a:endParaRP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10001"/>
                  </a:ext>
                </a:extLst>
              </a:tr>
            </a:tbl>
          </a:graphicData>
        </a:graphic>
      </p:graphicFrame>
      <p:graphicFrame>
        <p:nvGraphicFramePr>
          <p:cNvPr id="26" name="object 22">
            <a:extLst>
              <a:ext uri="{FF2B5EF4-FFF2-40B4-BE49-F238E27FC236}">
                <a16:creationId xmlns:a16="http://schemas.microsoft.com/office/drawing/2014/main" id="{86F200E1-37DE-47E5-BF91-50734829D6B4}"/>
              </a:ext>
            </a:extLst>
          </p:cNvPr>
          <p:cNvGraphicFramePr>
            <a:graphicFrameLocks noGrp="1"/>
          </p:cNvGraphicFramePr>
          <p:nvPr>
            <p:extLst>
              <p:ext uri="{D42A27DB-BD31-4B8C-83A1-F6EECF244321}">
                <p14:modId xmlns:p14="http://schemas.microsoft.com/office/powerpoint/2010/main" val="144961897"/>
              </p:ext>
            </p:extLst>
          </p:nvPr>
        </p:nvGraphicFramePr>
        <p:xfrm>
          <a:off x="11314182" y="27099009"/>
          <a:ext cx="9307188" cy="2492321"/>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332369">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marL="1905" algn="ctr">
                        <a:lnSpc>
                          <a:spcPct val="100000"/>
                        </a:lnSpc>
                        <a:spcBef>
                          <a:spcPts val="120"/>
                        </a:spcBef>
                      </a:pPr>
                      <a:r>
                        <a:rPr lang="en-US" sz="3600" b="1" spc="-5" dirty="0">
                          <a:solidFill>
                            <a:srgbClr val="FFFFFF"/>
                          </a:solidFill>
                          <a:latin typeface="TH SarabunPSK" panose="020B0500040200020003" pitchFamily="34" charset="-34"/>
                          <a:cs typeface="TH SarabunPSK" panose="020B0500040200020003" pitchFamily="34" charset="-34"/>
                        </a:rPr>
                        <a:t>6. References</a:t>
                      </a:r>
                      <a:endParaRPr sz="3600" dirty="0">
                        <a:latin typeface="TH SarabunPSK" panose="020B0500040200020003" pitchFamily="34" charset="-34"/>
                        <a:cs typeface="TH SarabunPSK" panose="020B0500040200020003" pitchFamily="34" charset="-34"/>
                      </a:endParaRPr>
                    </a:p>
                  </a:txBody>
                  <a:tcPr marL="0" marR="0" marT="15240" marB="0" anchor="ctr">
                    <a:lnL>
                      <a:noFill/>
                    </a:lnL>
                    <a:lnR>
                      <a:noFill/>
                    </a:lnR>
                    <a:lnT w="3175">
                      <a:noFill/>
                      <a:prstDash val="solid"/>
                    </a:lnT>
                    <a:lnB>
                      <a:noFill/>
                    </a:lnB>
                    <a:lnTlToBr w="12700" cmpd="sng">
                      <a:noFill/>
                      <a:prstDash val="solid"/>
                    </a:lnTlToBr>
                    <a:lnBlToTr w="12700" cmpd="sng">
                      <a:noFill/>
                      <a:prstDash val="solid"/>
                    </a:lnBlToTr>
                    <a:solidFill>
                      <a:srgbClr val="6D1537"/>
                    </a:solidFill>
                  </a:tcPr>
                </a:tc>
                <a:extLst>
                  <a:ext uri="{0D108BD9-81ED-4DB2-BD59-A6C34878D82A}">
                    <a16:rowId xmlns:a16="http://schemas.microsoft.com/office/drawing/2014/main" val="10000"/>
                  </a:ext>
                </a:extLst>
              </a:tr>
              <a:tr h="1928441">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a:lnSpc>
                          <a:spcPct val="100000"/>
                        </a:lnSpc>
                        <a:spcBef>
                          <a:spcPts val="30"/>
                        </a:spcBef>
                      </a:pPr>
                      <a:endParaRPr sz="125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[1] All references should be in IEEE format.</a:t>
                      </a:r>
                      <a:endParaRPr sz="3200" dirty="0">
                        <a:latin typeface="TH SarabunPSK" panose="020B0500040200020003" pitchFamily="34" charset="-34"/>
                        <a:cs typeface="TH SarabunPSK" panose="020B0500040200020003" pitchFamily="34" charset="-34"/>
                      </a:endParaRP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10001"/>
                  </a:ext>
                </a:extLst>
              </a:tr>
            </a:tbl>
          </a:graphicData>
        </a:graphic>
      </p:graphicFrame>
      <p:graphicFrame>
        <p:nvGraphicFramePr>
          <p:cNvPr id="27" name="object 22">
            <a:extLst>
              <a:ext uri="{FF2B5EF4-FFF2-40B4-BE49-F238E27FC236}">
                <a16:creationId xmlns:a16="http://schemas.microsoft.com/office/drawing/2014/main" id="{B0C8BFD8-10C8-4356-976A-75AD1B4E604C}"/>
              </a:ext>
            </a:extLst>
          </p:cNvPr>
          <p:cNvGraphicFramePr>
            <a:graphicFrameLocks noGrp="1"/>
          </p:cNvGraphicFramePr>
          <p:nvPr>
            <p:extLst>
              <p:ext uri="{D42A27DB-BD31-4B8C-83A1-F6EECF244321}">
                <p14:modId xmlns:p14="http://schemas.microsoft.com/office/powerpoint/2010/main" val="2851337947"/>
              </p:ext>
            </p:extLst>
          </p:nvPr>
        </p:nvGraphicFramePr>
        <p:xfrm>
          <a:off x="774955" y="21088401"/>
          <a:ext cx="9307188" cy="8494156"/>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819944">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marL="1905" algn="ctr">
                        <a:lnSpc>
                          <a:spcPct val="100000"/>
                        </a:lnSpc>
                        <a:spcBef>
                          <a:spcPts val="120"/>
                        </a:spcBef>
                      </a:pPr>
                      <a:r>
                        <a:rPr lang="en-US" sz="3600" b="1" spc="-5" dirty="0">
                          <a:solidFill>
                            <a:srgbClr val="FFFFFF"/>
                          </a:solidFill>
                          <a:latin typeface="TH SarabunPSK" panose="020B0500040200020003" pitchFamily="34" charset="-34"/>
                          <a:cs typeface="TH SarabunPSK" panose="020B0500040200020003" pitchFamily="34" charset="-34"/>
                        </a:rPr>
                        <a:t>2. Figures, Tables, and Equations</a:t>
                      </a:r>
                      <a:endParaRPr sz="3600" dirty="0">
                        <a:latin typeface="TH SarabunPSK" panose="020B0500040200020003" pitchFamily="34" charset="-34"/>
                        <a:cs typeface="TH SarabunPSK" panose="020B0500040200020003" pitchFamily="34" charset="-34"/>
                      </a:endParaRPr>
                    </a:p>
                  </a:txBody>
                  <a:tcPr marL="0" marR="0" marT="15240" marB="0" anchor="ctr">
                    <a:lnL>
                      <a:noFill/>
                    </a:lnL>
                    <a:lnR>
                      <a:noFill/>
                    </a:lnR>
                    <a:lnT w="3175">
                      <a:noFill/>
                      <a:prstDash val="solid"/>
                    </a:lnT>
                    <a:lnB>
                      <a:noFill/>
                    </a:lnB>
                    <a:lnTlToBr w="12700" cmpd="sng">
                      <a:noFill/>
                      <a:prstDash val="solid"/>
                    </a:lnTlToBr>
                    <a:lnBlToTr w="12700" cmpd="sng">
                      <a:noFill/>
                      <a:prstDash val="solid"/>
                    </a:lnBlToTr>
                    <a:solidFill>
                      <a:srgbClr val="6D1537"/>
                    </a:solidFill>
                  </a:tcPr>
                </a:tc>
                <a:extLst>
                  <a:ext uri="{0D108BD9-81ED-4DB2-BD59-A6C34878D82A}">
                    <a16:rowId xmlns:a16="http://schemas.microsoft.com/office/drawing/2014/main" val="10000"/>
                  </a:ext>
                </a:extLst>
              </a:tr>
              <a:tr h="7674212">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a:lnSpc>
                          <a:spcPct val="100000"/>
                        </a:lnSpc>
                        <a:spcBef>
                          <a:spcPts val="30"/>
                        </a:spcBef>
                      </a:pPr>
                      <a:endParaRPr sz="125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Figures, tables, and equations must be centered. Figure captions and table titles must be 32pt. Leave one line space of 32pt after the figure caption and 32pt after the table. </a:t>
                      </a:r>
                    </a:p>
                    <a:p>
                      <a:pPr marL="182880">
                        <a:lnSpc>
                          <a:spcPct val="100000"/>
                        </a:lnSpc>
                      </a:pPr>
                      <a:r>
                        <a:rPr lang="en-US" sz="3200" dirty="0">
                          <a:latin typeface="TH SarabunPSK" panose="020B0500040200020003" pitchFamily="34" charset="-34"/>
                          <a:cs typeface="TH SarabunPSK" panose="020B0500040200020003" pitchFamily="34" charset="-34"/>
                        </a:rPr>
                        <a:t> </a:t>
                      </a: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gn="ctr">
                        <a:lnSpc>
                          <a:spcPct val="100000"/>
                        </a:lnSpc>
                      </a:pPr>
                      <a:r>
                        <a:rPr lang="en-US" sz="3200" dirty="0">
                          <a:latin typeface="TH SarabunPSK" panose="020B0500040200020003" pitchFamily="34" charset="-34"/>
                          <a:cs typeface="TH SarabunPSK" panose="020B0500040200020003" pitchFamily="34" charset="-34"/>
                        </a:rPr>
                        <a:t>Figure 1 Caption should be placed below the figure.</a:t>
                      </a: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gn="ctr">
                        <a:lnSpc>
                          <a:spcPct val="100000"/>
                        </a:lnSpc>
                      </a:pPr>
                      <a:r>
                        <a:rPr lang="en-US" sz="3200" dirty="0">
                          <a:latin typeface="TH SarabunPSK" panose="020B0500040200020003" pitchFamily="34" charset="-34"/>
                          <a:cs typeface="TH SarabunPSK" panose="020B0500040200020003" pitchFamily="34" charset="-34"/>
                        </a:rPr>
                        <a:t>Table 1 Caption should be placed above the table.</a:t>
                      </a:r>
                    </a:p>
                    <a:p>
                      <a:pPr marL="182880">
                        <a:lnSpc>
                          <a:spcPct val="100000"/>
                        </a:lnSpc>
                      </a:pPr>
                      <a:endParaRPr lang="en-US" sz="3200" dirty="0">
                        <a:latin typeface="TH SarabunPSK" panose="020B0500040200020003" pitchFamily="34" charset="-34"/>
                        <a:cs typeface="TH SarabunPSK" panose="020B0500040200020003" pitchFamily="34" charset="-34"/>
                      </a:endParaRP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10001"/>
                  </a:ext>
                </a:extLst>
              </a:tr>
            </a:tbl>
          </a:graphicData>
        </a:graphic>
      </p:graphicFrame>
      <mc:AlternateContent xmlns:mc="http://schemas.openxmlformats.org/markup-compatibility/2006" xmlns:a14="http://schemas.microsoft.com/office/drawing/2010/main">
        <mc:Choice Requires="a14">
          <p:graphicFrame>
            <p:nvGraphicFramePr>
              <p:cNvPr id="28" name="object 22">
                <a:extLst>
                  <a:ext uri="{FF2B5EF4-FFF2-40B4-BE49-F238E27FC236}">
                    <a16:creationId xmlns:a16="http://schemas.microsoft.com/office/drawing/2014/main" id="{642E85EE-F9DD-4DF1-84B5-197DC435DD3D}"/>
                  </a:ext>
                </a:extLst>
              </p:cNvPr>
              <p:cNvGraphicFramePr>
                <a:graphicFrameLocks noGrp="1"/>
              </p:cNvGraphicFramePr>
              <p:nvPr>
                <p:extLst>
                  <p:ext uri="{D42A27DB-BD31-4B8C-83A1-F6EECF244321}">
                    <p14:modId xmlns:p14="http://schemas.microsoft.com/office/powerpoint/2010/main" val="729585558"/>
                  </p:ext>
                </p:extLst>
              </p:nvPr>
            </p:nvGraphicFramePr>
            <p:xfrm>
              <a:off x="11300643" y="5612815"/>
              <a:ext cx="9307188" cy="9026800"/>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7155694">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a:lnSpc>
                              <a:spcPct val="100000"/>
                            </a:lnSpc>
                            <a:spcBef>
                              <a:spcPts val="30"/>
                            </a:spcBef>
                          </a:pPr>
                          <a:endParaRPr lang="en-US" sz="125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Large figures and tables may span both columns. Scanned images can be used. (but make sure all phrases and figures are readable.)</a:t>
                          </a: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Use either Microsoft Equation Editor or </a:t>
                          </a:r>
                          <a:r>
                            <a:rPr lang="en-US" sz="3200" dirty="0" err="1">
                              <a:latin typeface="TH SarabunPSK" panose="020B0500040200020003" pitchFamily="34" charset="-34"/>
                              <a:cs typeface="TH SarabunPSK" panose="020B0500040200020003" pitchFamily="34" charset="-34"/>
                            </a:rPr>
                            <a:t>MathType</a:t>
                          </a:r>
                          <a:r>
                            <a:rPr lang="en-US" sz="3200" dirty="0">
                              <a:latin typeface="TH SarabunPSK" panose="020B0500040200020003" pitchFamily="34" charset="-34"/>
                              <a:cs typeface="TH SarabunPSK" panose="020B0500040200020003" pitchFamily="34" charset="-34"/>
                            </a:rPr>
                            <a:t> for equations, and they should be provided consecutively with equation number as in (1).</a:t>
                          </a: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gn="l">
                            <a:lnSpc>
                              <a:spcPct val="100000"/>
                            </a:lnSpc>
                          </a:pPr>
                          <a:r>
                            <a:rPr lang="en-US" sz="2400" dirty="0">
                              <a:cs typeface="TH SarabunPSK" panose="020B0500040200020003" pitchFamily="34" charset="-34"/>
                            </a:rPr>
                            <a:t>                                                        </a:t>
                          </a:r>
                          <a14:m>
                            <m:oMath xmlns:m="http://schemas.openxmlformats.org/officeDocument/2006/math">
                              <m:r>
                                <a:rPr lang="en-US" sz="2400" b="0" i="0" smtClean="0">
                                  <a:latin typeface="Cambria Math" panose="02040503050406030204" pitchFamily="18" charset="0"/>
                                  <a:cs typeface="TH SarabunPSK" panose="020B0500040200020003" pitchFamily="34" charset="-34"/>
                                </a:rPr>
                                <m:t> </m:t>
                              </m:r>
                              <m:r>
                                <a:rPr lang="en-US" sz="2400" i="1" smtClean="0">
                                  <a:latin typeface="Cambria Math" panose="02040503050406030204" pitchFamily="18" charset="0"/>
                                  <a:cs typeface="TH SarabunPSK" panose="020B0500040200020003" pitchFamily="34" charset="-34"/>
                                </a:rPr>
                                <m:t>𝐴</m:t>
                              </m:r>
                              <m:r>
                                <a:rPr lang="en-US" sz="2400" i="1" smtClean="0">
                                  <a:latin typeface="Cambria Math" panose="02040503050406030204" pitchFamily="18" charset="0"/>
                                  <a:cs typeface="TH SarabunPSK" panose="020B0500040200020003" pitchFamily="34" charset="-34"/>
                                </a:rPr>
                                <m:t>=</m:t>
                              </m:r>
                              <m:r>
                                <a:rPr lang="en-US" sz="2400" i="1" smtClean="0">
                                  <a:latin typeface="Cambria Math" panose="02040503050406030204" pitchFamily="18" charset="0"/>
                                  <a:cs typeface="TH SarabunPSK" panose="020B0500040200020003" pitchFamily="34" charset="-34"/>
                                </a:rPr>
                                <m:t>𝜋</m:t>
                              </m:r>
                              <m:sSup>
                                <m:sSupPr>
                                  <m:ctrlPr>
                                    <a:rPr lang="ar-AE" sz="2400" i="1" smtClean="0">
                                      <a:latin typeface="Cambria Math" panose="02040503050406030204" pitchFamily="18" charset="0"/>
                                      <a:cs typeface="TH SarabunPSK" panose="020B0500040200020003" pitchFamily="34" charset="-34"/>
                                    </a:rPr>
                                  </m:ctrlPr>
                                </m:sSupPr>
                                <m:e>
                                  <m:r>
                                    <a:rPr lang="ar-AE" sz="2400" i="1" smtClean="0">
                                      <a:latin typeface="Cambria Math" panose="02040503050406030204" pitchFamily="18" charset="0"/>
                                      <a:cs typeface="TH SarabunPSK" panose="020B0500040200020003" pitchFamily="34" charset="-34"/>
                                    </a:rPr>
                                    <m:t>𝑟</m:t>
                                  </m:r>
                                </m:e>
                                <m:sup>
                                  <m:r>
                                    <a:rPr lang="ar-AE" sz="2400" i="1" smtClean="0">
                                      <a:latin typeface="Cambria Math" panose="02040503050406030204" pitchFamily="18" charset="0"/>
                                      <a:cs typeface="TH SarabunPSK" panose="020B0500040200020003" pitchFamily="34" charset="-34"/>
                                    </a:rPr>
                                    <m:t>2</m:t>
                                  </m:r>
                                </m:sup>
                              </m:sSup>
                              <m:r>
                                <a:rPr lang="ar-AE" sz="2400" b="0" i="1" smtClean="0">
                                  <a:latin typeface="Cambria Math" panose="02040503050406030204" pitchFamily="18" charset="0"/>
                                  <a:cs typeface="TH SarabunPSK" panose="020B0500040200020003" pitchFamily="34" charset="-34"/>
                                </a:rPr>
                                <m:t> </m:t>
                              </m:r>
                            </m:oMath>
                          </a14:m>
                          <a:r>
                            <a:rPr lang="en-US" sz="2400" dirty="0">
                              <a:latin typeface="TH SarabunPSK" panose="020B0500040200020003" pitchFamily="34" charset="-34"/>
                              <a:cs typeface="TH SarabunPSK" panose="020B0500040200020003" pitchFamily="34" charset="-34"/>
                            </a:rPr>
                            <a:t>                                                         </a:t>
                          </a:r>
                          <a:r>
                            <a:rPr lang="en-US" sz="3200" dirty="0">
                              <a:latin typeface="TH SarabunPSK" panose="020B0500040200020003" pitchFamily="34" charset="-34"/>
                              <a:cs typeface="TH SarabunPSK" panose="020B0500040200020003" pitchFamily="34" charset="-34"/>
                            </a:rPr>
                            <a:t>(1) </a:t>
                          </a:r>
                          <a:endParaRPr lang="ar-AE" sz="3200" dirty="0">
                            <a:latin typeface="TH SarabunPSK" panose="020B0500040200020003" pitchFamily="34" charset="-34"/>
                            <a:cs typeface="TH SarabunPSK" panose="020B0500040200020003" pitchFamily="34" charset="-34"/>
                          </a:endParaRPr>
                        </a:p>
                        <a:p>
                          <a:pPr marL="182880">
                            <a:lnSpc>
                              <a:spcPct val="100000"/>
                            </a:lnSpc>
                          </a:pPr>
                          <a:endParaRPr lang="ar-AE" sz="320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The equation full text size must be 24 pts. Subscript/superscript, sub-subscript/superscript, symbol, sub-symbol sizes should be scale automatically.</a:t>
                          </a:r>
                        </a:p>
                        <a:p>
                          <a:pPr marL="182880">
                            <a:lnSpc>
                              <a:spcPct val="100000"/>
                            </a:lnSpc>
                          </a:pPr>
                          <a:endParaRPr lang="en-US" sz="320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The style of the text for equations is Times New Roman. Be sure that the symbols used in equations have been defined.</a:t>
                          </a: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10001"/>
                      </a:ext>
                    </a:extLst>
                  </a:tr>
                  <a:tr h="1871106">
                    <a:tc>
                      <a:txBody>
                        <a:bodyPr/>
                        <a:lstStyle/>
                        <a:p>
                          <a:pPr marL="182880">
                            <a:lnSpc>
                              <a:spcPct val="100000"/>
                            </a:lnSpc>
                          </a:pPr>
                          <a:endParaRPr lang="en-US" sz="3200" dirty="0">
                            <a:latin typeface="TH SarabunPSK" panose="020B0500040200020003" pitchFamily="34" charset="-34"/>
                            <a:cs typeface="TH SarabunPSK" panose="020B0500040200020003" pitchFamily="34" charset="-34"/>
                          </a:endParaRP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2441347033"/>
                      </a:ext>
                    </a:extLst>
                  </a:tr>
                </a:tbl>
              </a:graphicData>
            </a:graphic>
          </p:graphicFrame>
        </mc:Choice>
        <mc:Fallback xmlns="">
          <p:graphicFrame>
            <p:nvGraphicFramePr>
              <p:cNvPr id="28" name="object 22">
                <a:extLst>
                  <a:ext uri="{FF2B5EF4-FFF2-40B4-BE49-F238E27FC236}">
                    <a16:creationId xmlns:a16="http://schemas.microsoft.com/office/drawing/2014/main" id="{642E85EE-F9DD-4DF1-84B5-197DC435DD3D}"/>
                  </a:ext>
                </a:extLst>
              </p:cNvPr>
              <p:cNvGraphicFramePr>
                <a:graphicFrameLocks noGrp="1"/>
              </p:cNvGraphicFramePr>
              <p:nvPr>
                <p:extLst>
                  <p:ext uri="{D42A27DB-BD31-4B8C-83A1-F6EECF244321}">
                    <p14:modId xmlns:p14="http://schemas.microsoft.com/office/powerpoint/2010/main" val="729585558"/>
                  </p:ext>
                </p:extLst>
              </p:nvPr>
            </p:nvGraphicFramePr>
            <p:xfrm>
              <a:off x="11300643" y="5612815"/>
              <a:ext cx="9307188" cy="9026800"/>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7155694">
                    <a:tc>
                      <a:txBody>
                        <a:bodyPr/>
                        <a:lstStyle/>
                        <a:p>
                          <a:endParaRPr lang="en-US"/>
                        </a:p>
                      </a:txBody>
                      <a:tcPr marL="0" marR="0" marT="3810" marB="0">
                        <a:lnL>
                          <a:noFill/>
                        </a:lnL>
                        <a:lnR>
                          <a:noFill/>
                        </a:lnR>
                        <a:lnT>
                          <a:noFill/>
                        </a:lnT>
                        <a:lnB>
                          <a:noFill/>
                        </a:lnB>
                        <a:lnTlToBr w="12700" cmpd="sng">
                          <a:noFill/>
                          <a:prstDash val="solid"/>
                        </a:lnTlToBr>
                        <a:lnBlToTr w="12700" cmpd="sng">
                          <a:noFill/>
                          <a:prstDash val="solid"/>
                        </a:lnBlToTr>
                        <a:blipFill>
                          <a:blip r:embed="rId6"/>
                          <a:stretch>
                            <a:fillRect b="-26128"/>
                          </a:stretch>
                        </a:blipFill>
                      </a:tcPr>
                    </a:tc>
                    <a:extLst>
                      <a:ext uri="{0D108BD9-81ED-4DB2-BD59-A6C34878D82A}">
                        <a16:rowId xmlns:a16="http://schemas.microsoft.com/office/drawing/2014/main" val="10001"/>
                      </a:ext>
                    </a:extLst>
                  </a:tr>
                  <a:tr h="1871106">
                    <a:tc>
                      <a:txBody>
                        <a:bodyPr/>
                        <a:lstStyle/>
                        <a:p>
                          <a:pPr marL="182880">
                            <a:lnSpc>
                              <a:spcPct val="100000"/>
                            </a:lnSpc>
                          </a:pPr>
                          <a:endParaRPr lang="en-US" sz="3200" dirty="0">
                            <a:latin typeface="TH SarabunPSK" panose="020B0500040200020003" pitchFamily="34" charset="-34"/>
                            <a:cs typeface="TH SarabunPSK" panose="020B0500040200020003" pitchFamily="34" charset="-34"/>
                          </a:endParaRP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2441347033"/>
                      </a:ext>
                    </a:extLst>
                  </a:tr>
                </a:tbl>
              </a:graphicData>
            </a:graphic>
          </p:graphicFrame>
        </mc:Fallback>
      </mc:AlternateContent>
      <p:graphicFrame>
        <p:nvGraphicFramePr>
          <p:cNvPr id="29" name="object 22">
            <a:extLst>
              <a:ext uri="{FF2B5EF4-FFF2-40B4-BE49-F238E27FC236}">
                <a16:creationId xmlns:a16="http://schemas.microsoft.com/office/drawing/2014/main" id="{E86DA0F1-04DD-4126-B0C8-03FCBC73D56C}"/>
              </a:ext>
            </a:extLst>
          </p:cNvPr>
          <p:cNvGraphicFramePr>
            <a:graphicFrameLocks noGrp="1"/>
          </p:cNvGraphicFramePr>
          <p:nvPr>
            <p:extLst>
              <p:ext uri="{D42A27DB-BD31-4B8C-83A1-F6EECF244321}">
                <p14:modId xmlns:p14="http://schemas.microsoft.com/office/powerpoint/2010/main" val="2170101130"/>
              </p:ext>
            </p:extLst>
          </p:nvPr>
        </p:nvGraphicFramePr>
        <p:xfrm>
          <a:off x="11300643" y="15220942"/>
          <a:ext cx="9307188" cy="3809151"/>
        </p:xfrm>
        <a:graphic>
          <a:graphicData uri="http://schemas.openxmlformats.org/drawingml/2006/table">
            <a:tbl>
              <a:tblPr firstRow="1" bandRow="1"/>
              <a:tblGrid>
                <a:gridCol w="9307188">
                  <a:extLst>
                    <a:ext uri="{9D8B030D-6E8A-4147-A177-3AD203B41FA5}">
                      <a16:colId xmlns:a16="http://schemas.microsoft.com/office/drawing/2014/main" val="20000"/>
                    </a:ext>
                  </a:extLst>
                </a:gridCol>
              </a:tblGrid>
              <a:tr h="687543">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marL="1905" algn="ctr">
                        <a:lnSpc>
                          <a:spcPct val="100000"/>
                        </a:lnSpc>
                        <a:spcBef>
                          <a:spcPts val="120"/>
                        </a:spcBef>
                      </a:pPr>
                      <a:r>
                        <a:rPr lang="en-US" sz="3600" b="1" spc="-5" dirty="0">
                          <a:solidFill>
                            <a:srgbClr val="FFFFFF"/>
                          </a:solidFill>
                          <a:latin typeface="TH SarabunPSK" panose="020B0500040200020003" pitchFamily="34" charset="-34"/>
                          <a:cs typeface="TH SarabunPSK" panose="020B0500040200020003" pitchFamily="34" charset="-34"/>
                        </a:rPr>
                        <a:t>3. Abbreviations and Acronyms </a:t>
                      </a:r>
                      <a:endParaRPr sz="3600" dirty="0">
                        <a:latin typeface="TH SarabunPSK" panose="020B0500040200020003" pitchFamily="34" charset="-34"/>
                        <a:cs typeface="TH SarabunPSK" panose="020B0500040200020003" pitchFamily="34" charset="-34"/>
                      </a:endParaRPr>
                    </a:p>
                  </a:txBody>
                  <a:tcPr marL="0" marR="0" marT="15240" marB="0" anchor="ctr">
                    <a:lnL>
                      <a:noFill/>
                    </a:lnL>
                    <a:lnR>
                      <a:noFill/>
                    </a:lnR>
                    <a:lnT w="3175">
                      <a:noFill/>
                      <a:prstDash val="solid"/>
                    </a:lnT>
                    <a:lnB>
                      <a:noFill/>
                    </a:lnB>
                    <a:lnTlToBr w="12700" cmpd="sng">
                      <a:noFill/>
                      <a:prstDash val="solid"/>
                    </a:lnTlToBr>
                    <a:lnBlToTr w="12700" cmpd="sng">
                      <a:noFill/>
                      <a:prstDash val="solid"/>
                    </a:lnBlToTr>
                    <a:solidFill>
                      <a:srgbClr val="6D1537"/>
                    </a:solidFill>
                  </a:tcPr>
                </a:tc>
                <a:extLst>
                  <a:ext uri="{0D108BD9-81ED-4DB2-BD59-A6C34878D82A}">
                    <a16:rowId xmlns:a16="http://schemas.microsoft.com/office/drawing/2014/main" val="10000"/>
                  </a:ext>
                </a:extLst>
              </a:tr>
              <a:tr h="3121608">
                <a:tc>
                  <a:txBody>
                    <a:bodyPr/>
                    <a:lstStyle>
                      <a:lvl1pPr marL="0" algn="l" defTabSz="2139605" rtl="0" eaLnBrk="1" latinLnBrk="0" hangingPunct="1">
                        <a:defRPr sz="4212" kern="1200">
                          <a:solidFill>
                            <a:schemeClr val="tx1"/>
                          </a:solidFill>
                          <a:latin typeface="Calibri"/>
                        </a:defRPr>
                      </a:lvl1pPr>
                      <a:lvl2pPr marL="1069802" algn="l" defTabSz="2139605" rtl="0" eaLnBrk="1" latinLnBrk="0" hangingPunct="1">
                        <a:defRPr sz="4212" kern="1200">
                          <a:solidFill>
                            <a:schemeClr val="tx1"/>
                          </a:solidFill>
                          <a:latin typeface="Calibri"/>
                        </a:defRPr>
                      </a:lvl2pPr>
                      <a:lvl3pPr marL="2139605" algn="l" defTabSz="2139605" rtl="0" eaLnBrk="1" latinLnBrk="0" hangingPunct="1">
                        <a:defRPr sz="4212" kern="1200">
                          <a:solidFill>
                            <a:schemeClr val="tx1"/>
                          </a:solidFill>
                          <a:latin typeface="Calibri"/>
                        </a:defRPr>
                      </a:lvl3pPr>
                      <a:lvl4pPr marL="3209407" algn="l" defTabSz="2139605" rtl="0" eaLnBrk="1" latinLnBrk="0" hangingPunct="1">
                        <a:defRPr sz="4212" kern="1200">
                          <a:solidFill>
                            <a:schemeClr val="tx1"/>
                          </a:solidFill>
                          <a:latin typeface="Calibri"/>
                        </a:defRPr>
                      </a:lvl4pPr>
                      <a:lvl5pPr marL="4279209" algn="l" defTabSz="2139605" rtl="0" eaLnBrk="1" latinLnBrk="0" hangingPunct="1">
                        <a:defRPr sz="4212" kern="1200">
                          <a:solidFill>
                            <a:schemeClr val="tx1"/>
                          </a:solidFill>
                          <a:latin typeface="Calibri"/>
                        </a:defRPr>
                      </a:lvl5pPr>
                      <a:lvl6pPr marL="5349011" algn="l" defTabSz="2139605" rtl="0" eaLnBrk="1" latinLnBrk="0" hangingPunct="1">
                        <a:defRPr sz="4212" kern="1200">
                          <a:solidFill>
                            <a:schemeClr val="tx1"/>
                          </a:solidFill>
                          <a:latin typeface="Calibri"/>
                        </a:defRPr>
                      </a:lvl6pPr>
                      <a:lvl7pPr marL="6418814" algn="l" defTabSz="2139605" rtl="0" eaLnBrk="1" latinLnBrk="0" hangingPunct="1">
                        <a:defRPr sz="4212" kern="1200">
                          <a:solidFill>
                            <a:schemeClr val="tx1"/>
                          </a:solidFill>
                          <a:latin typeface="Calibri"/>
                        </a:defRPr>
                      </a:lvl7pPr>
                      <a:lvl8pPr marL="7488616" algn="l" defTabSz="2139605" rtl="0" eaLnBrk="1" latinLnBrk="0" hangingPunct="1">
                        <a:defRPr sz="4212" kern="1200">
                          <a:solidFill>
                            <a:schemeClr val="tx1"/>
                          </a:solidFill>
                          <a:latin typeface="Calibri"/>
                        </a:defRPr>
                      </a:lvl8pPr>
                      <a:lvl9pPr marL="8558418" algn="l" defTabSz="2139605" rtl="0" eaLnBrk="1" latinLnBrk="0" hangingPunct="1">
                        <a:defRPr sz="4212" kern="1200">
                          <a:solidFill>
                            <a:schemeClr val="tx1"/>
                          </a:solidFill>
                          <a:latin typeface="Calibri"/>
                        </a:defRPr>
                      </a:lvl9pPr>
                    </a:lstStyle>
                    <a:p>
                      <a:pPr>
                        <a:lnSpc>
                          <a:spcPct val="100000"/>
                        </a:lnSpc>
                        <a:spcBef>
                          <a:spcPts val="30"/>
                        </a:spcBef>
                      </a:pPr>
                      <a:endParaRPr sz="1250" dirty="0">
                        <a:latin typeface="TH SarabunPSK" panose="020B0500040200020003" pitchFamily="34" charset="-34"/>
                        <a:cs typeface="TH SarabunPSK" panose="020B0500040200020003" pitchFamily="34" charset="-34"/>
                      </a:endParaRPr>
                    </a:p>
                    <a:p>
                      <a:pPr marL="182880">
                        <a:lnSpc>
                          <a:spcPct val="100000"/>
                        </a:lnSpc>
                      </a:pPr>
                      <a:r>
                        <a:rPr lang="en-US" sz="3200" dirty="0">
                          <a:latin typeface="TH SarabunPSK" panose="020B0500040200020003" pitchFamily="34" charset="-34"/>
                          <a:cs typeface="TH SarabunPSK" panose="020B0500040200020003" pitchFamily="34" charset="-34"/>
                        </a:rPr>
                        <a:t>Abbreviations and acronyms should be defined the first time they appear in the text. Do not use abbreviations in the title unless they are unavoidable. </a:t>
                      </a:r>
                    </a:p>
                    <a:p>
                      <a:pPr marL="182880">
                        <a:lnSpc>
                          <a:spcPct val="100000"/>
                        </a:lnSpc>
                      </a:pPr>
                      <a:endParaRPr sz="2800" dirty="0">
                        <a:latin typeface="TH SarabunPSK" panose="020B0500040200020003" pitchFamily="34" charset="-34"/>
                        <a:cs typeface="TH SarabunPSK" panose="020B0500040200020003" pitchFamily="34" charset="-34"/>
                      </a:endParaRPr>
                    </a:p>
                  </a:txBody>
                  <a:tcPr marL="0" marR="0" marT="3810" marB="0">
                    <a:lnL>
                      <a:noFill/>
                    </a:lnL>
                    <a:lnR>
                      <a:noFill/>
                    </a:lnR>
                    <a:lnT>
                      <a:noFill/>
                    </a:lnT>
                    <a:lnB>
                      <a:noFill/>
                    </a:lnB>
                    <a:lnTlToBr w="12700" cmpd="sng">
                      <a:noFill/>
                      <a:prstDash val="solid"/>
                    </a:lnTlToBr>
                    <a:lnBlToTr w="12700" cmpd="sng">
                      <a:noFill/>
                      <a:prstDash val="solid"/>
                    </a:lnBlToTr>
                    <a:solidFill>
                      <a:srgbClr val="F4F0E9"/>
                    </a:solidFill>
                  </a:tcPr>
                </a:tc>
                <a:extLst>
                  <a:ext uri="{0D108BD9-81ED-4DB2-BD59-A6C34878D82A}">
                    <a16:rowId xmlns:a16="http://schemas.microsoft.com/office/drawing/2014/main" val="10001"/>
                  </a:ext>
                </a:extLst>
              </a:tr>
            </a:tbl>
          </a:graphicData>
        </a:graphic>
      </p:graphicFrame>
      <p:sp>
        <p:nvSpPr>
          <p:cNvPr id="30" name="Rectangle 29">
            <a:extLst>
              <a:ext uri="{FF2B5EF4-FFF2-40B4-BE49-F238E27FC236}">
                <a16:creationId xmlns:a16="http://schemas.microsoft.com/office/drawing/2014/main" id="{7047BB69-24F7-4717-AB0A-9D09D5EBC32F}"/>
              </a:ext>
            </a:extLst>
          </p:cNvPr>
          <p:cNvSpPr/>
          <p:nvPr/>
        </p:nvSpPr>
        <p:spPr>
          <a:xfrm>
            <a:off x="19025433" y="151546"/>
            <a:ext cx="1718179" cy="1129353"/>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chemeClr val="tx1"/>
                </a:solidFill>
              </a:rPr>
              <a:t>University Logo</a:t>
            </a:r>
          </a:p>
        </p:txBody>
      </p:sp>
      <p:sp>
        <p:nvSpPr>
          <p:cNvPr id="33" name="Rectangle 6">
            <a:extLst>
              <a:ext uri="{FF2B5EF4-FFF2-40B4-BE49-F238E27FC236}">
                <a16:creationId xmlns:a16="http://schemas.microsoft.com/office/drawing/2014/main" id="{97ACF6EC-2C2E-4BD6-A637-5DDF515E96F5}"/>
              </a:ext>
            </a:extLst>
          </p:cNvPr>
          <p:cNvSpPr>
            <a:spLocks noChangeArrowheads="1"/>
          </p:cNvSpPr>
          <p:nvPr/>
        </p:nvSpPr>
        <p:spPr bwMode="auto">
          <a:xfrm>
            <a:off x="2743200" y="24654460"/>
            <a:ext cx="2528544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4" name="Object 33">
            <a:extLst>
              <a:ext uri="{FF2B5EF4-FFF2-40B4-BE49-F238E27FC236}">
                <a16:creationId xmlns:a16="http://schemas.microsoft.com/office/drawing/2014/main" id="{C97A31C6-F067-44CB-80EC-8EDA42E1A695}"/>
              </a:ext>
            </a:extLst>
          </p:cNvPr>
          <p:cNvGraphicFramePr>
            <a:graphicFrameLocks noChangeAspect="1"/>
          </p:cNvGraphicFramePr>
          <p:nvPr>
            <p:extLst>
              <p:ext uri="{D42A27DB-BD31-4B8C-83A1-F6EECF244321}">
                <p14:modId xmlns:p14="http://schemas.microsoft.com/office/powerpoint/2010/main" val="485316109"/>
              </p:ext>
            </p:extLst>
          </p:nvPr>
        </p:nvGraphicFramePr>
        <p:xfrm>
          <a:off x="1393315" y="23840326"/>
          <a:ext cx="7691145" cy="2143873"/>
        </p:xfrm>
        <a:graphic>
          <a:graphicData uri="http://schemas.openxmlformats.org/presentationml/2006/ole">
            <mc:AlternateContent xmlns:mc="http://schemas.openxmlformats.org/markup-compatibility/2006">
              <mc:Choice xmlns:v="urn:schemas-microsoft-com:vml" Requires="v">
                <p:oleObj spid="_x0000_s1027" name="Visio" r:id="rId7" imgW="6608429" imgH="1844186" progId="Visio.Drawing.11">
                  <p:embed/>
                </p:oleObj>
              </mc:Choice>
              <mc:Fallback>
                <p:oleObj name="Visio" r:id="rId7" imgW="6608429" imgH="1844186" progId="Visio.Drawing.11">
                  <p:embed/>
                  <p:pic>
                    <p:nvPicPr>
                      <p:cNvPr id="34" name="Object 33">
                        <a:extLst>
                          <a:ext uri="{FF2B5EF4-FFF2-40B4-BE49-F238E27FC236}">
                            <a16:creationId xmlns:a16="http://schemas.microsoft.com/office/drawing/2014/main" id="{C97A31C6-F067-44CB-80EC-8EDA42E1A69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93315" y="23840326"/>
                        <a:ext cx="7691145" cy="2143873"/>
                      </a:xfrm>
                      <a:prstGeom prst="rect">
                        <a:avLst/>
                      </a:prstGeom>
                      <a:noFill/>
                    </p:spPr>
                  </p:pic>
                </p:oleObj>
              </mc:Fallback>
            </mc:AlternateContent>
          </a:graphicData>
        </a:graphic>
      </p:graphicFrame>
      <p:graphicFrame>
        <p:nvGraphicFramePr>
          <p:cNvPr id="35" name="Table 34">
            <a:extLst>
              <a:ext uri="{FF2B5EF4-FFF2-40B4-BE49-F238E27FC236}">
                <a16:creationId xmlns:a16="http://schemas.microsoft.com/office/drawing/2014/main" id="{9470DE04-034E-4570-A5D8-6346A6B383F9}"/>
              </a:ext>
            </a:extLst>
          </p:cNvPr>
          <p:cNvGraphicFramePr>
            <a:graphicFrameLocks noGrp="1"/>
          </p:cNvGraphicFramePr>
          <p:nvPr>
            <p:extLst>
              <p:ext uri="{D42A27DB-BD31-4B8C-83A1-F6EECF244321}">
                <p14:modId xmlns:p14="http://schemas.microsoft.com/office/powerpoint/2010/main" val="1208860368"/>
              </p:ext>
            </p:extLst>
          </p:nvPr>
        </p:nvGraphicFramePr>
        <p:xfrm>
          <a:off x="3000512" y="27693868"/>
          <a:ext cx="4762500" cy="1463040"/>
        </p:xfrm>
        <a:graphic>
          <a:graphicData uri="http://schemas.openxmlformats.org/drawingml/2006/table">
            <a:tbl>
              <a:tblPr firstRow="1" firstCol="1" lastRow="1" lastCol="1" bandRow="1" bandCol="1"/>
              <a:tblGrid>
                <a:gridCol w="952500">
                  <a:extLst>
                    <a:ext uri="{9D8B030D-6E8A-4147-A177-3AD203B41FA5}">
                      <a16:colId xmlns:a16="http://schemas.microsoft.com/office/drawing/2014/main" val="1352617459"/>
                    </a:ext>
                  </a:extLst>
                </a:gridCol>
                <a:gridCol w="952500">
                  <a:extLst>
                    <a:ext uri="{9D8B030D-6E8A-4147-A177-3AD203B41FA5}">
                      <a16:colId xmlns:a16="http://schemas.microsoft.com/office/drawing/2014/main" val="2758061288"/>
                    </a:ext>
                  </a:extLst>
                </a:gridCol>
                <a:gridCol w="952500">
                  <a:extLst>
                    <a:ext uri="{9D8B030D-6E8A-4147-A177-3AD203B41FA5}">
                      <a16:colId xmlns:a16="http://schemas.microsoft.com/office/drawing/2014/main" val="3245172871"/>
                    </a:ext>
                  </a:extLst>
                </a:gridCol>
                <a:gridCol w="952500">
                  <a:extLst>
                    <a:ext uri="{9D8B030D-6E8A-4147-A177-3AD203B41FA5}">
                      <a16:colId xmlns:a16="http://schemas.microsoft.com/office/drawing/2014/main" val="1321357079"/>
                    </a:ext>
                  </a:extLst>
                </a:gridCol>
                <a:gridCol w="952500">
                  <a:extLst>
                    <a:ext uri="{9D8B030D-6E8A-4147-A177-3AD203B41FA5}">
                      <a16:colId xmlns:a16="http://schemas.microsoft.com/office/drawing/2014/main" val="116693498"/>
                    </a:ext>
                  </a:extLst>
                </a:gridCol>
              </a:tblGrid>
              <a:tr h="453622">
                <a:tc>
                  <a:txBody>
                    <a:bodyPr/>
                    <a:lstStyle/>
                    <a:p>
                      <a:pPr algn="ctr"/>
                      <a:r>
                        <a:rPr lang="en-US" sz="3200" dirty="0">
                          <a:solidFill>
                            <a:schemeClr val="bg1"/>
                          </a:solidFill>
                          <a:latin typeface="TH SarabunPSK" panose="020B0500040200020003" pitchFamily="34" charset="-34"/>
                          <a:cs typeface="TH SarabunPSK" panose="020B0500040200020003" pitchFamily="34" charset="-34"/>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1537"/>
                    </a:solidFill>
                  </a:tcPr>
                </a:tc>
                <a:tc>
                  <a:txBody>
                    <a:bodyPr/>
                    <a:lstStyle/>
                    <a:p>
                      <a:pPr marL="0" marR="0" indent="0" algn="ctr">
                        <a:spcBef>
                          <a:spcPts val="0"/>
                        </a:spcBef>
                        <a:spcAft>
                          <a:spcPts val="0"/>
                        </a:spcAft>
                      </a:pPr>
                      <a:r>
                        <a:rPr lang="en-US" sz="3200" kern="100" dirty="0">
                          <a:solidFill>
                            <a:schemeClr val="bg1"/>
                          </a:solidFill>
                          <a:effectLst/>
                          <a:latin typeface="TH SarabunPSK" panose="020B0500040200020003" pitchFamily="34" charset="-34"/>
                          <a:ea typeface="MS UI Gothic" panose="020B0600070205080204" pitchFamily="34" charset="-128"/>
                          <a:cs typeface="TH SarabunPSK" panose="020B0500040200020003" pitchFamily="34" charset="-34"/>
                        </a:rPr>
                        <a:t>UU</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1537"/>
                    </a:solidFill>
                  </a:tcPr>
                </a:tc>
                <a:tc>
                  <a:txBody>
                    <a:bodyPr/>
                    <a:lstStyle/>
                    <a:p>
                      <a:pPr marL="0" marR="0" algn="ctr">
                        <a:spcBef>
                          <a:spcPts val="0"/>
                        </a:spcBef>
                        <a:spcAft>
                          <a:spcPts val="0"/>
                        </a:spcAft>
                      </a:pPr>
                      <a:r>
                        <a:rPr lang="en-US" sz="3200" kern="100" dirty="0">
                          <a:solidFill>
                            <a:schemeClr val="bg1"/>
                          </a:solidFill>
                          <a:effectLst/>
                          <a:latin typeface="TH SarabunPSK" panose="020B0500040200020003" pitchFamily="34" charset="-34"/>
                          <a:ea typeface="MS UI Gothic" panose="020B0600070205080204" pitchFamily="34" charset="-128"/>
                          <a:cs typeface="TH SarabunPSK" panose="020B0500040200020003" pitchFamily="34" charset="-34"/>
                        </a:rPr>
                        <a:t>VV</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1537"/>
                    </a:solidFill>
                  </a:tcPr>
                </a:tc>
                <a:tc>
                  <a:txBody>
                    <a:bodyPr/>
                    <a:lstStyle/>
                    <a:p>
                      <a:pPr marL="0" marR="0" algn="ctr">
                        <a:spcBef>
                          <a:spcPts val="0"/>
                        </a:spcBef>
                        <a:spcAft>
                          <a:spcPts val="0"/>
                        </a:spcAft>
                      </a:pPr>
                      <a:r>
                        <a:rPr lang="en-US" sz="3200" kern="100" dirty="0">
                          <a:solidFill>
                            <a:schemeClr val="bg1"/>
                          </a:solidFill>
                          <a:effectLst/>
                          <a:latin typeface="TH SarabunPSK" panose="020B0500040200020003" pitchFamily="34" charset="-34"/>
                          <a:ea typeface="MS UI Gothic" panose="020B0600070205080204" pitchFamily="34" charset="-128"/>
                          <a:cs typeface="TH SarabunPSK" panose="020B0500040200020003" pitchFamily="34" charset="-34"/>
                        </a:rPr>
                        <a:t>XX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1537"/>
                    </a:solidFill>
                  </a:tcPr>
                </a:tc>
                <a:tc>
                  <a:txBody>
                    <a:bodyPr/>
                    <a:lstStyle/>
                    <a:p>
                      <a:pPr marL="0" marR="0" algn="ctr">
                        <a:spcBef>
                          <a:spcPts val="0"/>
                        </a:spcBef>
                        <a:spcAft>
                          <a:spcPts val="0"/>
                        </a:spcAft>
                      </a:pPr>
                      <a:r>
                        <a:rPr lang="en-US" sz="3200" kern="100" dirty="0">
                          <a:solidFill>
                            <a:schemeClr val="bg1"/>
                          </a:solidFill>
                          <a:effectLst/>
                          <a:latin typeface="TH SarabunPSK" panose="020B0500040200020003" pitchFamily="34" charset="-34"/>
                          <a:ea typeface="MS UI Gothic" panose="020B0600070205080204" pitchFamily="34" charset="-128"/>
                          <a:cs typeface="TH SarabunPSK" panose="020B0500040200020003" pitchFamily="34" charset="-34"/>
                        </a:rPr>
                        <a:t>YY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1537"/>
                    </a:solidFill>
                  </a:tcPr>
                </a:tc>
                <a:extLst>
                  <a:ext uri="{0D108BD9-81ED-4DB2-BD59-A6C34878D82A}">
                    <a16:rowId xmlns:a16="http://schemas.microsoft.com/office/drawing/2014/main" val="3595518576"/>
                  </a:ext>
                </a:extLst>
              </a:tr>
              <a:tr h="453622">
                <a:tc>
                  <a:txBody>
                    <a:bodyPr/>
                    <a:lstStyle/>
                    <a:p>
                      <a:pPr marL="0" marR="0" indent="0" algn="ctr">
                        <a:spcBef>
                          <a:spcPts val="0"/>
                        </a:spcBef>
                        <a:spcAft>
                          <a:spcPts val="0"/>
                        </a:spcAft>
                      </a:pPr>
                      <a:r>
                        <a:rPr lang="en-US" sz="3200" kern="100" dirty="0">
                          <a:solidFill>
                            <a:schemeClr val="bg1"/>
                          </a:solidFill>
                          <a:effectLst/>
                          <a:latin typeface="TH SarabunPSK" panose="020B0500040200020003" pitchFamily="34" charset="-34"/>
                          <a:ea typeface="MS UI Gothic" panose="020B0600070205080204" pitchFamily="34" charset="-128"/>
                          <a:cs typeface="TH SarabunPSK" panose="020B0500040200020003" pitchFamily="34" charset="-34"/>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1537"/>
                    </a:solidFill>
                  </a:tcPr>
                </a:tc>
                <a:tc>
                  <a:txBody>
                    <a:bodyPr/>
                    <a:lstStyle/>
                    <a:p>
                      <a:pPr marL="0" marR="0" indent="0" algn="ctr">
                        <a:spcBef>
                          <a:spcPts val="0"/>
                        </a:spcBef>
                        <a:spcAft>
                          <a:spcPts val="0"/>
                        </a:spcAft>
                      </a:pPr>
                      <a:r>
                        <a:rPr lang="en-US" sz="3200" kern="100" dirty="0">
                          <a:effectLst/>
                          <a:latin typeface="TH SarabunPSK" panose="020B0500040200020003" pitchFamily="34" charset="-34"/>
                          <a:ea typeface="MS UI Gothic" panose="020B0600070205080204" pitchFamily="34" charset="-128"/>
                          <a:cs typeface="TH SarabunPSK" panose="020B0500040200020003" pitchFamily="34" charset="-34"/>
                        </a:rPr>
                        <a: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200" kern="100" dirty="0">
                          <a:effectLst/>
                          <a:latin typeface="TH SarabunPSK" panose="020B0500040200020003" pitchFamily="34" charset="-34"/>
                          <a:ea typeface="MS UI Gothic" panose="020B0600070205080204" pitchFamily="34" charset="-128"/>
                          <a:cs typeface="TH SarabunPSK" panose="020B0500040200020003" pitchFamily="34" charset="-34"/>
                        </a:rPr>
                        <a:t>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200" kern="100" dirty="0">
                          <a:effectLst/>
                          <a:latin typeface="TH SarabunPSK" panose="020B0500040200020003" pitchFamily="34" charset="-34"/>
                          <a:ea typeface="MS UI Gothic" panose="020B0600070205080204" pitchFamily="34" charset="-128"/>
                          <a:cs typeface="TH SarabunPSK" panose="020B0500040200020003" pitchFamily="34" charset="-34"/>
                        </a:rPr>
                        <a:t>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200" kern="100" dirty="0">
                          <a:effectLst/>
                          <a:latin typeface="TH SarabunPSK" panose="020B0500040200020003" pitchFamily="34" charset="-34"/>
                          <a:ea typeface="MS UI Gothic" panose="020B0600070205080204" pitchFamily="34" charset="-128"/>
                          <a:cs typeface="TH SarabunPSK" panose="020B0500040200020003" pitchFamily="34" charset="-34"/>
                        </a:rPr>
                        <a:t>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0653253"/>
                  </a:ext>
                </a:extLst>
              </a:tr>
              <a:tr h="453622">
                <a:tc>
                  <a:txBody>
                    <a:bodyPr/>
                    <a:lstStyle/>
                    <a:p>
                      <a:pPr marL="0" marR="0" algn="ctr">
                        <a:spcBef>
                          <a:spcPts val="0"/>
                        </a:spcBef>
                        <a:spcAft>
                          <a:spcPts val="0"/>
                        </a:spcAft>
                      </a:pPr>
                      <a:r>
                        <a:rPr lang="en-US" sz="3200" kern="100" dirty="0">
                          <a:solidFill>
                            <a:schemeClr val="bg1"/>
                          </a:solidFill>
                          <a:effectLst/>
                          <a:latin typeface="TH SarabunPSK" panose="020B0500040200020003" pitchFamily="34" charset="-34"/>
                          <a:ea typeface="MS UI Gothic" panose="020B0600070205080204" pitchFamily="34" charset="-128"/>
                          <a:cs typeface="TH SarabunPSK" panose="020B0500040200020003" pitchFamily="34" charset="-34"/>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D1537"/>
                    </a:solidFill>
                  </a:tcPr>
                </a:tc>
                <a:tc>
                  <a:txBody>
                    <a:bodyPr/>
                    <a:lstStyle/>
                    <a:p>
                      <a:pPr marL="0" marR="0" algn="ctr">
                        <a:spcBef>
                          <a:spcPts val="0"/>
                        </a:spcBef>
                        <a:spcAft>
                          <a:spcPts val="0"/>
                        </a:spcAft>
                      </a:pPr>
                      <a:r>
                        <a:rPr lang="en-US" sz="3200" kern="100" dirty="0">
                          <a:effectLst/>
                          <a:latin typeface="TH SarabunPSK" panose="020B0500040200020003" pitchFamily="34" charset="-34"/>
                          <a:ea typeface="MS UI Gothic" panose="020B0600070205080204" pitchFamily="34" charset="-128"/>
                          <a:cs typeface="TH SarabunPSK" panose="020B0500040200020003" pitchFamily="34" charset="-34"/>
                        </a:rPr>
                        <a:t>111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200" kern="100" dirty="0">
                          <a:effectLst/>
                          <a:latin typeface="TH SarabunPSK" panose="020B0500040200020003" pitchFamily="34" charset="-34"/>
                          <a:ea typeface="MS UI Gothic" panose="020B0600070205080204" pitchFamily="34" charset="-128"/>
                          <a:cs typeface="TH SarabunPSK" panose="020B0500040200020003" pitchFamily="34" charset="-34"/>
                        </a:rPr>
                        <a:t>222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200" kern="100" dirty="0">
                          <a:effectLst/>
                          <a:latin typeface="TH SarabunPSK" panose="020B0500040200020003" pitchFamily="34" charset="-34"/>
                          <a:ea typeface="MS UI Gothic" panose="020B0600070205080204" pitchFamily="34" charset="-128"/>
                          <a:cs typeface="TH SarabunPSK" panose="020B0500040200020003" pitchFamily="34" charset="-34"/>
                        </a:rPr>
                        <a:t>333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200" kern="100" dirty="0">
                          <a:effectLst/>
                          <a:latin typeface="TH SarabunPSK" panose="020B0500040200020003" pitchFamily="34" charset="-34"/>
                          <a:ea typeface="MS UI Gothic" panose="020B0600070205080204" pitchFamily="34" charset="-128"/>
                          <a:cs typeface="TH SarabunPSK" panose="020B0500040200020003" pitchFamily="34" charset="-34"/>
                        </a:rPr>
                        <a:t>444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0206093"/>
                  </a:ext>
                </a:extLst>
              </a:tr>
            </a:tbl>
          </a:graphicData>
        </a:graphic>
      </p:graphicFrame>
    </p:spTree>
    <p:extLst>
      <p:ext uri="{BB962C8B-B14F-4D97-AF65-F5344CB8AC3E}">
        <p14:creationId xmlns:p14="http://schemas.microsoft.com/office/powerpoint/2010/main" val="1636352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เอกสาร" ma:contentTypeID="0x0101005413A49DF365014498A1B171DC58FBEF" ma:contentTypeVersion="11" ma:contentTypeDescription="สร้างเอกสารใหม่" ma:contentTypeScope="" ma:versionID="c61a4ed393eda4b7fa964925838aec02">
  <xsd:schema xmlns:xsd="http://www.w3.org/2001/XMLSchema" xmlns:xs="http://www.w3.org/2001/XMLSchema" xmlns:p="http://schemas.microsoft.com/office/2006/metadata/properties" xmlns:ns3="31869445-95d1-446a-b671-8d410ff82869" targetNamespace="http://schemas.microsoft.com/office/2006/metadata/properties" ma:root="true" ma:fieldsID="bcf4c37576d4436209ff0e710f56e432" ns3:_="">
    <xsd:import namespace="31869445-95d1-446a-b671-8d410ff8286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869445-95d1-446a-b671-8d410ff828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ชนิดเนื้อหา"/>
        <xsd:element ref="dc:title" minOccurs="0" maxOccurs="1" ma:index="4" ma:displayName="ชื่อเรื่อง"/>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B10062-9356-441E-AA69-E4700B83EA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869445-95d1-446a-b671-8d410ff828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A943B5-D856-4526-AE6B-5DED9F49E317}">
  <ds:schemaRefs>
    <ds:schemaRef ds:uri="http://schemas.microsoft.com/sharepoint/v3/contenttype/forms"/>
  </ds:schemaRefs>
</ds:datastoreItem>
</file>

<file path=customXml/itemProps3.xml><?xml version="1.0" encoding="utf-8"?>
<ds:datastoreItem xmlns:ds="http://schemas.openxmlformats.org/officeDocument/2006/customXml" ds:itemID="{88E11BBC-FEC9-419E-A8BD-3FB726968114}">
  <ds:schemaRefs>
    <ds:schemaRef ds:uri="http://schemas.openxmlformats.org/package/2006/metadata/core-properties"/>
    <ds:schemaRef ds:uri="http://purl.org/dc/dcmitype/"/>
    <ds:schemaRef ds:uri="http://www.w3.org/XML/1998/namespace"/>
    <ds:schemaRef ds:uri="http://purl.org/dc/elements/1.1/"/>
    <ds:schemaRef ds:uri="http://schemas.microsoft.com/office/2006/documentManagement/types"/>
    <ds:schemaRef ds:uri="31869445-95d1-446a-b671-8d410ff82869"/>
    <ds:schemaRef ds:uri="http://schemas.microsoft.com/office/2006/metadata/properti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206</TotalTime>
  <Words>520</Words>
  <Application>Microsoft Office PowerPoint</Application>
  <PresentationFormat>Custom</PresentationFormat>
  <Paragraphs>68</Paragraphs>
  <Slides>1</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0" baseType="lpstr">
      <vt:lpstr>MS UI Gothic</vt:lpstr>
      <vt:lpstr>Arial</vt:lpstr>
      <vt:lpstr>Calibri</vt:lpstr>
      <vt:lpstr>Calibri Light</vt:lpstr>
      <vt:lpstr>Cambria Math</vt:lpstr>
      <vt:lpstr>TH SarabunPSK</vt:lpstr>
      <vt:lpstr>Times New Roman</vt:lpstr>
      <vt:lpstr>Office Theme</vt:lpstr>
      <vt:lpstr>Visio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Peerayot Sanposh</dc:creator>
  <cp:lastModifiedBy>sudchai boonto</cp:lastModifiedBy>
  <cp:revision>18</cp:revision>
  <dcterms:created xsi:type="dcterms:W3CDTF">2020-03-30T16:23:10Z</dcterms:created>
  <dcterms:modified xsi:type="dcterms:W3CDTF">2022-04-15T16:33:16Z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0x0101005413A49DF365014498A1B171DC58FBEF</vt:lpwstr>
  </property>
</Properties>
</file>