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  <p:sldMasterId id="2147483678" r:id="rId2"/>
  </p:sldMasterIdLst>
  <p:notesMasterIdLst>
    <p:notesMasterId r:id="rId6"/>
  </p:notesMasterIdLst>
  <p:sldIdLst>
    <p:sldId id="256" r:id="rId3"/>
    <p:sldId id="272" r:id="rId4"/>
    <p:sldId id="264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 snapToGrid="0">
      <p:cViewPr varScale="1">
        <p:scale>
          <a:sx n="70" d="100"/>
          <a:sy n="70" d="100"/>
        </p:scale>
        <p:origin x="4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 Image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4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100000"/>
              <a:buFont typeface="Noto Sans Symbols"/>
              <a:buNone/>
              <a:defRPr sz="2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9" name="Shape 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084587"/>
            <a:ext cx="1823679" cy="182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1074510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576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64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52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Place in Images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36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100000"/>
              <a:buFont typeface="Noto Sans Symbols"/>
              <a:buNone/>
              <a:defRPr sz="24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ObjectTextBullets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3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ubTitle" idx="1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ct val="100000"/>
              <a:buFont typeface="Arial"/>
              <a:buNone/>
              <a:defRPr sz="24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2"/>
          </p:nvPr>
        </p:nvSpPr>
        <p:spPr>
          <a:xfrm>
            <a:off x="4621213" y="1825625"/>
            <a:ext cx="4195762" cy="131299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■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●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3"/>
          </p:nvPr>
        </p:nvSpPr>
        <p:spPr>
          <a:xfrm>
            <a:off x="4621602" y="3286898"/>
            <a:ext cx="4194983" cy="268258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-2413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7350" marR="0" lvl="3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14550" marR="0" lvl="4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4"/>
          </p:nvPr>
        </p:nvSpPr>
        <p:spPr>
          <a:xfrm>
            <a:off x="396815" y="1825625"/>
            <a:ext cx="4076331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○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■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3750" y="-13772"/>
            <a:ext cx="9144002" cy="6854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3750" y="5021485"/>
            <a:ext cx="9143998" cy="1841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3750" y="-13775"/>
            <a:ext cx="9144000" cy="927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 rotWithShape="1">
          <a:blip r:embed="rId7">
            <a:alphaModFix/>
          </a:blip>
          <a:srcRect r="2161"/>
          <a:stretch/>
        </p:blipFill>
        <p:spPr>
          <a:xfrm>
            <a:off x="7676211" y="6080769"/>
            <a:ext cx="1143673" cy="66588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941775"/>
            <a:ext cx="9144220" cy="92272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9950"/>
            <a:ext cx="9143998" cy="922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02096" y="6078746"/>
            <a:ext cx="1145704" cy="35558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indent="-279400"/>
            <a:r>
              <a:rPr lang="en-US" dirty="0"/>
              <a:t>R6 NEA Fall Meeting</a:t>
            </a:r>
            <a:endParaRPr sz="4400" b="1" i="0" u="none" strike="noStrike" cap="none" dirty="0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subTitle" idx="1"/>
          </p:nvPr>
        </p:nvSpPr>
        <p:spPr>
          <a:xfrm>
            <a:off x="685800" y="4425316"/>
            <a:ext cx="7772400" cy="132432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n-US" dirty="0"/>
              <a:t>Oct 12, 2019</a:t>
            </a:r>
          </a:p>
          <a:p>
            <a:r>
              <a:rPr lang="en-US" dirty="0" err="1"/>
              <a:t>Peijung</a:t>
            </a:r>
            <a:r>
              <a:rPr lang="en-US" dirty="0"/>
              <a:t> Tsai</a:t>
            </a:r>
          </a:p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Noto Sans Symbols"/>
              <a:buNone/>
            </a:pPr>
            <a:endParaRPr sz="2800" b="1" i="1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709" y="458637"/>
            <a:ext cx="7772400" cy="657772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709" y="1136072"/>
            <a:ext cx="7772400" cy="455814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80C1D537-796A-46E0-A9F1-DDCBA3E912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4632165"/>
              </p:ext>
            </p:extLst>
          </p:nvPr>
        </p:nvGraphicFramePr>
        <p:xfrm>
          <a:off x="816010" y="1262169"/>
          <a:ext cx="7139270" cy="42649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7974">
                  <a:extLst>
                    <a:ext uri="{9D8B030D-6E8A-4147-A177-3AD203B41FA5}">
                      <a16:colId xmlns:a16="http://schemas.microsoft.com/office/drawing/2014/main" val="3536965367"/>
                    </a:ext>
                  </a:extLst>
                </a:gridCol>
                <a:gridCol w="2710436">
                  <a:extLst>
                    <a:ext uri="{9D8B030D-6E8A-4147-A177-3AD203B41FA5}">
                      <a16:colId xmlns:a16="http://schemas.microsoft.com/office/drawing/2014/main" val="1667229626"/>
                    </a:ext>
                  </a:extLst>
                </a:gridCol>
                <a:gridCol w="1441688">
                  <a:extLst>
                    <a:ext uri="{9D8B030D-6E8A-4147-A177-3AD203B41FA5}">
                      <a16:colId xmlns:a16="http://schemas.microsoft.com/office/drawing/2014/main" val="2004594240"/>
                    </a:ext>
                  </a:extLst>
                </a:gridCol>
                <a:gridCol w="1629172">
                  <a:extLst>
                    <a:ext uri="{9D8B030D-6E8A-4147-A177-3AD203B41FA5}">
                      <a16:colId xmlns:a16="http://schemas.microsoft.com/office/drawing/2014/main" val="668525791"/>
                    </a:ext>
                  </a:extLst>
                </a:gridCol>
              </a:tblGrid>
              <a:tr h="1920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RM119/121</a:t>
                      </a: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982" marR="82982" marT="0" marB="0"/>
                </a:tc>
                <a:extLst>
                  <a:ext uri="{0D108BD9-81ED-4DB2-BD59-A6C34878D82A}">
                    <a16:rowId xmlns:a16="http://schemas.microsoft.com/office/drawing/2014/main" val="464945955"/>
                  </a:ext>
                </a:extLst>
              </a:tr>
              <a:tr h="380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8:00:8:15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Introductions &amp; Welcome</a:t>
                      </a: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Peijung</a:t>
                      </a: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2982" marR="82982" marT="0" marB="0"/>
                </a:tc>
                <a:extLst>
                  <a:ext uri="{0D108BD9-81ED-4DB2-BD59-A6C34878D82A}">
                    <a16:rowId xmlns:a16="http://schemas.microsoft.com/office/drawing/2014/main" val="1759746202"/>
                  </a:ext>
                </a:extLst>
              </a:tr>
              <a:tr h="1901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8:15:9:00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Director’s Update</a:t>
                      </a: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100" b="0" i="0" u="none" strike="noStrike" cap="non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Keith</a:t>
                      </a: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2982" marR="82982" marT="0" marB="0"/>
                </a:tc>
                <a:extLst>
                  <a:ext uri="{0D108BD9-81ED-4DB2-BD59-A6C34878D82A}">
                    <a16:rowId xmlns:a16="http://schemas.microsoft.com/office/drawing/2014/main" val="614461924"/>
                  </a:ext>
                </a:extLst>
              </a:tr>
              <a:tr h="1833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9:00-9:15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Treasurer Update</a:t>
                      </a: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Sarge</a:t>
                      </a: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2982" marR="82982" marT="0" marB="0"/>
                </a:tc>
                <a:extLst>
                  <a:ext uri="{0D108BD9-81ED-4DB2-BD59-A6C34878D82A}">
                    <a16:rowId xmlns:a16="http://schemas.microsoft.com/office/drawing/2014/main" val="353159261"/>
                  </a:ext>
                </a:extLst>
              </a:tr>
              <a:tr h="2121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9:15-9:45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SAC</a:t>
                      </a: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Elisa</a:t>
                      </a: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2982" marR="82982" marT="0" marB="0"/>
                </a:tc>
                <a:extLst>
                  <a:ext uri="{0D108BD9-81ED-4DB2-BD59-A6C34878D82A}">
                    <a16:rowId xmlns:a16="http://schemas.microsoft.com/office/drawing/2014/main" val="1902607042"/>
                  </a:ext>
                </a:extLst>
              </a:tr>
              <a:tr h="1901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9:45-10:00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Morning Break</a:t>
                      </a: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2982" marR="82982" marT="0" marB="0"/>
                </a:tc>
                <a:extLst>
                  <a:ext uri="{0D108BD9-81ED-4DB2-BD59-A6C34878D82A}">
                    <a16:rowId xmlns:a16="http://schemas.microsoft.com/office/drawing/2014/main" val="4021328609"/>
                  </a:ext>
                </a:extLst>
              </a:tr>
              <a:tr h="2839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10:00–10:30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PACE &amp; Other Funding Updates</a:t>
                      </a: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Amber</a:t>
                      </a: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2982" marR="82982" marT="0" marB="0"/>
                </a:tc>
                <a:extLst>
                  <a:ext uri="{0D108BD9-81ED-4DB2-BD59-A6C34878D82A}">
                    <a16:rowId xmlns:a16="http://schemas.microsoft.com/office/drawing/2014/main" val="3133385059"/>
                  </a:ext>
                </a:extLst>
              </a:tr>
              <a:tr h="2344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10:30- 11:00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Area Committee Introduction &amp; Brief Report</a:t>
                      </a: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0012606"/>
                  </a:ext>
                </a:extLst>
              </a:tr>
              <a:tr h="2424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10:00-11:45</a:t>
                      </a: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Catch up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Student Breakout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9085217"/>
                  </a:ext>
                </a:extLst>
              </a:tr>
              <a:tr h="2344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11:45:12:30</a:t>
                      </a: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Lunch</a:t>
                      </a: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All</a:t>
                      </a: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3497149"/>
                  </a:ext>
                </a:extLst>
              </a:tr>
              <a:tr h="25058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12:30-13:30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HP Lab Tour</a:t>
                      </a: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Ahmed/Sean/Chris</a:t>
                      </a: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2982" marR="82982" marT="0" marB="0"/>
                </a:tc>
                <a:extLst>
                  <a:ext uri="{0D108BD9-81ED-4DB2-BD59-A6C34878D82A}">
                    <a16:rowId xmlns:a16="http://schemas.microsoft.com/office/drawing/2014/main" val="4291765590"/>
                  </a:ext>
                </a:extLst>
              </a:tr>
              <a:tr h="2296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13:30- 14:30</a:t>
                      </a: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Section Vitality Workshop</a:t>
                      </a: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Chad/Elisa</a:t>
                      </a: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 b="0" i="0" u="none" strike="noStrike" cap="non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4830918"/>
                  </a:ext>
                </a:extLst>
              </a:tr>
              <a:tr h="2296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14:30-14:45</a:t>
                      </a: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Afternoon break</a:t>
                      </a: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0864942"/>
                  </a:ext>
                </a:extLst>
              </a:tr>
              <a:tr h="2296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14:45-15:30</a:t>
                      </a: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Section Congress Recommendation  Discussion</a:t>
                      </a: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All</a:t>
                      </a: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928515"/>
                  </a:ext>
                </a:extLst>
              </a:tr>
              <a:tr h="2296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14:30-15:45</a:t>
                      </a: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Misc</a:t>
                      </a: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Spring Area </a:t>
                      </a:r>
                      <a:r>
                        <a:rPr lang="en-US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meeting location &amp; Date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All</a:t>
                      </a: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3940159"/>
                  </a:ext>
                </a:extLst>
              </a:tr>
              <a:tr h="2296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15:45-16:00</a:t>
                      </a:r>
                    </a:p>
                  </a:txBody>
                  <a:tcPr marL="82982" marR="82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Wrap Up, Action Item Review</a:t>
                      </a: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cap="non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All</a:t>
                      </a:r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8028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056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9431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rPr lang="en-US" sz="3060" dirty="0"/>
              <a:t>Logistics	</a:t>
            </a:r>
            <a:endParaRPr sz="3060" b="1" i="0" u="none" strike="noStrike" cap="none" dirty="0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Shape 217"/>
          <p:cNvSpPr txBox="1">
            <a:spLocks noGrp="1"/>
          </p:cNvSpPr>
          <p:nvPr>
            <p:ph type="body" idx="4"/>
          </p:nvPr>
        </p:nvSpPr>
        <p:spPr>
          <a:xfrm>
            <a:off x="396815" y="1307465"/>
            <a:ext cx="5920858" cy="11520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0" indent="-5715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Tx/>
              <a:buChar char="-"/>
            </a:pPr>
            <a:r>
              <a:rPr lang="en-US" sz="3600" b="1" dirty="0"/>
              <a:t>Rest</a:t>
            </a:r>
            <a:r>
              <a:rPr lang="en-US" sz="3600" b="1" i="1" u="none" strike="noStrike" cap="none" dirty="0">
                <a:solidFill>
                  <a:schemeClr val="dk1"/>
                </a:solidFill>
                <a:sym typeface="Calibri"/>
              </a:rPr>
              <a:t>room locations</a:t>
            </a:r>
          </a:p>
          <a:p>
            <a:pPr marL="457200" marR="0" lvl="0" indent="-5715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Tx/>
              <a:buChar char="-"/>
            </a:pPr>
            <a:r>
              <a:rPr lang="en-US" sz="3600" b="1" dirty="0"/>
              <a:t>Lunch</a:t>
            </a:r>
          </a:p>
          <a:p>
            <a:pPr marL="457200" marR="0" lvl="0" indent="-5715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Tx/>
              <a:buChar char="-"/>
            </a:pPr>
            <a:r>
              <a:rPr lang="en-US" sz="3600" b="1" i="1" u="none" strike="noStrike" cap="none" dirty="0">
                <a:solidFill>
                  <a:schemeClr val="dk1"/>
                </a:solidFill>
                <a:sym typeface="Calibri"/>
              </a:rPr>
              <a:t>Group photos</a:t>
            </a:r>
          </a:p>
          <a:p>
            <a:pPr marL="457200" marR="0" lvl="0" indent="-5715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Tx/>
              <a:buChar char="-"/>
            </a:pPr>
            <a:endParaRPr lang="en-US" sz="3600" b="1" i="1" u="none" strike="noStrike" cap="none" dirty="0">
              <a:solidFill>
                <a:schemeClr val="dk1"/>
              </a:solidFill>
              <a:sym typeface="Calibri"/>
            </a:endParaRPr>
          </a:p>
        </p:txBody>
      </p:sp>
      <p:sp>
        <p:nvSpPr>
          <p:cNvPr id="4" name="Shape 213">
            <a:extLst>
              <a:ext uri="{FF2B5EF4-FFF2-40B4-BE49-F238E27FC236}">
                <a16:creationId xmlns:a16="http://schemas.microsoft.com/office/drawing/2014/main" id="{238692C1-EEF3-4775-A026-EE37EF745736}"/>
              </a:ext>
            </a:extLst>
          </p:cNvPr>
          <p:cNvSpPr txBox="1">
            <a:spLocks/>
          </p:cNvSpPr>
          <p:nvPr/>
        </p:nvSpPr>
        <p:spPr>
          <a:xfrm>
            <a:off x="396815" y="3029328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ct val="100000"/>
              <a:buFont typeface="Calibri"/>
              <a:buNone/>
              <a:defRPr sz="3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pPr indent="-194310"/>
            <a:r>
              <a:rPr lang="en-US" sz="3060" dirty="0"/>
              <a:t>Inputs needed by end of the day	</a:t>
            </a:r>
          </a:p>
        </p:txBody>
      </p:sp>
      <p:sp>
        <p:nvSpPr>
          <p:cNvPr id="5" name="Shape 217">
            <a:extLst>
              <a:ext uri="{FF2B5EF4-FFF2-40B4-BE49-F238E27FC236}">
                <a16:creationId xmlns:a16="http://schemas.microsoft.com/office/drawing/2014/main" id="{2335228E-8189-4F00-A119-D693E9BCC765}"/>
              </a:ext>
            </a:extLst>
          </p:cNvPr>
          <p:cNvSpPr txBox="1">
            <a:spLocks/>
          </p:cNvSpPr>
          <p:nvPr/>
        </p:nvSpPr>
        <p:spPr>
          <a:xfrm>
            <a:off x="404434" y="3547044"/>
            <a:ext cx="7619425" cy="11520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■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457200" indent="-571500">
              <a:spcBef>
                <a:spcPts val="0"/>
              </a:spcBef>
              <a:buFontTx/>
              <a:buChar char="-"/>
            </a:pPr>
            <a:r>
              <a:rPr lang="en-US" sz="3600" b="1" dirty="0"/>
              <a:t>2020 Spring meeting location/date</a:t>
            </a:r>
          </a:p>
          <a:p>
            <a:pPr marL="457200" indent="-571500">
              <a:spcBef>
                <a:spcPts val="0"/>
              </a:spcBef>
              <a:buFontTx/>
              <a:buChar char="-"/>
            </a:pPr>
            <a:r>
              <a:rPr lang="en-US" sz="3600" b="1" dirty="0"/>
              <a:t>Recommendations to IEEE</a:t>
            </a:r>
          </a:p>
          <a:p>
            <a:pPr marL="457200" indent="-571500">
              <a:spcBef>
                <a:spcPts val="0"/>
              </a:spcBef>
              <a:buFontTx/>
              <a:buChar char="-"/>
            </a:pPr>
            <a:r>
              <a:rPr lang="en-US" sz="3600" b="1" dirty="0"/>
              <a:t>Plans for 2020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3014</TotalTime>
  <Words>122</Words>
  <Application>Microsoft Office PowerPoint</Application>
  <PresentationFormat>On-screen Show (4:3)</PresentationFormat>
  <Paragraphs>56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Merriweather Sans</vt:lpstr>
      <vt:lpstr>Noto Sans Symbols</vt:lpstr>
      <vt:lpstr>Arial</vt:lpstr>
      <vt:lpstr>Calibri</vt:lpstr>
      <vt:lpstr>Title Slides</vt:lpstr>
      <vt:lpstr>Content Slides</vt:lpstr>
      <vt:lpstr>R6 NEA Fall Meeting</vt:lpstr>
      <vt:lpstr>Agenda</vt:lpstr>
      <vt:lpstr>Logistics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Activities</dc:title>
  <dc:creator>Mortezaie, Mostafa</dc:creator>
  <cp:lastModifiedBy>paul tsai</cp:lastModifiedBy>
  <cp:revision>86</cp:revision>
  <dcterms:modified xsi:type="dcterms:W3CDTF">2019-10-12T14:19:47Z</dcterms:modified>
</cp:coreProperties>
</file>