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1" r:id="rId3"/>
    <p:sldId id="262" r:id="rId4"/>
    <p:sldId id="259" r:id="rId5"/>
    <p:sldId id="263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3A1-6497-4191-9009-B2AF6EB7F629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D4A0-4C64-4C38-B741-8C95E69A3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7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3A1-6497-4191-9009-B2AF6EB7F629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D4A0-4C64-4C38-B741-8C95E69A3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7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3A1-6497-4191-9009-B2AF6EB7F629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D4A0-4C64-4C38-B741-8C95E69A3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5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3A1-6497-4191-9009-B2AF6EB7F629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D4A0-4C64-4C38-B741-8C95E69A3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8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3A1-6497-4191-9009-B2AF6EB7F629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D4A0-4C64-4C38-B741-8C95E69A3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4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3A1-6497-4191-9009-B2AF6EB7F629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D4A0-4C64-4C38-B741-8C95E69A3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6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3A1-6497-4191-9009-B2AF6EB7F629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D4A0-4C64-4C38-B741-8C95E69A3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2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3A1-6497-4191-9009-B2AF6EB7F629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D4A0-4C64-4C38-B741-8C95E69A3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3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3A1-6497-4191-9009-B2AF6EB7F629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D4A0-4C64-4C38-B741-8C95E69A3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4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3A1-6497-4191-9009-B2AF6EB7F629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D4A0-4C64-4C38-B741-8C95E69A3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8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3A1-6497-4191-9009-B2AF6EB7F629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D4A0-4C64-4C38-B741-8C95E69A3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3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593A1-6497-4191-9009-B2AF6EB7F629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2D4A0-4C64-4C38-B741-8C95E69A3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3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Vitality Dashboard –</a:t>
            </a:r>
            <a:br>
              <a:rPr lang="en-US" dirty="0" smtClean="0"/>
            </a:br>
            <a:r>
              <a:rPr lang="en-US" dirty="0" smtClean="0"/>
              <a:t>OA Analytics Side-by-Side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Pre-Arrears Members - Dashboard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721" y="5192601"/>
            <a:ext cx="7314397" cy="156280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024569" y="3955055"/>
            <a:ext cx="9760944" cy="33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07614" y="4267188"/>
            <a:ext cx="839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directly available on OA Analytics dashboard. Had to download active member list into Excel and filter on renewal year == last year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971" y="1690688"/>
            <a:ext cx="9324057" cy="13068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7613" y="3153124"/>
            <a:ext cx="8394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10 minutes, Oracle BI still hadn’t displayed results.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60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Member Lists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88" y="2405076"/>
            <a:ext cx="4627084" cy="1439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88" y="4219154"/>
            <a:ext cx="4627084" cy="176022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155894" y="1597446"/>
            <a:ext cx="0" cy="4803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31317" y="3295824"/>
            <a:ext cx="56406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available on OA Analytics dashboard. Have to download member list into Excel and filter on desired criteria.</a:t>
            </a:r>
          </a:p>
          <a:p>
            <a:endParaRPr lang="en-US" dirty="0"/>
          </a:p>
          <a:p>
            <a:r>
              <a:rPr lang="en-US" dirty="0" smtClean="0"/>
              <a:t>Can’t find any way to generate a Member Loyalty Program report – no information available about cumulative years of service???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Activity - Dashboard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799" y="2512257"/>
            <a:ext cx="5158764" cy="184878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6541799" y="1875558"/>
            <a:ext cx="22034" cy="3051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523697" y="4742564"/>
            <a:ext cx="3480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 Analytics links back to Oracle BI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19" y="1761398"/>
            <a:ext cx="5555972" cy="33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Conferences – Dashboard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13" y="2114313"/>
            <a:ext cx="5720017" cy="18017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21117" y="4535407"/>
            <a:ext cx="3480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 Analytics links back to Oracle BI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878" y="2114313"/>
            <a:ext cx="5410985" cy="199746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6389783" y="1586429"/>
            <a:ext cx="22034" cy="3051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6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Vitality Checklist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26" y="1690688"/>
            <a:ext cx="5572427" cy="4412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29287" y="3527612"/>
            <a:ext cx="4912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Nothing comparable in OU Analytics? Seems like this could easily be added as a link on the dashboard landing page.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588087" y="1509311"/>
            <a:ext cx="0" cy="511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4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957262"/>
            <a:ext cx="733425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 - Dashboard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052" y="2585351"/>
            <a:ext cx="6301562" cy="318022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337545" y="1562986"/>
            <a:ext cx="10632" cy="5167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08" y="1562986"/>
            <a:ext cx="4574862" cy="1733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07" y="3477726"/>
            <a:ext cx="4600435" cy="1328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807" y="5113478"/>
            <a:ext cx="4600435" cy="134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0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to get section membership data by technical society?</a:t>
            </a:r>
          </a:p>
          <a:p>
            <a:pPr marL="0" indent="0">
              <a:buNone/>
            </a:pPr>
            <a:r>
              <a:rPr lang="en-US" dirty="0" smtClean="0"/>
              <a:t>A: See “Memberships, Subscriptions, and More – Product Summary”. But no way to filter at the section level except by downloading data and applying a filter in Excel.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to get affinity group membership data? (YP, </a:t>
            </a:r>
            <a:r>
              <a:rPr lang="en-US" dirty="0" err="1" smtClean="0"/>
              <a:t>WiE</a:t>
            </a:r>
            <a:r>
              <a:rPr lang="en-US" dirty="0" smtClean="0"/>
              <a:t>, SA, Consult N/W)</a:t>
            </a:r>
          </a:p>
          <a:p>
            <a:pPr marL="0" indent="0">
              <a:buNone/>
            </a:pPr>
            <a:r>
              <a:rPr lang="en-US" dirty="0" smtClean="0"/>
              <a:t>A: Same way as society membership data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88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 - details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487" y="1532230"/>
            <a:ext cx="6028663" cy="212924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917494" y="3838354"/>
            <a:ext cx="7992050" cy="18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487" y="4176991"/>
            <a:ext cx="6292494" cy="192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 Analytics downloaded detail data appears to be a superset of Section Vitality dashboard details data.</a:t>
            </a:r>
          </a:p>
          <a:p>
            <a:pPr marL="0" indent="0">
              <a:buNone/>
            </a:pPr>
            <a:r>
              <a:rPr lang="en-US" dirty="0" smtClean="0"/>
              <a:t>Member primary address, technology focus area, and OK to email/mail/call values only available via download.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1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Student Members – Dashboard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2" y="2307264"/>
            <a:ext cx="5240829" cy="257384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5645888" y="1818167"/>
            <a:ext cx="10633" cy="3774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928" y="2009553"/>
            <a:ext cx="5822515" cy="365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9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Officers - Dashboard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4" y="1594884"/>
            <a:ext cx="4922874" cy="1334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14" y="3118941"/>
            <a:ext cx="4922874" cy="146520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901070" y="1499191"/>
            <a:ext cx="0" cy="3413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253" y="469624"/>
            <a:ext cx="5550136" cy="37104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252" y="4389687"/>
            <a:ext cx="5465133" cy="2100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05684" y="5680336"/>
            <a:ext cx="4093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clear how to get volunteer history for only active members without downloading and filtering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7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 in Arrears/Inactive - Dashboard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897" y="1382627"/>
            <a:ext cx="5562600" cy="38862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5916449" y="1321330"/>
            <a:ext cx="578" cy="283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07334" y="5562080"/>
            <a:ext cx="3720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Simple filter on members dashboard. Details available on “Detail” tab. However, the totals look far too large.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45" y="1936340"/>
            <a:ext cx="5541334" cy="1121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897" y="5355504"/>
            <a:ext cx="4837814" cy="133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298</Words>
  <Application>Microsoft Office PowerPoint</Application>
  <PresentationFormat>Widescreen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Section Vitality Dashboard – OA Analytics Side-by-Side Comparison</vt:lpstr>
      <vt:lpstr>PowerPoint Presentation</vt:lpstr>
      <vt:lpstr>Members - Dashboard</vt:lpstr>
      <vt:lpstr>Comparison</vt:lpstr>
      <vt:lpstr>Members - details</vt:lpstr>
      <vt:lpstr>Comparison</vt:lpstr>
      <vt:lpstr>Active Student Members – Dashboard</vt:lpstr>
      <vt:lpstr>Officers - Dashboard</vt:lpstr>
      <vt:lpstr>Members in Arrears/Inactive - Dashboard</vt:lpstr>
      <vt:lpstr>Pre-Arrears Members - Dashboard</vt:lpstr>
      <vt:lpstr>Additional Member Lists</vt:lpstr>
      <vt:lpstr>Meeting Activity - Dashboard</vt:lpstr>
      <vt:lpstr>IEEE Conferences – Dashboard</vt:lpstr>
      <vt:lpstr>Vitality Checklist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Gunning, Chris (Boise R&amp;D)</dc:creator>
  <cp:lastModifiedBy>Gunning, Chris (Boise R&amp;D)</cp:lastModifiedBy>
  <cp:revision>11</cp:revision>
  <dcterms:created xsi:type="dcterms:W3CDTF">2018-02-28T02:48:26Z</dcterms:created>
  <dcterms:modified xsi:type="dcterms:W3CDTF">2018-02-28T04:37:34Z</dcterms:modified>
</cp:coreProperties>
</file>