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3"/>
    <p:sldMasterId id="2147484344" r:id="rId4"/>
  </p:sldMasterIdLst>
  <p:notesMasterIdLst>
    <p:notesMasterId r:id="rId40"/>
  </p:notesMasterIdLst>
  <p:handoutMasterIdLst>
    <p:handoutMasterId r:id="rId41"/>
  </p:handoutMasterIdLst>
  <p:sldIdLst>
    <p:sldId id="261" r:id="rId5"/>
    <p:sldId id="322" r:id="rId6"/>
    <p:sldId id="319" r:id="rId7"/>
    <p:sldId id="336" r:id="rId8"/>
    <p:sldId id="337" r:id="rId9"/>
    <p:sldId id="320" r:id="rId10"/>
    <p:sldId id="323" r:id="rId11"/>
    <p:sldId id="324" r:id="rId12"/>
    <p:sldId id="325" r:id="rId13"/>
    <p:sldId id="326" r:id="rId14"/>
    <p:sldId id="327" r:id="rId15"/>
    <p:sldId id="328" r:id="rId16"/>
    <p:sldId id="329" r:id="rId17"/>
    <p:sldId id="330" r:id="rId18"/>
    <p:sldId id="331" r:id="rId19"/>
    <p:sldId id="318" r:id="rId20"/>
    <p:sldId id="333" r:id="rId21"/>
    <p:sldId id="335" r:id="rId22"/>
    <p:sldId id="334" r:id="rId23"/>
    <p:sldId id="321" r:id="rId24"/>
    <p:sldId id="304" r:id="rId25"/>
    <p:sldId id="308" r:id="rId26"/>
    <p:sldId id="309" r:id="rId27"/>
    <p:sldId id="310" r:id="rId28"/>
    <p:sldId id="307" r:id="rId29"/>
    <p:sldId id="311" r:id="rId30"/>
    <p:sldId id="315" r:id="rId31"/>
    <p:sldId id="316" r:id="rId32"/>
    <p:sldId id="317" r:id="rId33"/>
    <p:sldId id="313" r:id="rId34"/>
    <p:sldId id="305" r:id="rId35"/>
    <p:sldId id="286" r:id="rId36"/>
    <p:sldId id="275" r:id="rId37"/>
    <p:sldId id="301" r:id="rId38"/>
    <p:sldId id="303" r:id="rId39"/>
  </p:sldIdLst>
  <p:sldSz cx="9144000" cy="6858000" type="screen4x3"/>
  <p:notesSz cx="7315200" cy="9601200"/>
  <p:custDataLst>
    <p:tags r:id="rId42"/>
  </p:custDataLst>
  <p:defaultTextStyle>
    <a:defPPr>
      <a:defRPr lang="en-US"/>
    </a:defPPr>
    <a:lvl1pPr algn="l" rtl="0" eaLnBrk="0" fontAlgn="base" hangingPunct="0">
      <a:spcBef>
        <a:spcPct val="0"/>
      </a:spcBef>
      <a:spcAft>
        <a:spcPct val="0"/>
      </a:spcAft>
      <a:defRPr sz="2400" kern="1200">
        <a:solidFill>
          <a:schemeClr val="tx1"/>
        </a:solidFill>
        <a:latin typeface="Arial" charset="0"/>
        <a:ea typeface="MS PGothic" pitchFamily="34" charset="-128"/>
        <a:cs typeface="+mn-cs"/>
      </a:defRPr>
    </a:lvl1pPr>
    <a:lvl2pPr marL="457200" algn="l" rtl="0" eaLnBrk="0" fontAlgn="base" hangingPunct="0">
      <a:spcBef>
        <a:spcPct val="0"/>
      </a:spcBef>
      <a:spcAft>
        <a:spcPct val="0"/>
      </a:spcAft>
      <a:defRPr sz="2400" kern="1200">
        <a:solidFill>
          <a:schemeClr val="tx1"/>
        </a:solidFill>
        <a:latin typeface="Arial" charset="0"/>
        <a:ea typeface="MS PGothic" pitchFamily="34" charset="-128"/>
        <a:cs typeface="+mn-cs"/>
      </a:defRPr>
    </a:lvl2pPr>
    <a:lvl3pPr marL="914400" algn="l" rtl="0" eaLnBrk="0" fontAlgn="base" hangingPunct="0">
      <a:spcBef>
        <a:spcPct val="0"/>
      </a:spcBef>
      <a:spcAft>
        <a:spcPct val="0"/>
      </a:spcAft>
      <a:defRPr sz="2400" kern="1200">
        <a:solidFill>
          <a:schemeClr val="tx1"/>
        </a:solidFill>
        <a:latin typeface="Arial" charset="0"/>
        <a:ea typeface="MS PGothic" pitchFamily="34" charset="-128"/>
        <a:cs typeface="+mn-cs"/>
      </a:defRPr>
    </a:lvl3pPr>
    <a:lvl4pPr marL="1371600" algn="l" rtl="0" eaLnBrk="0" fontAlgn="base" hangingPunct="0">
      <a:spcBef>
        <a:spcPct val="0"/>
      </a:spcBef>
      <a:spcAft>
        <a:spcPct val="0"/>
      </a:spcAft>
      <a:defRPr sz="2400" kern="1200">
        <a:solidFill>
          <a:schemeClr val="tx1"/>
        </a:solidFill>
        <a:latin typeface="Arial" charset="0"/>
        <a:ea typeface="MS PGothic" pitchFamily="34" charset="-128"/>
        <a:cs typeface="+mn-cs"/>
      </a:defRPr>
    </a:lvl4pPr>
    <a:lvl5pPr marL="1828800" algn="l" rtl="0" eaLnBrk="0" fontAlgn="base" hangingPunct="0">
      <a:spcBef>
        <a:spcPct val="0"/>
      </a:spcBef>
      <a:spcAft>
        <a:spcPct val="0"/>
      </a:spcAft>
      <a:defRPr sz="2400" kern="1200">
        <a:solidFill>
          <a:schemeClr val="tx1"/>
        </a:solidFill>
        <a:latin typeface="Arial" charset="0"/>
        <a:ea typeface="MS PGothic" pitchFamily="34" charset="-128"/>
        <a:cs typeface="+mn-cs"/>
      </a:defRPr>
    </a:lvl5pPr>
    <a:lvl6pPr marL="2286000" algn="l" defTabSz="914400" rtl="0" eaLnBrk="1" latinLnBrk="0" hangingPunct="1">
      <a:defRPr sz="2400" kern="1200">
        <a:solidFill>
          <a:schemeClr val="tx1"/>
        </a:solidFill>
        <a:latin typeface="Arial" charset="0"/>
        <a:ea typeface="MS PGothic" pitchFamily="34" charset="-128"/>
        <a:cs typeface="+mn-cs"/>
      </a:defRPr>
    </a:lvl6pPr>
    <a:lvl7pPr marL="2743200" algn="l" defTabSz="914400" rtl="0" eaLnBrk="1" latinLnBrk="0" hangingPunct="1">
      <a:defRPr sz="2400" kern="1200">
        <a:solidFill>
          <a:schemeClr val="tx1"/>
        </a:solidFill>
        <a:latin typeface="Arial" charset="0"/>
        <a:ea typeface="MS PGothic" pitchFamily="34" charset="-128"/>
        <a:cs typeface="+mn-cs"/>
      </a:defRPr>
    </a:lvl7pPr>
    <a:lvl8pPr marL="3200400" algn="l" defTabSz="914400" rtl="0" eaLnBrk="1" latinLnBrk="0" hangingPunct="1">
      <a:defRPr sz="2400" kern="1200">
        <a:solidFill>
          <a:schemeClr val="tx1"/>
        </a:solidFill>
        <a:latin typeface="Arial" charset="0"/>
        <a:ea typeface="MS PGothic" pitchFamily="34" charset="-128"/>
        <a:cs typeface="+mn-cs"/>
      </a:defRPr>
    </a:lvl8pPr>
    <a:lvl9pPr marL="3657600" algn="l" defTabSz="914400" rtl="0" eaLnBrk="1" latinLnBrk="0" hangingPunct="1">
      <a:defRPr sz="2400" kern="1200">
        <a:solidFill>
          <a:schemeClr val="tx1"/>
        </a:solidFill>
        <a:latin typeface="Arial" charset="0"/>
        <a:ea typeface="MS PGothic"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71" autoAdjust="0"/>
    <p:restoredTop sz="94660"/>
  </p:normalViewPr>
  <p:slideViewPr>
    <p:cSldViewPr snapToGrid="0">
      <p:cViewPr varScale="1">
        <p:scale>
          <a:sx n="73" d="100"/>
          <a:sy n="73" d="100"/>
        </p:scale>
        <p:origin x="76" y="5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slideMaster" Target="slideMasters/slideMaster1.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ags" Target="tags/tag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notesMaster" Target="notesMasters/notesMaster1.xml"/><Relationship Id="rId45"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viewProps" Target="viewProps.xml"/><Relationship Id="rId4" Type="http://schemas.openxmlformats.org/officeDocument/2006/relationships/slideMaster" Target="slideMasters/slideMaster2.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wrap="square" lIns="96661" tIns="48331" rIns="96661" bIns="48331" numCol="1" anchor="t" anchorCtr="0" compatLnSpc="1">
            <a:prstTxWarp prst="textNoShape">
              <a:avLst/>
            </a:prstTxWarp>
          </a:bodyPr>
          <a:lstStyle>
            <a:lvl1pPr>
              <a:defRPr sz="1300">
                <a:ea typeface="ＭＳ Ｐゴシック" pitchFamily="-112" charset="-128"/>
              </a:defRPr>
            </a:lvl1pPr>
          </a:lstStyle>
          <a:p>
            <a:pPr>
              <a:defRPr/>
            </a:pPr>
            <a:endParaRPr lang="en-US"/>
          </a:p>
        </p:txBody>
      </p:sp>
      <p:sp>
        <p:nvSpPr>
          <p:cNvPr id="3" name="Date Placeholder 2"/>
          <p:cNvSpPr>
            <a:spLocks noGrp="1"/>
          </p:cNvSpPr>
          <p:nvPr>
            <p:ph type="dt" sz="quarter" idx="1"/>
          </p:nvPr>
        </p:nvSpPr>
        <p:spPr>
          <a:xfrm>
            <a:off x="4143587" y="0"/>
            <a:ext cx="3169920" cy="480060"/>
          </a:xfrm>
          <a:prstGeom prst="rect">
            <a:avLst/>
          </a:prstGeom>
        </p:spPr>
        <p:txBody>
          <a:bodyPr vert="horz" wrap="square" lIns="96661" tIns="48331" rIns="96661" bIns="48331" numCol="1" anchor="t" anchorCtr="0" compatLnSpc="1">
            <a:prstTxWarp prst="textNoShape">
              <a:avLst/>
            </a:prstTxWarp>
          </a:bodyPr>
          <a:lstStyle>
            <a:lvl1pPr algn="r">
              <a:defRPr sz="1300">
                <a:ea typeface="ＭＳ Ｐゴシック" pitchFamily="-112" charset="-128"/>
              </a:defRPr>
            </a:lvl1pPr>
          </a:lstStyle>
          <a:p>
            <a:pPr>
              <a:defRPr/>
            </a:pPr>
            <a:fld id="{4A217BEA-AB86-4639-80F2-A99C867F474A}" type="datetime1">
              <a:rPr lang="en-US"/>
              <a:pPr>
                <a:defRPr/>
              </a:pPr>
              <a:t>10/6/2018</a:t>
            </a:fld>
            <a:endParaRPr lang="en-US" dirty="0"/>
          </a:p>
        </p:txBody>
      </p:sp>
      <p:sp>
        <p:nvSpPr>
          <p:cNvPr id="4" name="Footer Placeholder 3"/>
          <p:cNvSpPr>
            <a:spLocks noGrp="1"/>
          </p:cNvSpPr>
          <p:nvPr>
            <p:ph type="ftr" sz="quarter" idx="2"/>
          </p:nvPr>
        </p:nvSpPr>
        <p:spPr>
          <a:xfrm>
            <a:off x="0" y="9119474"/>
            <a:ext cx="3169920" cy="480060"/>
          </a:xfrm>
          <a:prstGeom prst="rect">
            <a:avLst/>
          </a:prstGeom>
        </p:spPr>
        <p:txBody>
          <a:bodyPr vert="horz" wrap="square" lIns="96661" tIns="48331" rIns="96661" bIns="48331" numCol="1" anchor="b" anchorCtr="0" compatLnSpc="1">
            <a:prstTxWarp prst="textNoShape">
              <a:avLst/>
            </a:prstTxWarp>
          </a:bodyPr>
          <a:lstStyle>
            <a:lvl1pPr>
              <a:defRPr sz="1300">
                <a:ea typeface="ＭＳ Ｐゴシック" pitchFamily="-112" charset="-128"/>
              </a:defRPr>
            </a:lvl1pPr>
          </a:lstStyle>
          <a:p>
            <a:pPr>
              <a:defRPr/>
            </a:pPr>
            <a:endParaRPr lang="en-US"/>
          </a:p>
        </p:txBody>
      </p:sp>
      <p:sp>
        <p:nvSpPr>
          <p:cNvPr id="5" name="Slide Number Placeholder 4"/>
          <p:cNvSpPr>
            <a:spLocks noGrp="1"/>
          </p:cNvSpPr>
          <p:nvPr>
            <p:ph type="sldNum" sz="quarter" idx="3"/>
          </p:nvPr>
        </p:nvSpPr>
        <p:spPr>
          <a:xfrm>
            <a:off x="4143587" y="9119474"/>
            <a:ext cx="3169920" cy="480060"/>
          </a:xfrm>
          <a:prstGeom prst="rect">
            <a:avLst/>
          </a:prstGeom>
        </p:spPr>
        <p:txBody>
          <a:bodyPr vert="horz" wrap="square" lIns="96661" tIns="48331" rIns="96661" bIns="48331" numCol="1" anchor="b" anchorCtr="0" compatLnSpc="1">
            <a:prstTxWarp prst="textNoShape">
              <a:avLst/>
            </a:prstTxWarp>
          </a:bodyPr>
          <a:lstStyle>
            <a:lvl1pPr algn="r">
              <a:defRPr sz="1300">
                <a:ea typeface="ＭＳ Ｐゴシック" pitchFamily="-112" charset="-128"/>
              </a:defRPr>
            </a:lvl1pPr>
          </a:lstStyle>
          <a:p>
            <a:pPr>
              <a:defRPr/>
            </a:pPr>
            <a:fld id="{07609F1C-7A40-4591-B74F-F270FCC535BB}" type="slidenum">
              <a:rPr lang="en-US"/>
              <a:pPr>
                <a:defRPr/>
              </a:pPr>
              <a:t>‹#›</a:t>
            </a:fld>
            <a:endParaRPr lang="en-US" dirty="0"/>
          </a:p>
        </p:txBody>
      </p:sp>
    </p:spTree>
    <p:extLst>
      <p:ext uri="{BB962C8B-B14F-4D97-AF65-F5344CB8AC3E}">
        <p14:creationId xmlns:p14="http://schemas.microsoft.com/office/powerpoint/2010/main" val="3221456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wrap="square" lIns="96661" tIns="48331" rIns="96661" bIns="48331" numCol="1" anchor="t" anchorCtr="0" compatLnSpc="1">
            <a:prstTxWarp prst="textNoShape">
              <a:avLst/>
            </a:prstTxWarp>
          </a:bodyPr>
          <a:lstStyle>
            <a:lvl1pPr>
              <a:defRPr sz="1300">
                <a:ea typeface="ＭＳ Ｐゴシック" pitchFamily="-112" charset="-128"/>
              </a:defRPr>
            </a:lvl1pPr>
          </a:lstStyle>
          <a:p>
            <a:pPr>
              <a:defRPr/>
            </a:pPr>
            <a:endParaRPr lang="en-US"/>
          </a:p>
        </p:txBody>
      </p:sp>
      <p:sp>
        <p:nvSpPr>
          <p:cNvPr id="3" name="Date Placeholder 2"/>
          <p:cNvSpPr>
            <a:spLocks noGrp="1"/>
          </p:cNvSpPr>
          <p:nvPr>
            <p:ph type="dt" idx="1"/>
          </p:nvPr>
        </p:nvSpPr>
        <p:spPr>
          <a:xfrm>
            <a:off x="4143587" y="0"/>
            <a:ext cx="3169920" cy="480060"/>
          </a:xfrm>
          <a:prstGeom prst="rect">
            <a:avLst/>
          </a:prstGeom>
        </p:spPr>
        <p:txBody>
          <a:bodyPr vert="horz" wrap="square" lIns="96661" tIns="48331" rIns="96661" bIns="48331" numCol="1" anchor="t" anchorCtr="0" compatLnSpc="1">
            <a:prstTxWarp prst="textNoShape">
              <a:avLst/>
            </a:prstTxWarp>
          </a:bodyPr>
          <a:lstStyle>
            <a:lvl1pPr algn="r">
              <a:defRPr sz="1300">
                <a:ea typeface="ＭＳ Ｐゴシック" pitchFamily="-112" charset="-128"/>
              </a:defRPr>
            </a:lvl1pPr>
          </a:lstStyle>
          <a:p>
            <a:pPr>
              <a:defRPr/>
            </a:pPr>
            <a:fld id="{E3C0FEDA-6D1E-4809-B86C-3884AECD9B44}" type="datetime1">
              <a:rPr lang="en-US"/>
              <a:pPr>
                <a:defRPr/>
              </a:pPr>
              <a:t>10/6/2018</a:t>
            </a:fld>
            <a:endParaRPr lang="en-US" dirty="0"/>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wrap="square" lIns="96661" tIns="48331" rIns="96661" bIns="48331" numCol="1" anchor="ctr" anchorCtr="0" compatLnSpc="1">
            <a:prstTxWarp prst="textNoShape">
              <a:avLst/>
            </a:prstTxWarp>
          </a:bodyPr>
          <a:lstStyle/>
          <a:p>
            <a:pPr lvl="0"/>
            <a:endParaRPr lang="en-US" noProof="0" dirty="0"/>
          </a:p>
        </p:txBody>
      </p:sp>
      <p:sp>
        <p:nvSpPr>
          <p:cNvPr id="5" name="Notes Placeholder 4"/>
          <p:cNvSpPr>
            <a:spLocks noGrp="1"/>
          </p:cNvSpPr>
          <p:nvPr>
            <p:ph type="body" sz="quarter" idx="3"/>
          </p:nvPr>
        </p:nvSpPr>
        <p:spPr>
          <a:xfrm>
            <a:off x="731520" y="4560570"/>
            <a:ext cx="5852160" cy="4320540"/>
          </a:xfrm>
          <a:prstGeom prst="rect">
            <a:avLst/>
          </a:prstGeom>
        </p:spPr>
        <p:txBody>
          <a:bodyPr vert="horz" wrap="square" lIns="96661" tIns="48331" rIns="96661" bIns="48331" numCol="1" anchor="t" anchorCtr="0" compatLnSpc="1">
            <a:prstTxWarp prst="textNoShape">
              <a:avLst/>
            </a:prstTxWarp>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wrap="square" lIns="96661" tIns="48331" rIns="96661" bIns="48331" numCol="1" anchor="b" anchorCtr="0" compatLnSpc="1">
            <a:prstTxWarp prst="textNoShape">
              <a:avLst/>
            </a:prstTxWarp>
          </a:bodyPr>
          <a:lstStyle>
            <a:lvl1pPr>
              <a:defRPr sz="1300">
                <a:ea typeface="ＭＳ Ｐゴシック" pitchFamily="-112" charset="-128"/>
              </a:defRPr>
            </a:lvl1pPr>
          </a:lstStyle>
          <a:p>
            <a:pPr>
              <a:defRPr/>
            </a:pPr>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wrap="square" lIns="96661" tIns="48331" rIns="96661" bIns="48331" numCol="1" anchor="b" anchorCtr="0" compatLnSpc="1">
            <a:prstTxWarp prst="textNoShape">
              <a:avLst/>
            </a:prstTxWarp>
          </a:bodyPr>
          <a:lstStyle>
            <a:lvl1pPr algn="r">
              <a:defRPr sz="1300">
                <a:ea typeface="ＭＳ Ｐゴシック" pitchFamily="-112" charset="-128"/>
              </a:defRPr>
            </a:lvl1pPr>
          </a:lstStyle>
          <a:p>
            <a:pPr>
              <a:defRPr/>
            </a:pPr>
            <a:fld id="{B6CAF8D3-2721-4BD3-BE5D-057195A828AF}" type="slidenum">
              <a:rPr lang="en-US"/>
              <a:pPr>
                <a:defRPr/>
              </a:pPr>
              <a:t>‹#›</a:t>
            </a:fld>
            <a:endParaRPr lang="en-US" dirty="0"/>
          </a:p>
        </p:txBody>
      </p:sp>
    </p:spTree>
    <p:extLst>
      <p:ext uri="{BB962C8B-B14F-4D97-AF65-F5344CB8AC3E}">
        <p14:creationId xmlns:p14="http://schemas.microsoft.com/office/powerpoint/2010/main" val="1363603764"/>
      </p:ext>
    </p:extLst>
  </p:cSld>
  <p:clrMap bg1="lt1" tx1="dk1" bg2="lt2" tx2="dk2" accent1="accent1" accent2="accent2" accent3="accent3" accent4="accent4" accent5="accent5" accent6="accent6" hlink="hlink" folHlink="folHlink"/>
  <p:hf dt="0"/>
  <p:notesStyle>
    <a:lvl1pPr algn="l" defTabSz="457200" rtl="0" eaLnBrk="0" fontAlgn="base" hangingPunct="0">
      <a:spcBef>
        <a:spcPct val="30000"/>
      </a:spcBef>
      <a:spcAft>
        <a:spcPct val="0"/>
      </a:spcAft>
      <a:defRPr sz="1200" kern="1200">
        <a:solidFill>
          <a:schemeClr val="tx1"/>
        </a:solidFill>
        <a:latin typeface="+mn-lt"/>
        <a:ea typeface="MS PGothic" pitchFamily="34" charset="-128"/>
        <a:cs typeface="ＭＳ Ｐゴシック" pitchFamily="-112" charset="-128"/>
      </a:defRPr>
    </a:lvl1pPr>
    <a:lvl2pPr marL="4572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B6CAF8D3-2721-4BD3-BE5D-057195A828AF}" type="slidenum">
              <a:rPr lang="en-US" smtClean="0"/>
              <a:pPr>
                <a:defRPr/>
              </a:pPr>
              <a:t>1</a:t>
            </a:fld>
            <a:endParaRPr lang="en-US" dirty="0"/>
          </a:p>
        </p:txBody>
      </p:sp>
    </p:spTree>
    <p:extLst>
      <p:ext uri="{BB962C8B-B14F-4D97-AF65-F5344CB8AC3E}">
        <p14:creationId xmlns:p14="http://schemas.microsoft.com/office/powerpoint/2010/main" val="36585414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B6CAF8D3-2721-4BD3-BE5D-057195A828AF}" type="slidenum">
              <a:rPr lang="en-US" smtClean="0"/>
              <a:pPr>
                <a:defRPr/>
              </a:pPr>
              <a:t>6</a:t>
            </a:fld>
            <a:endParaRPr lang="en-US" dirty="0"/>
          </a:p>
        </p:txBody>
      </p:sp>
    </p:spTree>
    <p:extLst>
      <p:ext uri="{BB962C8B-B14F-4D97-AF65-F5344CB8AC3E}">
        <p14:creationId xmlns:p14="http://schemas.microsoft.com/office/powerpoint/2010/main" val="14568931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B6CAF8D3-2721-4BD3-BE5D-057195A828AF}" type="slidenum">
              <a:rPr lang="en-US" smtClean="0"/>
              <a:pPr>
                <a:defRPr/>
              </a:pPr>
              <a:t>15</a:t>
            </a:fld>
            <a:endParaRPr lang="en-US" dirty="0"/>
          </a:p>
        </p:txBody>
      </p:sp>
    </p:spTree>
    <p:extLst>
      <p:ext uri="{BB962C8B-B14F-4D97-AF65-F5344CB8AC3E}">
        <p14:creationId xmlns:p14="http://schemas.microsoft.com/office/powerpoint/2010/main" val="11160997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B6CAF8D3-2721-4BD3-BE5D-057195A828AF}" type="slidenum">
              <a:rPr lang="en-US" smtClean="0"/>
              <a:pPr>
                <a:defRPr/>
              </a:pPr>
              <a:t>32</a:t>
            </a:fld>
            <a:endParaRPr lang="en-US" dirty="0"/>
          </a:p>
        </p:txBody>
      </p:sp>
    </p:spTree>
    <p:extLst>
      <p:ext uri="{BB962C8B-B14F-4D97-AF65-F5344CB8AC3E}">
        <p14:creationId xmlns:p14="http://schemas.microsoft.com/office/powerpoint/2010/main" val="7142525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B6CAF8D3-2721-4BD3-BE5D-057195A828AF}" type="slidenum">
              <a:rPr lang="en-US" smtClean="0"/>
              <a:pPr>
                <a:defRPr/>
              </a:pPr>
              <a:t>33</a:t>
            </a:fld>
            <a:endParaRPr lang="en-US" dirty="0"/>
          </a:p>
        </p:txBody>
      </p:sp>
    </p:spTree>
    <p:extLst>
      <p:ext uri="{BB962C8B-B14F-4D97-AF65-F5344CB8AC3E}">
        <p14:creationId xmlns:p14="http://schemas.microsoft.com/office/powerpoint/2010/main" val="34528204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B6CAF8D3-2721-4BD3-BE5D-057195A828AF}" type="slidenum">
              <a:rPr lang="en-US" smtClean="0"/>
              <a:pPr>
                <a:defRPr/>
              </a:pPr>
              <a:t>34</a:t>
            </a:fld>
            <a:endParaRPr lang="en-US" dirty="0"/>
          </a:p>
        </p:txBody>
      </p:sp>
    </p:spTree>
    <p:extLst>
      <p:ext uri="{BB962C8B-B14F-4D97-AF65-F5344CB8AC3E}">
        <p14:creationId xmlns:p14="http://schemas.microsoft.com/office/powerpoint/2010/main" val="8346549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B6CAF8D3-2721-4BD3-BE5D-057195A828AF}" type="slidenum">
              <a:rPr lang="en-US" smtClean="0"/>
              <a:pPr>
                <a:defRPr/>
              </a:pPr>
              <a:t>35</a:t>
            </a:fld>
            <a:endParaRPr lang="en-US" dirty="0"/>
          </a:p>
        </p:txBody>
      </p:sp>
    </p:spTree>
    <p:extLst>
      <p:ext uri="{BB962C8B-B14F-4D97-AF65-F5344CB8AC3E}">
        <p14:creationId xmlns:p14="http://schemas.microsoft.com/office/powerpoint/2010/main" val="293704991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png"/><Relationship Id="rId1" Type="http://schemas.openxmlformats.org/officeDocument/2006/relationships/slideMaster" Target="../slideMasters/slideMaster2.xml"/><Relationship Id="rId4" Type="http://schemas.openxmlformats.org/officeDocument/2006/relationships/image" Target="../media/image7.png"/></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4.png"/><Relationship Id="rId1" Type="http://schemas.openxmlformats.org/officeDocument/2006/relationships/slideMaster" Target="../slideMasters/slideMaster2.xml"/><Relationship Id="rId4" Type="http://schemas.openxmlformats.org/officeDocument/2006/relationships/image" Target="../media/image7.png"/></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4.png"/><Relationship Id="rId1" Type="http://schemas.openxmlformats.org/officeDocument/2006/relationships/slideMaster" Target="../slideMasters/slideMaster2.xml"/><Relationship Id="rId4" Type="http://schemas.openxmlformats.org/officeDocument/2006/relationships/image" Target="../media/image7.png"/></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4" name="Picture 6" descr="IEEE_TAG_BLUE.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772400" y="6019800"/>
            <a:ext cx="11430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4" name="Rectangle 2"/>
          <p:cNvSpPr>
            <a:spLocks noGrp="1" noChangeArrowheads="1"/>
          </p:cNvSpPr>
          <p:nvPr>
            <p:ph type="ctrTitle"/>
          </p:nvPr>
        </p:nvSpPr>
        <p:spPr>
          <a:xfrm>
            <a:off x="1295400" y="822325"/>
            <a:ext cx="7162800" cy="1143000"/>
          </a:xfrm>
        </p:spPr>
        <p:txBody>
          <a:bodyPr/>
          <a:lstStyle>
            <a:lvl1pPr>
              <a:lnSpc>
                <a:spcPct val="90000"/>
              </a:lnSpc>
              <a:defRPr sz="4400">
                <a:solidFill>
                  <a:schemeClr val="bg1"/>
                </a:solidFill>
              </a:defRPr>
            </a:lvl1pPr>
          </a:lstStyle>
          <a:p>
            <a:r>
              <a:rPr lang="en-US"/>
              <a:t>Click to edit Master title style</a:t>
            </a:r>
            <a:endParaRPr lang="en-US" dirty="0"/>
          </a:p>
        </p:txBody>
      </p:sp>
      <p:sp>
        <p:nvSpPr>
          <p:cNvPr id="3075" name="Rectangle 3"/>
          <p:cNvSpPr>
            <a:spLocks noGrp="1" noChangeArrowheads="1"/>
          </p:cNvSpPr>
          <p:nvPr>
            <p:ph type="subTitle" idx="1"/>
          </p:nvPr>
        </p:nvSpPr>
        <p:spPr>
          <a:xfrm>
            <a:off x="1271588" y="3962400"/>
            <a:ext cx="3919537" cy="1752600"/>
          </a:xfrm>
        </p:spPr>
        <p:txBody>
          <a:bodyPr/>
          <a:lstStyle>
            <a:lvl1pPr marL="0" indent="0">
              <a:lnSpc>
                <a:spcPct val="90000"/>
              </a:lnSpc>
              <a:buFont typeface="Wingdings" pitchFamily="28" charset="2"/>
              <a:buNone/>
              <a:defRPr sz="2200" b="1">
                <a:solidFill>
                  <a:schemeClr val="tx2"/>
                </a:solidFill>
              </a:defRPr>
            </a:lvl1pPr>
          </a:lstStyle>
          <a:p>
            <a:r>
              <a:rPr lang="en-US"/>
              <a:t>Click to edit Master subtitle style</a:t>
            </a:r>
            <a:endParaRPr lang="en-US" dirty="0"/>
          </a:p>
        </p:txBody>
      </p:sp>
    </p:spTree>
    <p:extLst>
      <p:ext uri="{BB962C8B-B14F-4D97-AF65-F5344CB8AC3E}">
        <p14:creationId xmlns:p14="http://schemas.microsoft.com/office/powerpoint/2010/main" val="36468944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10"/>
          <p:cNvSpPr>
            <a:spLocks noGrp="1"/>
          </p:cNvSpPr>
          <p:nvPr>
            <p:ph type="sldNum" sz="quarter" idx="10"/>
          </p:nvPr>
        </p:nvSpPr>
        <p:spPr/>
        <p:txBody>
          <a:bodyPr/>
          <a:lstStyle>
            <a:lvl1pPr>
              <a:defRPr/>
            </a:lvl1pPr>
          </a:lstStyle>
          <a:p>
            <a:pPr>
              <a:defRPr/>
            </a:pPr>
            <a:fld id="{082F567A-836C-4409-B94F-883242D4FEDC}" type="slidenum">
              <a:rPr lang="en-US"/>
              <a:pPr>
                <a:defRPr/>
              </a:pPr>
              <a:t>‹#›</a:t>
            </a:fld>
            <a:endParaRPr lang="en-US" dirty="0"/>
          </a:p>
        </p:txBody>
      </p:sp>
    </p:spTree>
    <p:extLst>
      <p:ext uri="{BB962C8B-B14F-4D97-AF65-F5344CB8AC3E}">
        <p14:creationId xmlns:p14="http://schemas.microsoft.com/office/powerpoint/2010/main" val="30434871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10"/>
          <p:cNvSpPr>
            <a:spLocks noGrp="1"/>
          </p:cNvSpPr>
          <p:nvPr>
            <p:ph type="sldNum" sz="quarter" idx="10"/>
          </p:nvPr>
        </p:nvSpPr>
        <p:spPr/>
        <p:txBody>
          <a:bodyPr/>
          <a:lstStyle>
            <a:lvl1pPr>
              <a:defRPr/>
            </a:lvl1pPr>
          </a:lstStyle>
          <a:p>
            <a:pPr>
              <a:defRPr/>
            </a:pPr>
            <a:fld id="{DACDE03B-861C-4555-A7F6-9C838E7827C1}" type="slidenum">
              <a:rPr lang="en-US"/>
              <a:pPr>
                <a:defRPr/>
              </a:pPr>
              <a:t>‹#›</a:t>
            </a:fld>
            <a:endParaRPr lang="en-US" dirty="0"/>
          </a:p>
        </p:txBody>
      </p:sp>
    </p:spTree>
    <p:extLst>
      <p:ext uri="{BB962C8B-B14F-4D97-AF65-F5344CB8AC3E}">
        <p14:creationId xmlns:p14="http://schemas.microsoft.com/office/powerpoint/2010/main" val="1897238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10"/>
          <p:cNvSpPr>
            <a:spLocks noGrp="1"/>
          </p:cNvSpPr>
          <p:nvPr>
            <p:ph type="sldNum" sz="quarter" idx="10"/>
          </p:nvPr>
        </p:nvSpPr>
        <p:spPr/>
        <p:txBody>
          <a:bodyPr/>
          <a:lstStyle>
            <a:lvl1pPr>
              <a:defRPr/>
            </a:lvl1pPr>
          </a:lstStyle>
          <a:p>
            <a:pPr>
              <a:defRPr/>
            </a:pPr>
            <a:fld id="{C225E5C0-DC6E-468D-923A-B4F8C4532227}" type="slidenum">
              <a:rPr lang="en-US"/>
              <a:pPr>
                <a:defRPr/>
              </a:pPr>
              <a:t>‹#›</a:t>
            </a:fld>
            <a:endParaRPr lang="en-US" dirty="0"/>
          </a:p>
        </p:txBody>
      </p:sp>
    </p:spTree>
    <p:extLst>
      <p:ext uri="{BB962C8B-B14F-4D97-AF65-F5344CB8AC3E}">
        <p14:creationId xmlns:p14="http://schemas.microsoft.com/office/powerpoint/2010/main" val="30006431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76275" y="609600"/>
            <a:ext cx="7848600" cy="1143000"/>
          </a:xfrm>
        </p:spPr>
        <p:txBody>
          <a:bodyPr/>
          <a:lstStyle/>
          <a:p>
            <a:r>
              <a:rPr lang="en-US"/>
              <a:t>Click to edit Master title style</a:t>
            </a:r>
          </a:p>
        </p:txBody>
      </p:sp>
      <p:sp>
        <p:nvSpPr>
          <p:cNvPr id="3" name="Text Placeholder 2"/>
          <p:cNvSpPr>
            <a:spLocks noGrp="1"/>
          </p:cNvSpPr>
          <p:nvPr>
            <p:ph type="body" sz="half" idx="1"/>
          </p:nvPr>
        </p:nvSpPr>
        <p:spPr>
          <a:xfrm>
            <a:off x="676275" y="2000250"/>
            <a:ext cx="38481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76775" y="2000250"/>
            <a:ext cx="38481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676775" y="4133850"/>
            <a:ext cx="38481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595847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666750" y="590550"/>
            <a:ext cx="7848600" cy="1143000"/>
          </a:xfrm>
        </p:spPr>
        <p:txBody>
          <a:bodyPr/>
          <a:lstStyle/>
          <a:p>
            <a:r>
              <a:rPr lang="en-US"/>
              <a:t>Click to edit Master title style</a:t>
            </a:r>
            <a:endParaRPr lang="en-US" dirty="0"/>
          </a:p>
        </p:txBody>
      </p:sp>
      <p:sp>
        <p:nvSpPr>
          <p:cNvPr id="3" name="Content Placeholder 2"/>
          <p:cNvSpPr>
            <a:spLocks noGrp="1"/>
          </p:cNvSpPr>
          <p:nvPr>
            <p:ph sz="quarter" idx="1"/>
          </p:nvPr>
        </p:nvSpPr>
        <p:spPr>
          <a:xfrm>
            <a:off x="609600" y="1981200"/>
            <a:ext cx="38481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quarter" idx="2"/>
          </p:nvPr>
        </p:nvSpPr>
        <p:spPr>
          <a:xfrm>
            <a:off x="4610100" y="1981200"/>
            <a:ext cx="38481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609600" y="4114800"/>
            <a:ext cx="38481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10100" y="4114800"/>
            <a:ext cx="38481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7308306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590550"/>
            <a:ext cx="7848600" cy="11430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95325" y="1981200"/>
            <a:ext cx="38481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quarter" idx="2"/>
          </p:nvPr>
        </p:nvSpPr>
        <p:spPr>
          <a:xfrm>
            <a:off x="4695825" y="1981200"/>
            <a:ext cx="38481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695825" y="4114800"/>
            <a:ext cx="38481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03330280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676275" y="609600"/>
            <a:ext cx="7848600" cy="11430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09600" y="1981200"/>
            <a:ext cx="38481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610100" y="1981200"/>
            <a:ext cx="38481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13195557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 preserve="1">
  <p:cSld name="1_Historical Layout">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4" name="Picture 6" descr="TitleSlide_B.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7" descr="IEEE_TAG_WHITE.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772400" y="6019800"/>
            <a:ext cx="11430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4" name="Rectangle 2"/>
          <p:cNvSpPr>
            <a:spLocks noGrp="1" noChangeArrowheads="1"/>
          </p:cNvSpPr>
          <p:nvPr>
            <p:ph type="ctrTitle"/>
          </p:nvPr>
        </p:nvSpPr>
        <p:spPr>
          <a:xfrm>
            <a:off x="700121" y="1150964"/>
            <a:ext cx="7962600" cy="1143000"/>
          </a:xfrm>
        </p:spPr>
        <p:txBody>
          <a:bodyPr/>
          <a:lstStyle>
            <a:lvl1pPr>
              <a:lnSpc>
                <a:spcPct val="90000"/>
              </a:lnSpc>
              <a:defRPr sz="4400">
                <a:solidFill>
                  <a:srgbClr val="005582"/>
                </a:solidFill>
              </a:defRPr>
            </a:lvl1pPr>
          </a:lstStyle>
          <a:p>
            <a:r>
              <a:rPr lang="en-US" dirty="0"/>
              <a:t>Click to edit Master title style</a:t>
            </a:r>
          </a:p>
        </p:txBody>
      </p:sp>
      <p:sp>
        <p:nvSpPr>
          <p:cNvPr id="3075" name="Rectangle 3"/>
          <p:cNvSpPr>
            <a:spLocks noGrp="1" noChangeArrowheads="1"/>
          </p:cNvSpPr>
          <p:nvPr>
            <p:ph type="subTitle" idx="1"/>
          </p:nvPr>
        </p:nvSpPr>
        <p:spPr>
          <a:xfrm>
            <a:off x="705731" y="3297303"/>
            <a:ext cx="6760391" cy="1234440"/>
          </a:xfrm>
        </p:spPr>
        <p:txBody>
          <a:bodyPr/>
          <a:lstStyle>
            <a:lvl1pPr marL="0" indent="0">
              <a:lnSpc>
                <a:spcPct val="90000"/>
              </a:lnSpc>
              <a:buFont typeface="Wingdings" pitchFamily="28" charset="2"/>
              <a:buNone/>
              <a:defRPr sz="2200" b="1">
                <a:solidFill>
                  <a:srgbClr val="808080"/>
                </a:solidFill>
              </a:defRPr>
            </a:lvl1pPr>
          </a:lstStyle>
          <a:p>
            <a:r>
              <a:rPr lang="en-US" dirty="0"/>
              <a:t>Click to edit Master subtitle style</a:t>
            </a:r>
          </a:p>
        </p:txBody>
      </p:sp>
    </p:spTree>
    <p:extLst>
      <p:ext uri="{BB962C8B-B14F-4D97-AF65-F5344CB8AC3E}">
        <p14:creationId xmlns:p14="http://schemas.microsoft.com/office/powerpoint/2010/main" val="352617292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2_Users Layout">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4" name="Picture 6" descr="TitleSlide_C.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7" descr="IEEE_TAG_WHITE.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772400" y="6019800"/>
            <a:ext cx="11430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4" name="Rectangle 2"/>
          <p:cNvSpPr>
            <a:spLocks noGrp="1" noChangeArrowheads="1"/>
          </p:cNvSpPr>
          <p:nvPr>
            <p:ph type="ctrTitle"/>
          </p:nvPr>
        </p:nvSpPr>
        <p:spPr>
          <a:xfrm>
            <a:off x="704705" y="1155210"/>
            <a:ext cx="7848600" cy="1143000"/>
          </a:xfrm>
        </p:spPr>
        <p:txBody>
          <a:bodyPr/>
          <a:lstStyle>
            <a:lvl1pPr>
              <a:lnSpc>
                <a:spcPct val="90000"/>
              </a:lnSpc>
              <a:defRPr sz="4400">
                <a:solidFill>
                  <a:srgbClr val="005087"/>
                </a:solidFill>
              </a:defRPr>
            </a:lvl1pPr>
          </a:lstStyle>
          <a:p>
            <a:r>
              <a:rPr lang="en-US" dirty="0"/>
              <a:t>Click to edit Master title style</a:t>
            </a:r>
          </a:p>
        </p:txBody>
      </p:sp>
      <p:sp>
        <p:nvSpPr>
          <p:cNvPr id="6" name="Rectangle 3"/>
          <p:cNvSpPr>
            <a:spLocks noGrp="1" noChangeArrowheads="1"/>
          </p:cNvSpPr>
          <p:nvPr>
            <p:ph type="subTitle" idx="1"/>
          </p:nvPr>
        </p:nvSpPr>
        <p:spPr>
          <a:xfrm>
            <a:off x="705731" y="3297304"/>
            <a:ext cx="6760391" cy="1234440"/>
          </a:xfrm>
        </p:spPr>
        <p:txBody>
          <a:bodyPr/>
          <a:lstStyle>
            <a:lvl1pPr marL="0" indent="0">
              <a:lnSpc>
                <a:spcPct val="90000"/>
              </a:lnSpc>
              <a:buFont typeface="Wingdings" pitchFamily="28" charset="2"/>
              <a:buNone/>
              <a:defRPr sz="2200" b="1">
                <a:solidFill>
                  <a:srgbClr val="808080"/>
                </a:solidFill>
              </a:defRPr>
            </a:lvl1pPr>
          </a:lstStyle>
          <a:p>
            <a:r>
              <a:rPr lang="en-US" dirty="0"/>
              <a:t>Click to edit Master subtitle style</a:t>
            </a:r>
          </a:p>
        </p:txBody>
      </p:sp>
    </p:spTree>
    <p:extLst>
      <p:ext uri="{BB962C8B-B14F-4D97-AF65-F5344CB8AC3E}">
        <p14:creationId xmlns:p14="http://schemas.microsoft.com/office/powerpoint/2010/main" val="160201294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3_Technology Layout">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4" name="Picture 6" descr="TitleSlide_D.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7" descr="IEEE_TAG_WHITE.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772400" y="6019800"/>
            <a:ext cx="11430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4" name="Rectangle 2"/>
          <p:cNvSpPr>
            <a:spLocks noGrp="1" noChangeArrowheads="1"/>
          </p:cNvSpPr>
          <p:nvPr>
            <p:ph type="ctrTitle"/>
          </p:nvPr>
        </p:nvSpPr>
        <p:spPr>
          <a:xfrm>
            <a:off x="704088" y="1152144"/>
            <a:ext cx="7964424" cy="1143000"/>
          </a:xfrm>
        </p:spPr>
        <p:txBody>
          <a:bodyPr/>
          <a:lstStyle>
            <a:lvl1pPr>
              <a:lnSpc>
                <a:spcPct val="90000"/>
              </a:lnSpc>
              <a:defRPr sz="4400">
                <a:solidFill>
                  <a:srgbClr val="005087"/>
                </a:solidFill>
              </a:defRPr>
            </a:lvl1pPr>
          </a:lstStyle>
          <a:p>
            <a:r>
              <a:rPr lang="en-US" dirty="0"/>
              <a:t>Click to edit Master title style</a:t>
            </a:r>
          </a:p>
        </p:txBody>
      </p:sp>
      <p:sp>
        <p:nvSpPr>
          <p:cNvPr id="6" name="Rectangle 3"/>
          <p:cNvSpPr>
            <a:spLocks noGrp="1" noChangeArrowheads="1"/>
          </p:cNvSpPr>
          <p:nvPr>
            <p:ph type="subTitle" idx="1"/>
          </p:nvPr>
        </p:nvSpPr>
        <p:spPr>
          <a:xfrm>
            <a:off x="705731" y="3297304"/>
            <a:ext cx="6760391" cy="1234440"/>
          </a:xfrm>
        </p:spPr>
        <p:txBody>
          <a:bodyPr/>
          <a:lstStyle>
            <a:lvl1pPr marL="0" indent="0">
              <a:lnSpc>
                <a:spcPct val="90000"/>
              </a:lnSpc>
              <a:buFont typeface="Wingdings" pitchFamily="28" charset="2"/>
              <a:buNone/>
              <a:defRPr sz="2200" b="1">
                <a:solidFill>
                  <a:srgbClr val="808080"/>
                </a:solidFill>
              </a:defRPr>
            </a:lvl1pPr>
          </a:lstStyle>
          <a:p>
            <a:r>
              <a:rPr lang="en-US" dirty="0"/>
              <a:t>Click to edit Master subtitle style</a:t>
            </a:r>
          </a:p>
        </p:txBody>
      </p:sp>
    </p:spTree>
    <p:extLst>
      <p:ext uri="{BB962C8B-B14F-4D97-AF65-F5344CB8AC3E}">
        <p14:creationId xmlns:p14="http://schemas.microsoft.com/office/powerpoint/2010/main" val="27830053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buFontTx/>
              <a:buBlip>
                <a:blip r:embed="rId2"/>
              </a:buBlip>
              <a:defRPr/>
            </a:lvl1pPr>
            <a:lvl2pPr>
              <a:buClr>
                <a:schemeClr val="tx1">
                  <a:lumMod val="65000"/>
                  <a:lumOff val="35000"/>
                </a:schemeClr>
              </a:buClr>
              <a:defRPr/>
            </a:lvl2pPr>
            <a:lvl3pPr>
              <a:buClr>
                <a:schemeClr val="tx1">
                  <a:lumMod val="65000"/>
                  <a:lumOff val="35000"/>
                </a:schemeClr>
              </a:buClr>
              <a:defRPr/>
            </a:lvl3pPr>
            <a:lvl4pPr>
              <a:buClr>
                <a:schemeClr val="tx1">
                  <a:lumMod val="65000"/>
                  <a:lumOff val="35000"/>
                </a:schemeClr>
              </a:buClr>
              <a:defRPr/>
            </a:lvl4pPr>
            <a:lvl5pPr>
              <a:buClr>
                <a:schemeClr val="tx1">
                  <a:lumMod val="65000"/>
                  <a:lumOff val="35000"/>
                </a:schemeClr>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10"/>
          <p:cNvSpPr>
            <a:spLocks noGrp="1"/>
          </p:cNvSpPr>
          <p:nvPr>
            <p:ph type="sldNum" sz="quarter" idx="10"/>
          </p:nvPr>
        </p:nvSpPr>
        <p:spPr/>
        <p:txBody>
          <a:bodyPr/>
          <a:lstStyle>
            <a:lvl1pPr>
              <a:defRPr/>
            </a:lvl1pPr>
          </a:lstStyle>
          <a:p>
            <a:pPr>
              <a:defRPr/>
            </a:pPr>
            <a:fld id="{42231AC5-6A37-4777-83F6-46581E0B3E69}" type="slidenum">
              <a:rPr lang="en-US"/>
              <a:pPr>
                <a:defRPr/>
              </a:pPr>
              <a:t>‹#›</a:t>
            </a:fld>
            <a:endParaRPr lang="en-US" dirty="0"/>
          </a:p>
        </p:txBody>
      </p:sp>
    </p:spTree>
    <p:extLst>
      <p:ext uri="{BB962C8B-B14F-4D97-AF65-F5344CB8AC3E}">
        <p14:creationId xmlns:p14="http://schemas.microsoft.com/office/powerpoint/2010/main" val="17297776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6" name="Content Placeholder 2"/>
          <p:cNvSpPr>
            <a:spLocks noGrp="1"/>
          </p:cNvSpPr>
          <p:nvPr>
            <p:ph idx="1"/>
          </p:nvPr>
        </p:nvSpPr>
        <p:spPr>
          <a:xfrm>
            <a:off x="685800" y="1981200"/>
            <a:ext cx="77724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10"/>
          <p:cNvSpPr>
            <a:spLocks noGrp="1"/>
          </p:cNvSpPr>
          <p:nvPr>
            <p:ph type="sldNum" sz="quarter" idx="10"/>
          </p:nvPr>
        </p:nvSpPr>
        <p:spPr/>
        <p:txBody>
          <a:bodyPr/>
          <a:lstStyle>
            <a:lvl1pPr>
              <a:defRPr/>
            </a:lvl1pPr>
          </a:lstStyle>
          <a:p>
            <a:pPr>
              <a:defRPr/>
            </a:pPr>
            <a:fld id="{0C4C635E-4A98-4E1D-ADB2-E8836C1FAF87}" type="slidenum">
              <a:rPr lang="en-US"/>
              <a:pPr>
                <a:defRPr/>
              </a:pPr>
              <a:t>‹#›</a:t>
            </a:fld>
            <a:endParaRPr lang="en-US" dirty="0"/>
          </a:p>
        </p:txBody>
      </p:sp>
    </p:spTree>
    <p:extLst>
      <p:ext uri="{BB962C8B-B14F-4D97-AF65-F5344CB8AC3E}">
        <p14:creationId xmlns:p14="http://schemas.microsoft.com/office/powerpoint/2010/main" val="30819496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9"/>
          <p:cNvSpPr>
            <a:spLocks noGrp="1"/>
          </p:cNvSpPr>
          <p:nvPr>
            <p:ph type="dt" sz="half" idx="10"/>
          </p:nvPr>
        </p:nvSpPr>
        <p:spPr>
          <a:xfrm>
            <a:off x="1219200" y="6172200"/>
            <a:ext cx="3124200" cy="365125"/>
          </a:xfrm>
          <a:prstGeom prst="rect">
            <a:avLst/>
          </a:prstGeom>
        </p:spPr>
        <p:txBody>
          <a:bodyPr/>
          <a:lstStyle>
            <a:lvl1pPr>
              <a:defRPr/>
            </a:lvl1pPr>
          </a:lstStyle>
          <a:p>
            <a:pPr>
              <a:defRPr/>
            </a:pPr>
            <a:endParaRPr lang="en-US"/>
          </a:p>
        </p:txBody>
      </p:sp>
      <p:sp>
        <p:nvSpPr>
          <p:cNvPr id="5" name="Slide Number Placeholder 10"/>
          <p:cNvSpPr>
            <a:spLocks noGrp="1"/>
          </p:cNvSpPr>
          <p:nvPr>
            <p:ph type="sldNum" sz="quarter" idx="11"/>
          </p:nvPr>
        </p:nvSpPr>
        <p:spPr/>
        <p:txBody>
          <a:bodyPr/>
          <a:lstStyle>
            <a:lvl1pPr>
              <a:defRPr/>
            </a:lvl1pPr>
          </a:lstStyle>
          <a:p>
            <a:pPr>
              <a:defRPr/>
            </a:pPr>
            <a:fld id="{DCB3CDDD-67C8-4EDD-9AC6-A9ED068C7949}" type="slidenum">
              <a:rPr lang="en-US"/>
              <a:pPr>
                <a:defRPr/>
              </a:pPr>
              <a:t>‹#›</a:t>
            </a:fld>
            <a:endParaRPr lang="en-US" dirty="0"/>
          </a:p>
        </p:txBody>
      </p:sp>
    </p:spTree>
    <p:extLst>
      <p:ext uri="{BB962C8B-B14F-4D97-AF65-F5344CB8AC3E}">
        <p14:creationId xmlns:p14="http://schemas.microsoft.com/office/powerpoint/2010/main" val="3570582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10"/>
          <p:cNvSpPr>
            <a:spLocks noGrp="1"/>
          </p:cNvSpPr>
          <p:nvPr>
            <p:ph type="sldNum" sz="quarter" idx="10"/>
          </p:nvPr>
        </p:nvSpPr>
        <p:spPr/>
        <p:txBody>
          <a:bodyPr/>
          <a:lstStyle>
            <a:lvl1pPr>
              <a:defRPr/>
            </a:lvl1pPr>
          </a:lstStyle>
          <a:p>
            <a:pPr>
              <a:defRPr/>
            </a:pPr>
            <a:fld id="{00BC10B5-C111-4FAC-B4B4-3DC5D045680F}" type="slidenum">
              <a:rPr lang="en-US"/>
              <a:pPr>
                <a:defRPr/>
              </a:pPr>
              <a:t>‹#›</a:t>
            </a:fld>
            <a:endParaRPr lang="en-US" dirty="0"/>
          </a:p>
        </p:txBody>
      </p:sp>
    </p:spTree>
    <p:extLst>
      <p:ext uri="{BB962C8B-B14F-4D97-AF65-F5344CB8AC3E}">
        <p14:creationId xmlns:p14="http://schemas.microsoft.com/office/powerpoint/2010/main" val="1750683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10"/>
          <p:cNvSpPr>
            <a:spLocks noGrp="1"/>
          </p:cNvSpPr>
          <p:nvPr>
            <p:ph type="sldNum" sz="quarter" idx="10"/>
          </p:nvPr>
        </p:nvSpPr>
        <p:spPr/>
        <p:txBody>
          <a:bodyPr/>
          <a:lstStyle>
            <a:lvl1pPr>
              <a:defRPr/>
            </a:lvl1pPr>
          </a:lstStyle>
          <a:p>
            <a:pPr>
              <a:defRPr/>
            </a:pPr>
            <a:fld id="{E47C79CD-4E7F-4660-BC00-101C255559E7}" type="slidenum">
              <a:rPr lang="en-US"/>
              <a:pPr>
                <a:defRPr/>
              </a:pPr>
              <a:t>‹#›</a:t>
            </a:fld>
            <a:endParaRPr lang="en-US" dirty="0"/>
          </a:p>
        </p:txBody>
      </p:sp>
    </p:spTree>
    <p:extLst>
      <p:ext uri="{BB962C8B-B14F-4D97-AF65-F5344CB8AC3E}">
        <p14:creationId xmlns:p14="http://schemas.microsoft.com/office/powerpoint/2010/main" val="14931773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10"/>
          <p:cNvSpPr>
            <a:spLocks noGrp="1"/>
          </p:cNvSpPr>
          <p:nvPr>
            <p:ph type="sldNum" sz="quarter" idx="10"/>
          </p:nvPr>
        </p:nvSpPr>
        <p:spPr/>
        <p:txBody>
          <a:bodyPr/>
          <a:lstStyle>
            <a:lvl1pPr>
              <a:defRPr/>
            </a:lvl1pPr>
          </a:lstStyle>
          <a:p>
            <a:pPr>
              <a:defRPr/>
            </a:pPr>
            <a:fld id="{6A71F8FD-095A-4F27-B636-18492B41259D}" type="slidenum">
              <a:rPr lang="en-US"/>
              <a:pPr>
                <a:defRPr/>
              </a:pPr>
              <a:t>‹#›</a:t>
            </a:fld>
            <a:endParaRPr lang="en-US" dirty="0"/>
          </a:p>
        </p:txBody>
      </p:sp>
    </p:spTree>
    <p:extLst>
      <p:ext uri="{BB962C8B-B14F-4D97-AF65-F5344CB8AC3E}">
        <p14:creationId xmlns:p14="http://schemas.microsoft.com/office/powerpoint/2010/main" val="38707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0"/>
          <p:cNvSpPr>
            <a:spLocks noGrp="1"/>
          </p:cNvSpPr>
          <p:nvPr>
            <p:ph type="sldNum" sz="quarter" idx="10"/>
          </p:nvPr>
        </p:nvSpPr>
        <p:spPr/>
        <p:txBody>
          <a:bodyPr/>
          <a:lstStyle>
            <a:lvl1pPr>
              <a:defRPr/>
            </a:lvl1pPr>
          </a:lstStyle>
          <a:p>
            <a:pPr>
              <a:defRPr/>
            </a:pPr>
            <a:fld id="{E13B87A0-566F-4411-A904-A79160688015}" type="slidenum">
              <a:rPr lang="en-US"/>
              <a:pPr>
                <a:defRPr/>
              </a:pPr>
              <a:t>‹#›</a:t>
            </a:fld>
            <a:endParaRPr lang="en-US" dirty="0"/>
          </a:p>
        </p:txBody>
      </p:sp>
    </p:spTree>
    <p:extLst>
      <p:ext uri="{BB962C8B-B14F-4D97-AF65-F5344CB8AC3E}">
        <p14:creationId xmlns:p14="http://schemas.microsoft.com/office/powerpoint/2010/main" val="2349875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10"/>
          <p:cNvSpPr>
            <a:spLocks noGrp="1"/>
          </p:cNvSpPr>
          <p:nvPr>
            <p:ph type="sldNum" sz="quarter" idx="10"/>
          </p:nvPr>
        </p:nvSpPr>
        <p:spPr/>
        <p:txBody>
          <a:bodyPr/>
          <a:lstStyle>
            <a:lvl1pPr>
              <a:defRPr/>
            </a:lvl1pPr>
          </a:lstStyle>
          <a:p>
            <a:pPr>
              <a:defRPr/>
            </a:pPr>
            <a:fld id="{824A1800-6198-479A-8902-03BC3EB35D30}" type="slidenum">
              <a:rPr lang="en-US"/>
              <a:pPr>
                <a:defRPr/>
              </a:pPr>
              <a:t>‹#›</a:t>
            </a:fld>
            <a:endParaRPr lang="en-US" dirty="0"/>
          </a:p>
        </p:txBody>
      </p:sp>
    </p:spTree>
    <p:extLst>
      <p:ext uri="{BB962C8B-B14F-4D97-AF65-F5344CB8AC3E}">
        <p14:creationId xmlns:p14="http://schemas.microsoft.com/office/powerpoint/2010/main" val="41792168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9.xml"/><Relationship Id="rId7" Type="http://schemas.openxmlformats.org/officeDocument/2006/relationships/image" Target="../media/image5.png"/><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8"/>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1" name="Slide Number Placeholder 10"/>
          <p:cNvSpPr>
            <a:spLocks noGrp="1"/>
          </p:cNvSpPr>
          <p:nvPr>
            <p:ph type="sldNum" sz="quarter" idx="4"/>
          </p:nvPr>
        </p:nvSpPr>
        <p:spPr>
          <a:xfrm>
            <a:off x="533400" y="6172200"/>
            <a:ext cx="685800" cy="365125"/>
          </a:xfrm>
          <a:prstGeom prst="rect">
            <a:avLst/>
          </a:prstGeom>
        </p:spPr>
        <p:txBody>
          <a:bodyPr vert="horz" wrap="square" lIns="91440" tIns="45720" rIns="91440" bIns="45720" numCol="1" anchor="ctr" anchorCtr="0" compatLnSpc="1">
            <a:prstTxWarp prst="textNoShape">
              <a:avLst/>
            </a:prstTxWarp>
          </a:bodyPr>
          <a:lstStyle>
            <a:lvl1pPr>
              <a:defRPr sz="1000">
                <a:solidFill>
                  <a:srgbClr val="898989"/>
                </a:solidFill>
                <a:ea typeface="ＭＳ Ｐゴシック" pitchFamily="-112" charset="-128"/>
              </a:defRPr>
            </a:lvl1pPr>
          </a:lstStyle>
          <a:p>
            <a:pPr>
              <a:defRPr/>
            </a:pPr>
            <a:fld id="{68602B47-73C7-4AAB-A496-B1045D408AB1}" type="slidenum">
              <a:rPr lang="en-US"/>
              <a:pPr>
                <a:defRPr/>
              </a:pPr>
              <a:t>‹#›</a:t>
            </a:fld>
            <a:endParaRPr lang="en-US" dirty="0"/>
          </a:p>
        </p:txBody>
      </p:sp>
      <p:pic>
        <p:nvPicPr>
          <p:cNvPr id="1029" name="Picture 7" descr="IEEE_TAG_BLUE.png"/>
          <p:cNvPicPr>
            <a:picLocks noChangeAspect="1"/>
          </p:cNvPicPr>
          <p:nvPr/>
        </p:nvPicPr>
        <p:blipFill>
          <a:blip r:embed="rId19">
            <a:extLst>
              <a:ext uri="{28A0092B-C50C-407E-A947-70E740481C1C}">
                <a14:useLocalDpi xmlns:a14="http://schemas.microsoft.com/office/drawing/2010/main" val="0"/>
              </a:ext>
            </a:extLst>
          </a:blip>
          <a:srcRect/>
          <a:stretch>
            <a:fillRect/>
          </a:stretch>
        </p:blipFill>
        <p:spPr bwMode="auto">
          <a:xfrm>
            <a:off x="8001000" y="5924550"/>
            <a:ext cx="914400" cy="512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5945" r:id="rId1"/>
    <p:sldLayoutId id="2147485935" r:id="rId2"/>
    <p:sldLayoutId id="2147485936" r:id="rId3"/>
    <p:sldLayoutId id="2147485946" r:id="rId4"/>
    <p:sldLayoutId id="2147485937" r:id="rId5"/>
    <p:sldLayoutId id="2147485938" r:id="rId6"/>
    <p:sldLayoutId id="2147485939" r:id="rId7"/>
    <p:sldLayoutId id="2147485940" r:id="rId8"/>
    <p:sldLayoutId id="2147485941" r:id="rId9"/>
    <p:sldLayoutId id="2147485942" r:id="rId10"/>
    <p:sldLayoutId id="2147485943" r:id="rId11"/>
    <p:sldLayoutId id="2147485944" r:id="rId12"/>
    <p:sldLayoutId id="2147485947" r:id="rId13"/>
    <p:sldLayoutId id="2147485948" r:id="rId14"/>
    <p:sldLayoutId id="2147485949" r:id="rId15"/>
    <p:sldLayoutId id="2147485950" r:id="rId16"/>
  </p:sldLayoutIdLst>
  <p:hf hdr="0" ftr="0"/>
  <p:txStyles>
    <p:titleStyle>
      <a:lvl1pPr algn="l" rtl="0" eaLnBrk="0" fontAlgn="base" hangingPunct="0">
        <a:spcBef>
          <a:spcPct val="0"/>
        </a:spcBef>
        <a:spcAft>
          <a:spcPct val="0"/>
        </a:spcAft>
        <a:defRPr sz="3200" b="1">
          <a:solidFill>
            <a:schemeClr val="tx2"/>
          </a:solidFill>
          <a:latin typeface="+mj-lt"/>
          <a:ea typeface="MS PGothic" pitchFamily="34" charset="-128"/>
          <a:cs typeface="ＭＳ Ｐゴシック" pitchFamily="-112" charset="-128"/>
        </a:defRPr>
      </a:lvl1pPr>
      <a:lvl2pPr algn="l" rtl="0" eaLnBrk="0" fontAlgn="base" hangingPunct="0">
        <a:spcBef>
          <a:spcPct val="0"/>
        </a:spcBef>
        <a:spcAft>
          <a:spcPct val="0"/>
        </a:spcAft>
        <a:defRPr sz="3200" b="1">
          <a:solidFill>
            <a:schemeClr val="tx2"/>
          </a:solidFill>
          <a:latin typeface="Verdana" pitchFamily="-112" charset="0"/>
          <a:ea typeface="MS PGothic" pitchFamily="34" charset="-128"/>
          <a:cs typeface="ＭＳ Ｐゴシック" pitchFamily="28" charset="-128"/>
        </a:defRPr>
      </a:lvl2pPr>
      <a:lvl3pPr algn="l" rtl="0" eaLnBrk="0" fontAlgn="base" hangingPunct="0">
        <a:spcBef>
          <a:spcPct val="0"/>
        </a:spcBef>
        <a:spcAft>
          <a:spcPct val="0"/>
        </a:spcAft>
        <a:defRPr sz="3200" b="1">
          <a:solidFill>
            <a:schemeClr val="tx2"/>
          </a:solidFill>
          <a:latin typeface="Verdana" pitchFamily="-112" charset="0"/>
          <a:ea typeface="MS PGothic" pitchFamily="34" charset="-128"/>
          <a:cs typeface="ＭＳ Ｐゴシック" pitchFamily="28" charset="-128"/>
        </a:defRPr>
      </a:lvl3pPr>
      <a:lvl4pPr algn="l" rtl="0" eaLnBrk="0" fontAlgn="base" hangingPunct="0">
        <a:spcBef>
          <a:spcPct val="0"/>
        </a:spcBef>
        <a:spcAft>
          <a:spcPct val="0"/>
        </a:spcAft>
        <a:defRPr sz="3200" b="1">
          <a:solidFill>
            <a:schemeClr val="tx2"/>
          </a:solidFill>
          <a:latin typeface="Verdana" pitchFamily="-112" charset="0"/>
          <a:ea typeface="MS PGothic" pitchFamily="34" charset="-128"/>
          <a:cs typeface="ＭＳ Ｐゴシック" pitchFamily="28" charset="-128"/>
        </a:defRPr>
      </a:lvl4pPr>
      <a:lvl5pPr algn="l" rtl="0" eaLnBrk="0" fontAlgn="base" hangingPunct="0">
        <a:spcBef>
          <a:spcPct val="0"/>
        </a:spcBef>
        <a:spcAft>
          <a:spcPct val="0"/>
        </a:spcAft>
        <a:defRPr sz="3200" b="1">
          <a:solidFill>
            <a:schemeClr val="tx2"/>
          </a:solidFill>
          <a:latin typeface="Verdana" pitchFamily="-112" charset="0"/>
          <a:ea typeface="MS PGothic" pitchFamily="34" charset="-128"/>
          <a:cs typeface="ＭＳ Ｐゴシック" pitchFamily="28" charset="-128"/>
        </a:defRPr>
      </a:lvl5pPr>
      <a:lvl6pPr marL="457200" algn="l" rtl="0" eaLnBrk="1" fontAlgn="base" hangingPunct="1">
        <a:spcBef>
          <a:spcPct val="0"/>
        </a:spcBef>
        <a:spcAft>
          <a:spcPct val="0"/>
        </a:spcAft>
        <a:defRPr sz="3600" b="1">
          <a:solidFill>
            <a:schemeClr val="tx2"/>
          </a:solidFill>
          <a:latin typeface="Arial" pitchFamily="28" charset="0"/>
          <a:ea typeface="ＭＳ Ｐゴシック" pitchFamily="28" charset="-128"/>
          <a:cs typeface="ＭＳ Ｐゴシック" pitchFamily="28" charset="-128"/>
        </a:defRPr>
      </a:lvl6pPr>
      <a:lvl7pPr marL="914400" algn="l" rtl="0" eaLnBrk="1" fontAlgn="base" hangingPunct="1">
        <a:spcBef>
          <a:spcPct val="0"/>
        </a:spcBef>
        <a:spcAft>
          <a:spcPct val="0"/>
        </a:spcAft>
        <a:defRPr sz="3600" b="1">
          <a:solidFill>
            <a:schemeClr val="tx2"/>
          </a:solidFill>
          <a:latin typeface="Arial" pitchFamily="28" charset="0"/>
          <a:ea typeface="ＭＳ Ｐゴシック" pitchFamily="28" charset="-128"/>
          <a:cs typeface="ＭＳ Ｐゴシック" pitchFamily="28" charset="-128"/>
        </a:defRPr>
      </a:lvl7pPr>
      <a:lvl8pPr marL="1371600" algn="l" rtl="0" eaLnBrk="1" fontAlgn="base" hangingPunct="1">
        <a:spcBef>
          <a:spcPct val="0"/>
        </a:spcBef>
        <a:spcAft>
          <a:spcPct val="0"/>
        </a:spcAft>
        <a:defRPr sz="3600" b="1">
          <a:solidFill>
            <a:schemeClr val="tx2"/>
          </a:solidFill>
          <a:latin typeface="Arial" pitchFamily="28" charset="0"/>
          <a:ea typeface="ＭＳ Ｐゴシック" pitchFamily="28" charset="-128"/>
          <a:cs typeface="ＭＳ Ｐゴシック" pitchFamily="28" charset="-128"/>
        </a:defRPr>
      </a:lvl8pPr>
      <a:lvl9pPr marL="1828800" algn="l" rtl="0" eaLnBrk="1" fontAlgn="base" hangingPunct="1">
        <a:spcBef>
          <a:spcPct val="0"/>
        </a:spcBef>
        <a:spcAft>
          <a:spcPct val="0"/>
        </a:spcAft>
        <a:defRPr sz="3600" b="1">
          <a:solidFill>
            <a:schemeClr val="tx2"/>
          </a:solidFill>
          <a:latin typeface="Arial" pitchFamily="28" charset="0"/>
          <a:ea typeface="ＭＳ Ｐゴシック" pitchFamily="28" charset="-128"/>
          <a:cs typeface="ＭＳ Ｐゴシック" pitchFamily="28" charset="-128"/>
        </a:defRPr>
      </a:lvl9pPr>
    </p:titleStyle>
    <p:bodyStyle>
      <a:lvl1pPr marL="342900" indent="-342900" algn="l" rtl="0" eaLnBrk="0" fontAlgn="base" hangingPunct="0">
        <a:spcBef>
          <a:spcPct val="20000"/>
        </a:spcBef>
        <a:spcAft>
          <a:spcPct val="0"/>
        </a:spcAft>
        <a:buClr>
          <a:schemeClr val="bg2"/>
        </a:buClr>
        <a:buSzPct val="80000"/>
        <a:buBlip>
          <a:blip r:embed="rId20"/>
        </a:buBlip>
        <a:defRPr sz="2800">
          <a:solidFill>
            <a:schemeClr val="tx1"/>
          </a:solidFill>
          <a:latin typeface="+mn-lt"/>
          <a:ea typeface="MS PGothic" pitchFamily="34" charset="-128"/>
          <a:cs typeface="ＭＳ Ｐゴシック" pitchFamily="-112" charset="-128"/>
        </a:defRPr>
      </a:lvl1pPr>
      <a:lvl2pPr marL="742950" indent="-285750" algn="l" rtl="0" eaLnBrk="0" fontAlgn="base" hangingPunct="0">
        <a:spcBef>
          <a:spcPct val="20000"/>
        </a:spcBef>
        <a:spcAft>
          <a:spcPct val="0"/>
        </a:spcAft>
        <a:buClr>
          <a:srgbClr val="595959"/>
        </a:buClr>
        <a:buChar char="–"/>
        <a:defRPr sz="2600">
          <a:solidFill>
            <a:schemeClr val="tx1"/>
          </a:solidFill>
          <a:latin typeface="+mn-lt"/>
          <a:ea typeface="MS PGothic" pitchFamily="34" charset="-128"/>
        </a:defRPr>
      </a:lvl2pPr>
      <a:lvl3pPr marL="1143000" indent="-228600" algn="l" rtl="0" eaLnBrk="0" fontAlgn="base" hangingPunct="0">
        <a:spcBef>
          <a:spcPct val="20000"/>
        </a:spcBef>
        <a:spcAft>
          <a:spcPct val="0"/>
        </a:spcAft>
        <a:buClr>
          <a:srgbClr val="595959"/>
        </a:buClr>
        <a:buFont typeface="Wingdings" pitchFamily="2" charset="2"/>
        <a:buChar char="§"/>
        <a:defRPr sz="2200">
          <a:solidFill>
            <a:schemeClr val="tx1"/>
          </a:solidFill>
          <a:latin typeface="+mn-lt"/>
          <a:ea typeface="MS PGothic" pitchFamily="34" charset="-128"/>
        </a:defRPr>
      </a:lvl3pPr>
      <a:lvl4pPr marL="1600200" indent="-228600" algn="l" rtl="0" eaLnBrk="0" fontAlgn="base" hangingPunct="0">
        <a:spcBef>
          <a:spcPct val="20000"/>
        </a:spcBef>
        <a:spcAft>
          <a:spcPct val="0"/>
        </a:spcAft>
        <a:buClr>
          <a:srgbClr val="595959"/>
        </a:buClr>
        <a:buChar char="–"/>
        <a:defRPr sz="2000">
          <a:solidFill>
            <a:schemeClr val="tx1"/>
          </a:solidFill>
          <a:latin typeface="+mn-lt"/>
          <a:ea typeface="MS PGothic" pitchFamily="34" charset="-128"/>
        </a:defRPr>
      </a:lvl4pPr>
      <a:lvl5pPr marL="2057400" indent="-228600" algn="l" rtl="0" eaLnBrk="0" fontAlgn="base" hangingPunct="0">
        <a:spcBef>
          <a:spcPct val="20000"/>
        </a:spcBef>
        <a:spcAft>
          <a:spcPct val="0"/>
        </a:spcAft>
        <a:buClr>
          <a:srgbClr val="595959"/>
        </a:buClr>
        <a:buFont typeface="Wingdings" pitchFamily="2" charset="2"/>
        <a:buChar char="§"/>
        <a:defRPr sz="2000">
          <a:solidFill>
            <a:schemeClr val="tx1"/>
          </a:solidFill>
          <a:latin typeface="+mn-lt"/>
          <a:ea typeface="MS PGothic" pitchFamily="34" charset="-128"/>
        </a:defRPr>
      </a:lvl5pPr>
      <a:lvl6pPr marL="2514600" indent="-228600" algn="l" rtl="0" eaLnBrk="1" fontAlgn="base" hangingPunct="1">
        <a:spcBef>
          <a:spcPct val="20000"/>
        </a:spcBef>
        <a:spcAft>
          <a:spcPct val="0"/>
        </a:spcAft>
        <a:buClr>
          <a:schemeClr val="bg2"/>
        </a:buClr>
        <a:buFont typeface="Wingdings" pitchFamily="28" charset="2"/>
        <a:buChar char="§"/>
        <a:defRPr>
          <a:solidFill>
            <a:schemeClr val="tx1"/>
          </a:solidFill>
          <a:latin typeface="+mn-lt"/>
          <a:ea typeface="+mn-ea"/>
        </a:defRPr>
      </a:lvl6pPr>
      <a:lvl7pPr marL="2971800" indent="-228600" algn="l" rtl="0" eaLnBrk="1" fontAlgn="base" hangingPunct="1">
        <a:spcBef>
          <a:spcPct val="20000"/>
        </a:spcBef>
        <a:spcAft>
          <a:spcPct val="0"/>
        </a:spcAft>
        <a:buClr>
          <a:schemeClr val="bg2"/>
        </a:buClr>
        <a:buFont typeface="Wingdings" pitchFamily="28" charset="2"/>
        <a:buChar char="§"/>
        <a:defRPr>
          <a:solidFill>
            <a:schemeClr val="tx1"/>
          </a:solidFill>
          <a:latin typeface="+mn-lt"/>
          <a:ea typeface="+mn-ea"/>
        </a:defRPr>
      </a:lvl7pPr>
      <a:lvl8pPr marL="3429000" indent="-228600" algn="l" rtl="0" eaLnBrk="1" fontAlgn="base" hangingPunct="1">
        <a:spcBef>
          <a:spcPct val="20000"/>
        </a:spcBef>
        <a:spcAft>
          <a:spcPct val="0"/>
        </a:spcAft>
        <a:buClr>
          <a:schemeClr val="bg2"/>
        </a:buClr>
        <a:buFont typeface="Wingdings" pitchFamily="28" charset="2"/>
        <a:buChar char="§"/>
        <a:defRPr>
          <a:solidFill>
            <a:schemeClr val="tx1"/>
          </a:solidFill>
          <a:latin typeface="+mn-lt"/>
          <a:ea typeface="+mn-ea"/>
        </a:defRPr>
      </a:lvl8pPr>
      <a:lvl9pPr marL="3886200" indent="-228600" algn="l" rtl="0" eaLnBrk="1" fontAlgn="base" hangingPunct="1">
        <a:spcBef>
          <a:spcPct val="20000"/>
        </a:spcBef>
        <a:spcAft>
          <a:spcPct val="0"/>
        </a:spcAft>
        <a:buClr>
          <a:schemeClr val="bg2"/>
        </a:buClr>
        <a:buFont typeface="Wingdings" pitchFamily="28" charset="2"/>
        <a:buChar char="§"/>
        <a:defRPr>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a:srcRect/>
          <a:stretch>
            <a:fillRect/>
          </a:stretch>
        </a:blip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 </a:t>
            </a:r>
          </a:p>
        </p:txBody>
      </p:sp>
      <p:sp>
        <p:nvSpPr>
          <p:cNvPr id="11" name="Slide Number Placeholder 10"/>
          <p:cNvSpPr>
            <a:spLocks noGrp="1"/>
          </p:cNvSpPr>
          <p:nvPr>
            <p:ph type="sldNum" sz="quarter" idx="4"/>
          </p:nvPr>
        </p:nvSpPr>
        <p:spPr>
          <a:xfrm>
            <a:off x="533400" y="6172200"/>
            <a:ext cx="685800" cy="365125"/>
          </a:xfrm>
          <a:prstGeom prst="rect">
            <a:avLst/>
          </a:prstGeom>
        </p:spPr>
        <p:txBody>
          <a:bodyPr vert="horz" wrap="square" lIns="91440" tIns="45720" rIns="91440" bIns="45720" numCol="1" anchor="ctr" anchorCtr="0" compatLnSpc="1">
            <a:prstTxWarp prst="textNoShape">
              <a:avLst/>
            </a:prstTxWarp>
          </a:bodyPr>
          <a:lstStyle>
            <a:lvl1pPr>
              <a:defRPr sz="1000">
                <a:solidFill>
                  <a:srgbClr val="898989"/>
                </a:solidFill>
                <a:ea typeface="ＭＳ Ｐゴシック" pitchFamily="-112" charset="-128"/>
              </a:defRPr>
            </a:lvl1pPr>
          </a:lstStyle>
          <a:p>
            <a:pPr>
              <a:defRPr/>
            </a:pPr>
            <a:fld id="{4D8B154E-9FCD-4D99-9070-BC3D9EE82F8C}" type="slidenum">
              <a:rPr lang="en-US"/>
              <a:pPr>
                <a:defRPr/>
              </a:pPr>
              <a:t>‹#›</a:t>
            </a:fld>
            <a:endParaRPr lang="en-US" dirty="0"/>
          </a:p>
        </p:txBody>
      </p:sp>
      <p:pic>
        <p:nvPicPr>
          <p:cNvPr id="2053" name="Picture 7" descr="IEEE_TAG_BLUE.png"/>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8001000" y="5924550"/>
            <a:ext cx="914400" cy="512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5951" r:id="rId1"/>
    <p:sldLayoutId id="2147485952" r:id="rId2"/>
    <p:sldLayoutId id="2147485953" r:id="rId3"/>
  </p:sldLayoutIdLst>
  <p:hf hdr="0" ftr="0"/>
  <p:txStyles>
    <p:titleStyle>
      <a:lvl1pPr algn="l" rtl="0" eaLnBrk="0" fontAlgn="base" hangingPunct="0">
        <a:spcBef>
          <a:spcPct val="0"/>
        </a:spcBef>
        <a:spcAft>
          <a:spcPct val="0"/>
        </a:spcAft>
        <a:defRPr sz="3200" b="1">
          <a:solidFill>
            <a:schemeClr val="tx2"/>
          </a:solidFill>
          <a:latin typeface="+mj-lt"/>
          <a:ea typeface="MS PGothic" pitchFamily="34" charset="-128"/>
          <a:cs typeface="ＭＳ Ｐゴシック" pitchFamily="-112" charset="-128"/>
        </a:defRPr>
      </a:lvl1pPr>
      <a:lvl2pPr algn="l" rtl="0" eaLnBrk="0" fontAlgn="base" hangingPunct="0">
        <a:spcBef>
          <a:spcPct val="0"/>
        </a:spcBef>
        <a:spcAft>
          <a:spcPct val="0"/>
        </a:spcAft>
        <a:defRPr sz="3200" b="1">
          <a:solidFill>
            <a:schemeClr val="tx2"/>
          </a:solidFill>
          <a:latin typeface="Verdana" pitchFamily="-112" charset="0"/>
          <a:ea typeface="MS PGothic" pitchFamily="34" charset="-128"/>
          <a:cs typeface="ＭＳ Ｐゴシック" pitchFamily="28" charset="-128"/>
        </a:defRPr>
      </a:lvl2pPr>
      <a:lvl3pPr algn="l" rtl="0" eaLnBrk="0" fontAlgn="base" hangingPunct="0">
        <a:spcBef>
          <a:spcPct val="0"/>
        </a:spcBef>
        <a:spcAft>
          <a:spcPct val="0"/>
        </a:spcAft>
        <a:defRPr sz="3200" b="1">
          <a:solidFill>
            <a:schemeClr val="tx2"/>
          </a:solidFill>
          <a:latin typeface="Verdana" pitchFamily="-112" charset="0"/>
          <a:ea typeface="MS PGothic" pitchFamily="34" charset="-128"/>
          <a:cs typeface="ＭＳ Ｐゴシック" pitchFamily="28" charset="-128"/>
        </a:defRPr>
      </a:lvl3pPr>
      <a:lvl4pPr algn="l" rtl="0" eaLnBrk="0" fontAlgn="base" hangingPunct="0">
        <a:spcBef>
          <a:spcPct val="0"/>
        </a:spcBef>
        <a:spcAft>
          <a:spcPct val="0"/>
        </a:spcAft>
        <a:defRPr sz="3200" b="1">
          <a:solidFill>
            <a:schemeClr val="tx2"/>
          </a:solidFill>
          <a:latin typeface="Verdana" pitchFamily="-112" charset="0"/>
          <a:ea typeface="MS PGothic" pitchFamily="34" charset="-128"/>
          <a:cs typeface="ＭＳ Ｐゴシック" pitchFamily="28" charset="-128"/>
        </a:defRPr>
      </a:lvl4pPr>
      <a:lvl5pPr algn="l" rtl="0" eaLnBrk="0" fontAlgn="base" hangingPunct="0">
        <a:spcBef>
          <a:spcPct val="0"/>
        </a:spcBef>
        <a:spcAft>
          <a:spcPct val="0"/>
        </a:spcAft>
        <a:defRPr sz="3200" b="1">
          <a:solidFill>
            <a:schemeClr val="tx2"/>
          </a:solidFill>
          <a:latin typeface="Verdana" pitchFamily="-112" charset="0"/>
          <a:ea typeface="MS PGothic" pitchFamily="34" charset="-128"/>
          <a:cs typeface="ＭＳ Ｐゴシック" pitchFamily="28" charset="-128"/>
        </a:defRPr>
      </a:lvl5pPr>
      <a:lvl6pPr marL="457200" algn="l" rtl="0" eaLnBrk="1" fontAlgn="base" hangingPunct="1">
        <a:spcBef>
          <a:spcPct val="0"/>
        </a:spcBef>
        <a:spcAft>
          <a:spcPct val="0"/>
        </a:spcAft>
        <a:defRPr sz="3600" b="1">
          <a:solidFill>
            <a:schemeClr val="tx2"/>
          </a:solidFill>
          <a:latin typeface="Arial" pitchFamily="28" charset="0"/>
          <a:ea typeface="ＭＳ Ｐゴシック" pitchFamily="28" charset="-128"/>
          <a:cs typeface="ＭＳ Ｐゴシック" pitchFamily="28" charset="-128"/>
        </a:defRPr>
      </a:lvl6pPr>
      <a:lvl7pPr marL="914400" algn="l" rtl="0" eaLnBrk="1" fontAlgn="base" hangingPunct="1">
        <a:spcBef>
          <a:spcPct val="0"/>
        </a:spcBef>
        <a:spcAft>
          <a:spcPct val="0"/>
        </a:spcAft>
        <a:defRPr sz="3600" b="1">
          <a:solidFill>
            <a:schemeClr val="tx2"/>
          </a:solidFill>
          <a:latin typeface="Arial" pitchFamily="28" charset="0"/>
          <a:ea typeface="ＭＳ Ｐゴシック" pitchFamily="28" charset="-128"/>
          <a:cs typeface="ＭＳ Ｐゴシック" pitchFamily="28" charset="-128"/>
        </a:defRPr>
      </a:lvl7pPr>
      <a:lvl8pPr marL="1371600" algn="l" rtl="0" eaLnBrk="1" fontAlgn="base" hangingPunct="1">
        <a:spcBef>
          <a:spcPct val="0"/>
        </a:spcBef>
        <a:spcAft>
          <a:spcPct val="0"/>
        </a:spcAft>
        <a:defRPr sz="3600" b="1">
          <a:solidFill>
            <a:schemeClr val="tx2"/>
          </a:solidFill>
          <a:latin typeface="Arial" pitchFamily="28" charset="0"/>
          <a:ea typeface="ＭＳ Ｐゴシック" pitchFamily="28" charset="-128"/>
          <a:cs typeface="ＭＳ Ｐゴシック" pitchFamily="28" charset="-128"/>
        </a:defRPr>
      </a:lvl8pPr>
      <a:lvl9pPr marL="1828800" algn="l" rtl="0" eaLnBrk="1" fontAlgn="base" hangingPunct="1">
        <a:spcBef>
          <a:spcPct val="0"/>
        </a:spcBef>
        <a:spcAft>
          <a:spcPct val="0"/>
        </a:spcAft>
        <a:defRPr sz="3600" b="1">
          <a:solidFill>
            <a:schemeClr val="tx2"/>
          </a:solidFill>
          <a:latin typeface="Arial" pitchFamily="28" charset="0"/>
          <a:ea typeface="ＭＳ Ｐゴシック" pitchFamily="28" charset="-128"/>
          <a:cs typeface="ＭＳ Ｐゴシック" pitchFamily="28" charset="-128"/>
        </a:defRPr>
      </a:lvl9pPr>
    </p:titleStyle>
    <p:bodyStyle>
      <a:lvl1pPr marL="342900" indent="-342900" algn="l" rtl="0" eaLnBrk="0" fontAlgn="base" hangingPunct="0">
        <a:spcBef>
          <a:spcPct val="20000"/>
        </a:spcBef>
        <a:spcAft>
          <a:spcPct val="0"/>
        </a:spcAft>
        <a:buClr>
          <a:schemeClr val="bg2"/>
        </a:buClr>
        <a:buSzPct val="80000"/>
        <a:buBlip>
          <a:blip r:embed="rId7"/>
        </a:buBlip>
        <a:defRPr sz="2800">
          <a:solidFill>
            <a:schemeClr val="tx1"/>
          </a:solidFill>
          <a:latin typeface="+mn-lt"/>
          <a:ea typeface="MS PGothic" pitchFamily="34" charset="-128"/>
          <a:cs typeface="ＭＳ Ｐゴシック" pitchFamily="-112" charset="-128"/>
        </a:defRPr>
      </a:lvl1pPr>
      <a:lvl2pPr marL="742950" indent="-285750" algn="l" rtl="0" eaLnBrk="0" fontAlgn="base" hangingPunct="0">
        <a:spcBef>
          <a:spcPct val="20000"/>
        </a:spcBef>
        <a:spcAft>
          <a:spcPct val="0"/>
        </a:spcAft>
        <a:buClr>
          <a:schemeClr val="bg2"/>
        </a:buClr>
        <a:buChar char="–"/>
        <a:defRPr sz="2600">
          <a:solidFill>
            <a:schemeClr val="tx1"/>
          </a:solidFill>
          <a:latin typeface="+mn-lt"/>
          <a:ea typeface="MS PGothic" pitchFamily="34" charset="-128"/>
        </a:defRPr>
      </a:lvl2pPr>
      <a:lvl3pPr marL="1143000" indent="-228600" algn="l" rtl="0" eaLnBrk="0" fontAlgn="base" hangingPunct="0">
        <a:spcBef>
          <a:spcPct val="20000"/>
        </a:spcBef>
        <a:spcAft>
          <a:spcPct val="0"/>
        </a:spcAft>
        <a:buClr>
          <a:schemeClr val="bg2"/>
        </a:buClr>
        <a:buFont typeface="Wingdings" pitchFamily="2" charset="2"/>
        <a:buChar char="§"/>
        <a:defRPr sz="2200">
          <a:solidFill>
            <a:schemeClr val="tx1"/>
          </a:solidFill>
          <a:latin typeface="+mn-lt"/>
          <a:ea typeface="MS PGothic" pitchFamily="34" charset="-128"/>
        </a:defRPr>
      </a:lvl3pPr>
      <a:lvl4pPr marL="1600200" indent="-228600" algn="l" rtl="0" eaLnBrk="0" fontAlgn="base" hangingPunct="0">
        <a:spcBef>
          <a:spcPct val="20000"/>
        </a:spcBef>
        <a:spcAft>
          <a:spcPct val="0"/>
        </a:spcAft>
        <a:buClr>
          <a:schemeClr val="bg2"/>
        </a:buClr>
        <a:buChar char="–"/>
        <a:defRPr sz="2000">
          <a:solidFill>
            <a:schemeClr val="tx1"/>
          </a:solidFill>
          <a:latin typeface="+mn-lt"/>
          <a:ea typeface="MS PGothic" pitchFamily="34" charset="-128"/>
        </a:defRPr>
      </a:lvl4pPr>
      <a:lvl5pPr marL="2057400" indent="-228600" algn="l" rtl="0" eaLnBrk="0" fontAlgn="base" hangingPunct="0">
        <a:spcBef>
          <a:spcPct val="20000"/>
        </a:spcBef>
        <a:spcAft>
          <a:spcPct val="0"/>
        </a:spcAft>
        <a:buClr>
          <a:schemeClr val="bg2"/>
        </a:buClr>
        <a:buFont typeface="Wingdings" pitchFamily="2" charset="2"/>
        <a:buChar char="§"/>
        <a:defRPr sz="2000">
          <a:solidFill>
            <a:schemeClr val="tx1"/>
          </a:solidFill>
          <a:latin typeface="+mn-lt"/>
          <a:ea typeface="MS PGothic" pitchFamily="34" charset="-128"/>
        </a:defRPr>
      </a:lvl5pPr>
      <a:lvl6pPr marL="2514600" indent="-228600" algn="l" rtl="0" eaLnBrk="1" fontAlgn="base" hangingPunct="1">
        <a:spcBef>
          <a:spcPct val="20000"/>
        </a:spcBef>
        <a:spcAft>
          <a:spcPct val="0"/>
        </a:spcAft>
        <a:buClr>
          <a:schemeClr val="bg2"/>
        </a:buClr>
        <a:buFont typeface="Wingdings" pitchFamily="28" charset="2"/>
        <a:buChar char="§"/>
        <a:defRPr>
          <a:solidFill>
            <a:schemeClr val="tx1"/>
          </a:solidFill>
          <a:latin typeface="+mn-lt"/>
          <a:ea typeface="+mn-ea"/>
        </a:defRPr>
      </a:lvl6pPr>
      <a:lvl7pPr marL="2971800" indent="-228600" algn="l" rtl="0" eaLnBrk="1" fontAlgn="base" hangingPunct="1">
        <a:spcBef>
          <a:spcPct val="20000"/>
        </a:spcBef>
        <a:spcAft>
          <a:spcPct val="0"/>
        </a:spcAft>
        <a:buClr>
          <a:schemeClr val="bg2"/>
        </a:buClr>
        <a:buFont typeface="Wingdings" pitchFamily="28" charset="2"/>
        <a:buChar char="§"/>
        <a:defRPr>
          <a:solidFill>
            <a:schemeClr val="tx1"/>
          </a:solidFill>
          <a:latin typeface="+mn-lt"/>
          <a:ea typeface="+mn-ea"/>
        </a:defRPr>
      </a:lvl7pPr>
      <a:lvl8pPr marL="3429000" indent="-228600" algn="l" rtl="0" eaLnBrk="1" fontAlgn="base" hangingPunct="1">
        <a:spcBef>
          <a:spcPct val="20000"/>
        </a:spcBef>
        <a:spcAft>
          <a:spcPct val="0"/>
        </a:spcAft>
        <a:buClr>
          <a:schemeClr val="bg2"/>
        </a:buClr>
        <a:buFont typeface="Wingdings" pitchFamily="28" charset="2"/>
        <a:buChar char="§"/>
        <a:defRPr>
          <a:solidFill>
            <a:schemeClr val="tx1"/>
          </a:solidFill>
          <a:latin typeface="+mn-lt"/>
          <a:ea typeface="+mn-ea"/>
        </a:defRPr>
      </a:lvl8pPr>
      <a:lvl9pPr marL="3886200" indent="-228600" algn="l" rtl="0" eaLnBrk="1" fontAlgn="base" hangingPunct="1">
        <a:spcBef>
          <a:spcPct val="20000"/>
        </a:spcBef>
        <a:spcAft>
          <a:spcPct val="0"/>
        </a:spcAft>
        <a:buClr>
          <a:schemeClr val="bg2"/>
        </a:buClr>
        <a:buFont typeface="Wingdings" pitchFamily="28" charset="2"/>
        <a:buChar char="§"/>
        <a:defRPr>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hyperlink" Target="mailto:tamashiro@ieee.org"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hyperlink" Target="mailto:e.perkins@ieee.org"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ieee-elearning.org/CLE/course/view.php?id=20" TargetMode="External"/><Relationship Id="rId2" Type="http://schemas.openxmlformats.org/officeDocument/2006/relationships/hyperlink" Target="http://ieee-elearning.org/CLE/mod/glossary/showentry.php?courseid=20&amp;concept=SECTION" TargetMode="Externa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ieee.org/about/volunteers/committee/finance/finance_expense_report.html"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5"/>
          <p:cNvSpPr>
            <a:spLocks noGrp="1"/>
          </p:cNvSpPr>
          <p:nvPr>
            <p:ph type="ctrTitle"/>
          </p:nvPr>
        </p:nvSpPr>
        <p:spPr>
          <a:xfrm>
            <a:off x="503238" y="822325"/>
            <a:ext cx="8640762" cy="1646238"/>
          </a:xfrm>
        </p:spPr>
        <p:txBody>
          <a:bodyPr/>
          <a:lstStyle/>
          <a:p>
            <a:pPr eaLnBrk="1" hangingPunct="1"/>
            <a:r>
              <a:rPr lang="en-US" altLang="en-US" sz="3200" dirty="0"/>
              <a:t>Region 6 Budget Review </a:t>
            </a:r>
          </a:p>
        </p:txBody>
      </p:sp>
      <p:sp>
        <p:nvSpPr>
          <p:cNvPr id="5" name="Subtitle 6"/>
          <p:cNvSpPr txBox="1">
            <a:spLocks/>
          </p:cNvSpPr>
          <p:nvPr/>
        </p:nvSpPr>
        <p:spPr bwMode="auto">
          <a:xfrm>
            <a:off x="500062" y="1322388"/>
            <a:ext cx="5729287" cy="2408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0" indent="0" algn="l" rtl="0" eaLnBrk="0" fontAlgn="base" hangingPunct="0">
              <a:lnSpc>
                <a:spcPct val="90000"/>
              </a:lnSpc>
              <a:spcBef>
                <a:spcPct val="20000"/>
              </a:spcBef>
              <a:spcAft>
                <a:spcPct val="0"/>
              </a:spcAft>
              <a:buClr>
                <a:schemeClr val="bg2"/>
              </a:buClr>
              <a:buSzPct val="80000"/>
              <a:buFont typeface="Wingdings" pitchFamily="28" charset="2"/>
              <a:buNone/>
              <a:defRPr sz="2200" b="1">
                <a:solidFill>
                  <a:schemeClr val="tx2"/>
                </a:solidFill>
                <a:latin typeface="+mn-lt"/>
                <a:ea typeface="MS PGothic" pitchFamily="34" charset="-128"/>
                <a:cs typeface="ＭＳ Ｐゴシック" pitchFamily="-112" charset="-128"/>
              </a:defRPr>
            </a:lvl1pPr>
            <a:lvl2pPr marL="742950" indent="-285750" algn="l" rtl="0" eaLnBrk="0" fontAlgn="base" hangingPunct="0">
              <a:spcBef>
                <a:spcPct val="20000"/>
              </a:spcBef>
              <a:spcAft>
                <a:spcPct val="0"/>
              </a:spcAft>
              <a:buClr>
                <a:srgbClr val="595959"/>
              </a:buClr>
              <a:buChar char="–"/>
              <a:defRPr sz="2600">
                <a:solidFill>
                  <a:schemeClr val="tx1"/>
                </a:solidFill>
                <a:latin typeface="+mn-lt"/>
                <a:ea typeface="MS PGothic" pitchFamily="34" charset="-128"/>
              </a:defRPr>
            </a:lvl2pPr>
            <a:lvl3pPr marL="1143000" indent="-228600" algn="l" rtl="0" eaLnBrk="0" fontAlgn="base" hangingPunct="0">
              <a:spcBef>
                <a:spcPct val="20000"/>
              </a:spcBef>
              <a:spcAft>
                <a:spcPct val="0"/>
              </a:spcAft>
              <a:buClr>
                <a:srgbClr val="595959"/>
              </a:buClr>
              <a:buFont typeface="Wingdings" pitchFamily="2" charset="2"/>
              <a:buChar char="§"/>
              <a:defRPr sz="2200">
                <a:solidFill>
                  <a:schemeClr val="tx1"/>
                </a:solidFill>
                <a:latin typeface="+mn-lt"/>
                <a:ea typeface="MS PGothic" pitchFamily="34" charset="-128"/>
              </a:defRPr>
            </a:lvl3pPr>
            <a:lvl4pPr marL="1600200" indent="-228600" algn="l" rtl="0" eaLnBrk="0" fontAlgn="base" hangingPunct="0">
              <a:spcBef>
                <a:spcPct val="20000"/>
              </a:spcBef>
              <a:spcAft>
                <a:spcPct val="0"/>
              </a:spcAft>
              <a:buClr>
                <a:srgbClr val="595959"/>
              </a:buClr>
              <a:buChar char="–"/>
              <a:defRPr sz="2000">
                <a:solidFill>
                  <a:schemeClr val="tx1"/>
                </a:solidFill>
                <a:latin typeface="+mn-lt"/>
                <a:ea typeface="MS PGothic" pitchFamily="34" charset="-128"/>
              </a:defRPr>
            </a:lvl4pPr>
            <a:lvl5pPr marL="2057400" indent="-228600" algn="l" rtl="0" eaLnBrk="0" fontAlgn="base" hangingPunct="0">
              <a:spcBef>
                <a:spcPct val="20000"/>
              </a:spcBef>
              <a:spcAft>
                <a:spcPct val="0"/>
              </a:spcAft>
              <a:buClr>
                <a:srgbClr val="595959"/>
              </a:buClr>
              <a:buFont typeface="Wingdings" pitchFamily="2" charset="2"/>
              <a:buChar char="§"/>
              <a:defRPr sz="2000">
                <a:solidFill>
                  <a:schemeClr val="tx1"/>
                </a:solidFill>
                <a:latin typeface="+mn-lt"/>
                <a:ea typeface="MS PGothic" pitchFamily="34" charset="-128"/>
              </a:defRPr>
            </a:lvl5pPr>
            <a:lvl6pPr marL="2514600" indent="-228600" algn="l" rtl="0" eaLnBrk="1" fontAlgn="base" hangingPunct="1">
              <a:spcBef>
                <a:spcPct val="20000"/>
              </a:spcBef>
              <a:spcAft>
                <a:spcPct val="0"/>
              </a:spcAft>
              <a:buClr>
                <a:schemeClr val="bg2"/>
              </a:buClr>
              <a:buFont typeface="Wingdings" pitchFamily="28" charset="2"/>
              <a:buChar char="§"/>
              <a:defRPr>
                <a:solidFill>
                  <a:schemeClr val="tx1"/>
                </a:solidFill>
                <a:latin typeface="+mn-lt"/>
                <a:ea typeface="+mn-ea"/>
              </a:defRPr>
            </a:lvl6pPr>
            <a:lvl7pPr marL="2971800" indent="-228600" algn="l" rtl="0" eaLnBrk="1" fontAlgn="base" hangingPunct="1">
              <a:spcBef>
                <a:spcPct val="20000"/>
              </a:spcBef>
              <a:spcAft>
                <a:spcPct val="0"/>
              </a:spcAft>
              <a:buClr>
                <a:schemeClr val="bg2"/>
              </a:buClr>
              <a:buFont typeface="Wingdings" pitchFamily="28" charset="2"/>
              <a:buChar char="§"/>
              <a:defRPr>
                <a:solidFill>
                  <a:schemeClr val="tx1"/>
                </a:solidFill>
                <a:latin typeface="+mn-lt"/>
                <a:ea typeface="+mn-ea"/>
              </a:defRPr>
            </a:lvl7pPr>
            <a:lvl8pPr marL="3429000" indent="-228600" algn="l" rtl="0" eaLnBrk="1" fontAlgn="base" hangingPunct="1">
              <a:spcBef>
                <a:spcPct val="20000"/>
              </a:spcBef>
              <a:spcAft>
                <a:spcPct val="0"/>
              </a:spcAft>
              <a:buClr>
                <a:schemeClr val="bg2"/>
              </a:buClr>
              <a:buFont typeface="Wingdings" pitchFamily="28" charset="2"/>
              <a:buChar char="§"/>
              <a:defRPr>
                <a:solidFill>
                  <a:schemeClr val="tx1"/>
                </a:solidFill>
                <a:latin typeface="+mn-lt"/>
                <a:ea typeface="+mn-ea"/>
              </a:defRPr>
            </a:lvl8pPr>
            <a:lvl9pPr marL="3886200" indent="-228600" algn="l" rtl="0" eaLnBrk="1" fontAlgn="base" hangingPunct="1">
              <a:spcBef>
                <a:spcPct val="20000"/>
              </a:spcBef>
              <a:spcAft>
                <a:spcPct val="0"/>
              </a:spcAft>
              <a:buClr>
                <a:schemeClr val="bg2"/>
              </a:buClr>
              <a:buFont typeface="Wingdings" pitchFamily="28" charset="2"/>
              <a:buChar char="§"/>
              <a:defRPr>
                <a:solidFill>
                  <a:schemeClr val="tx1"/>
                </a:solidFill>
                <a:latin typeface="+mn-lt"/>
                <a:ea typeface="+mn-ea"/>
              </a:defRPr>
            </a:lvl9pPr>
          </a:lstStyle>
          <a:p>
            <a:pPr algn="ctr">
              <a:lnSpc>
                <a:spcPct val="150000"/>
              </a:lnSpc>
              <a:buFont typeface="Wingdings" pitchFamily="2" charset="2"/>
              <a:buNone/>
              <a:defRPr/>
            </a:pPr>
            <a:endParaRPr lang="en-US" altLang="en-US" sz="1800" kern="0" dirty="0">
              <a:solidFill>
                <a:schemeClr val="bg1"/>
              </a:solidFill>
              <a:cs typeface="Times New Roman" pitchFamily="18" charset="0"/>
            </a:endParaRPr>
          </a:p>
          <a:p>
            <a:pPr algn="ctr">
              <a:lnSpc>
                <a:spcPct val="150000"/>
              </a:lnSpc>
              <a:buFont typeface="Wingdings" pitchFamily="2" charset="2"/>
              <a:buNone/>
              <a:defRPr/>
            </a:pPr>
            <a:r>
              <a:rPr lang="en-AU" altLang="en-US" sz="1800" kern="0" dirty="0">
                <a:solidFill>
                  <a:schemeClr val="bg1"/>
                </a:solidFill>
                <a:ea typeface="Calibri" pitchFamily="34" charset="0"/>
                <a:cs typeface="Times New Roman" pitchFamily="18" charset="0"/>
              </a:rPr>
              <a:t>Prepared for</a:t>
            </a:r>
          </a:p>
          <a:p>
            <a:pPr algn="ctr">
              <a:lnSpc>
                <a:spcPct val="150000"/>
              </a:lnSpc>
              <a:buFont typeface="Wingdings" pitchFamily="2" charset="2"/>
              <a:buNone/>
              <a:defRPr/>
            </a:pPr>
            <a:r>
              <a:rPr lang="en-AU" altLang="en-US" sz="1800" kern="0" dirty="0">
                <a:solidFill>
                  <a:schemeClr val="bg1"/>
                </a:solidFill>
                <a:ea typeface="Calibri" pitchFamily="34" charset="0"/>
                <a:cs typeface="Times New Roman" pitchFamily="18" charset="0"/>
              </a:rPr>
              <a:t>IEEE Region 6 Northwest Area Meeting</a:t>
            </a:r>
          </a:p>
          <a:p>
            <a:pPr algn="ctr">
              <a:lnSpc>
                <a:spcPct val="150000"/>
              </a:lnSpc>
              <a:buFont typeface="Wingdings" pitchFamily="2" charset="2"/>
              <a:buNone/>
              <a:defRPr/>
            </a:pPr>
            <a:r>
              <a:rPr lang="en-US" altLang="en-US" sz="1800" kern="0" dirty="0">
                <a:solidFill>
                  <a:schemeClr val="bg1"/>
                </a:solidFill>
                <a:ea typeface="Calibri" pitchFamily="34" charset="0"/>
                <a:cs typeface="Times New Roman" pitchFamily="18" charset="0"/>
              </a:rPr>
              <a:t>October 6, 2018</a:t>
            </a:r>
            <a:endParaRPr lang="en-AU" altLang="en-US" sz="1800" kern="0" dirty="0">
              <a:solidFill>
                <a:schemeClr val="bg1"/>
              </a:solidFill>
              <a:ea typeface="Calibri" pitchFamily="34" charset="0"/>
              <a:cs typeface="Times New Roman" pitchFamily="18" charset="0"/>
            </a:endParaRPr>
          </a:p>
          <a:p>
            <a:pPr algn="ctr">
              <a:lnSpc>
                <a:spcPct val="150000"/>
              </a:lnSpc>
              <a:buFont typeface="Wingdings" pitchFamily="2" charset="2"/>
              <a:buNone/>
              <a:defRPr/>
            </a:pPr>
            <a:r>
              <a:rPr lang="en-US" altLang="en-US" sz="1800" kern="0" dirty="0">
                <a:solidFill>
                  <a:schemeClr val="bg1"/>
                </a:solidFill>
                <a:ea typeface="Calibri" pitchFamily="34" charset="0"/>
                <a:cs typeface="Times New Roman" pitchFamily="18" charset="0"/>
              </a:rPr>
              <a:t>Spokane Falls</a:t>
            </a:r>
            <a:endParaRPr lang="en-AU" altLang="en-US" sz="1800" kern="0" dirty="0">
              <a:solidFill>
                <a:schemeClr val="bg1"/>
              </a:solidFill>
              <a:ea typeface="Calibri" pitchFamily="34" charset="0"/>
              <a:cs typeface="Times New Roman" pitchFamily="18" charset="0"/>
            </a:endParaRPr>
          </a:p>
        </p:txBody>
      </p:sp>
      <p:sp>
        <p:nvSpPr>
          <p:cNvPr id="7" name="Subtitle 6"/>
          <p:cNvSpPr txBox="1">
            <a:spLocks/>
          </p:cNvSpPr>
          <p:nvPr/>
        </p:nvSpPr>
        <p:spPr bwMode="auto">
          <a:xfrm>
            <a:off x="660400" y="4094163"/>
            <a:ext cx="5568950" cy="2408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0" indent="0" algn="l" rtl="0" eaLnBrk="0" fontAlgn="base" hangingPunct="0">
              <a:lnSpc>
                <a:spcPct val="90000"/>
              </a:lnSpc>
              <a:spcBef>
                <a:spcPct val="20000"/>
              </a:spcBef>
              <a:spcAft>
                <a:spcPct val="0"/>
              </a:spcAft>
              <a:buClr>
                <a:schemeClr val="bg2"/>
              </a:buClr>
              <a:buSzPct val="80000"/>
              <a:buFont typeface="Wingdings" pitchFamily="28" charset="2"/>
              <a:buNone/>
              <a:defRPr sz="2200" b="1">
                <a:solidFill>
                  <a:schemeClr val="tx2"/>
                </a:solidFill>
                <a:latin typeface="+mn-lt"/>
                <a:ea typeface="MS PGothic" pitchFamily="34" charset="-128"/>
                <a:cs typeface="ＭＳ Ｐゴシック" pitchFamily="-112" charset="-128"/>
              </a:defRPr>
            </a:lvl1pPr>
            <a:lvl2pPr marL="742950" indent="-285750" algn="l" rtl="0" eaLnBrk="0" fontAlgn="base" hangingPunct="0">
              <a:spcBef>
                <a:spcPct val="20000"/>
              </a:spcBef>
              <a:spcAft>
                <a:spcPct val="0"/>
              </a:spcAft>
              <a:buClr>
                <a:srgbClr val="595959"/>
              </a:buClr>
              <a:buChar char="–"/>
              <a:defRPr sz="2600">
                <a:solidFill>
                  <a:schemeClr val="tx1"/>
                </a:solidFill>
                <a:latin typeface="+mn-lt"/>
                <a:ea typeface="MS PGothic" pitchFamily="34" charset="-128"/>
              </a:defRPr>
            </a:lvl2pPr>
            <a:lvl3pPr marL="1143000" indent="-228600" algn="l" rtl="0" eaLnBrk="0" fontAlgn="base" hangingPunct="0">
              <a:spcBef>
                <a:spcPct val="20000"/>
              </a:spcBef>
              <a:spcAft>
                <a:spcPct val="0"/>
              </a:spcAft>
              <a:buClr>
                <a:srgbClr val="595959"/>
              </a:buClr>
              <a:buFont typeface="Wingdings" pitchFamily="2" charset="2"/>
              <a:buChar char="§"/>
              <a:defRPr sz="2200">
                <a:solidFill>
                  <a:schemeClr val="tx1"/>
                </a:solidFill>
                <a:latin typeface="+mn-lt"/>
                <a:ea typeface="MS PGothic" pitchFamily="34" charset="-128"/>
              </a:defRPr>
            </a:lvl3pPr>
            <a:lvl4pPr marL="1600200" indent="-228600" algn="l" rtl="0" eaLnBrk="0" fontAlgn="base" hangingPunct="0">
              <a:spcBef>
                <a:spcPct val="20000"/>
              </a:spcBef>
              <a:spcAft>
                <a:spcPct val="0"/>
              </a:spcAft>
              <a:buClr>
                <a:srgbClr val="595959"/>
              </a:buClr>
              <a:buChar char="–"/>
              <a:defRPr sz="2000">
                <a:solidFill>
                  <a:schemeClr val="tx1"/>
                </a:solidFill>
                <a:latin typeface="+mn-lt"/>
                <a:ea typeface="MS PGothic" pitchFamily="34" charset="-128"/>
              </a:defRPr>
            </a:lvl4pPr>
            <a:lvl5pPr marL="2057400" indent="-228600" algn="l" rtl="0" eaLnBrk="0" fontAlgn="base" hangingPunct="0">
              <a:spcBef>
                <a:spcPct val="20000"/>
              </a:spcBef>
              <a:spcAft>
                <a:spcPct val="0"/>
              </a:spcAft>
              <a:buClr>
                <a:srgbClr val="595959"/>
              </a:buClr>
              <a:buFont typeface="Wingdings" pitchFamily="2" charset="2"/>
              <a:buChar char="§"/>
              <a:defRPr sz="2000">
                <a:solidFill>
                  <a:schemeClr val="tx1"/>
                </a:solidFill>
                <a:latin typeface="+mn-lt"/>
                <a:ea typeface="MS PGothic" pitchFamily="34" charset="-128"/>
              </a:defRPr>
            </a:lvl5pPr>
            <a:lvl6pPr marL="2514600" indent="-228600" algn="l" rtl="0" eaLnBrk="1" fontAlgn="base" hangingPunct="1">
              <a:spcBef>
                <a:spcPct val="20000"/>
              </a:spcBef>
              <a:spcAft>
                <a:spcPct val="0"/>
              </a:spcAft>
              <a:buClr>
                <a:schemeClr val="bg2"/>
              </a:buClr>
              <a:buFont typeface="Wingdings" pitchFamily="28" charset="2"/>
              <a:buChar char="§"/>
              <a:defRPr>
                <a:solidFill>
                  <a:schemeClr val="tx1"/>
                </a:solidFill>
                <a:latin typeface="+mn-lt"/>
                <a:ea typeface="+mn-ea"/>
              </a:defRPr>
            </a:lvl6pPr>
            <a:lvl7pPr marL="2971800" indent="-228600" algn="l" rtl="0" eaLnBrk="1" fontAlgn="base" hangingPunct="1">
              <a:spcBef>
                <a:spcPct val="20000"/>
              </a:spcBef>
              <a:spcAft>
                <a:spcPct val="0"/>
              </a:spcAft>
              <a:buClr>
                <a:schemeClr val="bg2"/>
              </a:buClr>
              <a:buFont typeface="Wingdings" pitchFamily="28" charset="2"/>
              <a:buChar char="§"/>
              <a:defRPr>
                <a:solidFill>
                  <a:schemeClr val="tx1"/>
                </a:solidFill>
                <a:latin typeface="+mn-lt"/>
                <a:ea typeface="+mn-ea"/>
              </a:defRPr>
            </a:lvl7pPr>
            <a:lvl8pPr marL="3429000" indent="-228600" algn="l" rtl="0" eaLnBrk="1" fontAlgn="base" hangingPunct="1">
              <a:spcBef>
                <a:spcPct val="20000"/>
              </a:spcBef>
              <a:spcAft>
                <a:spcPct val="0"/>
              </a:spcAft>
              <a:buClr>
                <a:schemeClr val="bg2"/>
              </a:buClr>
              <a:buFont typeface="Wingdings" pitchFamily="28" charset="2"/>
              <a:buChar char="§"/>
              <a:defRPr>
                <a:solidFill>
                  <a:schemeClr val="tx1"/>
                </a:solidFill>
                <a:latin typeface="+mn-lt"/>
                <a:ea typeface="+mn-ea"/>
              </a:defRPr>
            </a:lvl8pPr>
            <a:lvl9pPr marL="3886200" indent="-228600" algn="l" rtl="0" eaLnBrk="1" fontAlgn="base" hangingPunct="1">
              <a:spcBef>
                <a:spcPct val="20000"/>
              </a:spcBef>
              <a:spcAft>
                <a:spcPct val="0"/>
              </a:spcAft>
              <a:buClr>
                <a:schemeClr val="bg2"/>
              </a:buClr>
              <a:buFont typeface="Wingdings" pitchFamily="28" charset="2"/>
              <a:buChar char="§"/>
              <a:defRPr>
                <a:solidFill>
                  <a:schemeClr val="tx1"/>
                </a:solidFill>
                <a:latin typeface="+mn-lt"/>
                <a:ea typeface="+mn-ea"/>
              </a:defRPr>
            </a:lvl9pPr>
          </a:lstStyle>
          <a:p>
            <a:pPr>
              <a:lnSpc>
                <a:spcPct val="150000"/>
              </a:lnSpc>
              <a:buFont typeface="Wingdings" pitchFamily="2" charset="2"/>
              <a:buNone/>
              <a:defRPr/>
            </a:pPr>
            <a:endParaRPr lang="en-US" altLang="en-US" sz="2400" kern="0" dirty="0">
              <a:solidFill>
                <a:schemeClr val="tx1"/>
              </a:solidFill>
              <a:cs typeface="Times New Roman" pitchFamily="18" charset="0"/>
            </a:endParaRPr>
          </a:p>
          <a:p>
            <a:pPr>
              <a:lnSpc>
                <a:spcPct val="150000"/>
              </a:lnSpc>
              <a:buFont typeface="Wingdings" pitchFamily="2" charset="2"/>
              <a:buNone/>
              <a:defRPr/>
            </a:pPr>
            <a:r>
              <a:rPr lang="en-AU" altLang="en-US" sz="2400" kern="0" dirty="0">
                <a:solidFill>
                  <a:schemeClr val="tx1"/>
                </a:solidFill>
                <a:ea typeface="Calibri" pitchFamily="34" charset="0"/>
                <a:cs typeface="Times New Roman" pitchFamily="18" charset="0"/>
              </a:rPr>
              <a:t>Scott Tamashiro</a:t>
            </a:r>
          </a:p>
          <a:p>
            <a:pPr>
              <a:lnSpc>
                <a:spcPct val="150000"/>
              </a:lnSpc>
              <a:buFont typeface="Wingdings" pitchFamily="2" charset="2"/>
              <a:buNone/>
              <a:defRPr/>
            </a:pPr>
            <a:r>
              <a:rPr lang="en-AU" altLang="en-US" sz="2400" kern="0" dirty="0">
                <a:solidFill>
                  <a:schemeClr val="tx1"/>
                </a:solidFill>
                <a:ea typeface="Calibri" pitchFamily="34" charset="0"/>
                <a:cs typeface="Times New Roman" pitchFamily="18" charset="0"/>
              </a:rPr>
              <a:t>Treasurer, IEEE Region 6</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Region Ground Rules</a:t>
            </a:r>
          </a:p>
        </p:txBody>
      </p:sp>
      <p:sp>
        <p:nvSpPr>
          <p:cNvPr id="3" name="Content Placeholder 2"/>
          <p:cNvSpPr>
            <a:spLocks noGrp="1"/>
          </p:cNvSpPr>
          <p:nvPr>
            <p:ph idx="1"/>
          </p:nvPr>
        </p:nvSpPr>
        <p:spPr/>
        <p:txBody>
          <a:bodyPr>
            <a:normAutofit lnSpcReduction="10000"/>
          </a:bodyPr>
          <a:lstStyle/>
          <a:p>
            <a:r>
              <a:rPr lang="en-US" dirty="0"/>
              <a:t>Rental cars need to be pre-approved</a:t>
            </a:r>
          </a:p>
          <a:p>
            <a:pPr lvl="1"/>
            <a:r>
              <a:rPr lang="en-US" dirty="0"/>
              <a:t>Car rental insurance not reimbursable</a:t>
            </a:r>
          </a:p>
          <a:p>
            <a:pPr lvl="2"/>
            <a:r>
              <a:rPr lang="en-US" dirty="0"/>
              <a:t>Personal car insurance or most credit cards provide secondary coverage</a:t>
            </a:r>
          </a:p>
          <a:p>
            <a:r>
              <a:rPr lang="en-US" dirty="0"/>
              <a:t>Ideally, all winners (e.g., student competitions) need to fill out 1099 regardless of prize amount (Due 1/31 for IEEE, thus HQ needs it sooner)</a:t>
            </a:r>
          </a:p>
          <a:p>
            <a:r>
              <a:rPr lang="en-US" dirty="0"/>
              <a:t>Requirement is 3-year record keeping for IEEE volunteer leaders (you)</a:t>
            </a:r>
          </a:p>
        </p:txBody>
      </p:sp>
      <p:sp>
        <p:nvSpPr>
          <p:cNvPr id="4" name="Date Placeholder 3"/>
          <p:cNvSpPr>
            <a:spLocks noGrp="1"/>
          </p:cNvSpPr>
          <p:nvPr>
            <p:ph type="dt" sz="half" idx="10"/>
          </p:nvPr>
        </p:nvSpPr>
        <p:spPr/>
        <p:txBody>
          <a:bodyPr/>
          <a:lstStyle/>
          <a:p>
            <a:pPr>
              <a:defRPr/>
            </a:pPr>
            <a:fld id="{1973E551-03C6-4F4B-B2DE-5F2DA1893F8B}" type="datetime1">
              <a:rPr lang="en-US" smtClean="0"/>
              <a:pPr>
                <a:defRPr/>
              </a:pPr>
              <a:t>10/6/2018</a:t>
            </a:fld>
            <a:endParaRPr lang="en-US" dirty="0"/>
          </a:p>
        </p:txBody>
      </p:sp>
      <p:sp>
        <p:nvSpPr>
          <p:cNvPr id="5" name="Slide Number Placeholder 4"/>
          <p:cNvSpPr>
            <a:spLocks noGrp="1"/>
          </p:cNvSpPr>
          <p:nvPr>
            <p:ph type="sldNum" sz="quarter" idx="11"/>
          </p:nvPr>
        </p:nvSpPr>
        <p:spPr/>
        <p:txBody>
          <a:bodyPr/>
          <a:lstStyle/>
          <a:p>
            <a:pPr>
              <a:defRPr/>
            </a:pPr>
            <a:fld id="{81D8A8F5-65D6-4EEF-BA73-A9DF67802C77}" type="slidenum">
              <a:rPr lang="en-US" smtClean="0"/>
              <a:pPr>
                <a:defRPr/>
              </a:pPr>
              <a:t>10</a:t>
            </a:fld>
            <a:endParaRPr lang="en-US" dirty="0"/>
          </a:p>
        </p:txBody>
      </p:sp>
    </p:spTree>
    <p:extLst>
      <p:ext uri="{BB962C8B-B14F-4D97-AF65-F5344CB8AC3E}">
        <p14:creationId xmlns:p14="http://schemas.microsoft.com/office/powerpoint/2010/main" val="7544038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When do I get paid?</a:t>
            </a:r>
          </a:p>
        </p:txBody>
      </p:sp>
      <p:sp>
        <p:nvSpPr>
          <p:cNvPr id="3" name="Date Placeholder 2"/>
          <p:cNvSpPr>
            <a:spLocks noGrp="1"/>
          </p:cNvSpPr>
          <p:nvPr>
            <p:ph type="dt" sz="half" idx="10"/>
          </p:nvPr>
        </p:nvSpPr>
        <p:spPr/>
        <p:txBody>
          <a:bodyPr/>
          <a:lstStyle/>
          <a:p>
            <a:pPr>
              <a:defRPr/>
            </a:pPr>
            <a:fld id="{9C2D4FB3-D422-41A5-A614-C33B8C79707E}" type="datetime1">
              <a:rPr lang="en-US" smtClean="0"/>
              <a:pPr>
                <a:defRPr/>
              </a:pPr>
              <a:t>10/6/2018</a:t>
            </a:fld>
            <a:endParaRPr lang="en-US" dirty="0"/>
          </a:p>
        </p:txBody>
      </p:sp>
      <p:sp>
        <p:nvSpPr>
          <p:cNvPr id="4" name="Slide Number Placeholder 3"/>
          <p:cNvSpPr>
            <a:spLocks noGrp="1"/>
          </p:cNvSpPr>
          <p:nvPr>
            <p:ph type="sldNum" sz="quarter" idx="11"/>
          </p:nvPr>
        </p:nvSpPr>
        <p:spPr/>
        <p:txBody>
          <a:bodyPr/>
          <a:lstStyle/>
          <a:p>
            <a:pPr>
              <a:defRPr/>
            </a:pPr>
            <a:fld id="{BB1E3C87-ACDC-44C8-872D-E915D5A1D7B5}" type="slidenum">
              <a:rPr lang="en-US" smtClean="0"/>
              <a:pPr>
                <a:defRPr/>
              </a:pPr>
              <a:t>11</a:t>
            </a:fld>
            <a:endParaRPr lang="en-US" dirty="0"/>
          </a:p>
        </p:txBody>
      </p:sp>
      <p:sp>
        <p:nvSpPr>
          <p:cNvPr id="5" name="Rectangle 4"/>
          <p:cNvSpPr/>
          <p:nvPr/>
        </p:nvSpPr>
        <p:spPr>
          <a:xfrm>
            <a:off x="457200" y="1514561"/>
            <a:ext cx="8229600" cy="4093428"/>
          </a:xfrm>
          <a:prstGeom prst="rect">
            <a:avLst/>
          </a:prstGeom>
        </p:spPr>
        <p:txBody>
          <a:bodyPr wrap="square">
            <a:spAutoFit/>
          </a:bodyPr>
          <a:lstStyle/>
          <a:p>
            <a:pPr marL="342900" indent="-342900">
              <a:buFont typeface="Arial" pitchFamily="34" charset="0"/>
              <a:buChar char="•"/>
            </a:pPr>
            <a:r>
              <a:rPr lang="en-US" sz="2000" dirty="0"/>
              <a:t>We are trying to get regular submittals to cut checks in batches and prefer to do it every 3-4 weeks to reduce labor costs at our Accounting firm</a:t>
            </a:r>
          </a:p>
          <a:p>
            <a:pPr marL="800100" lvl="1" indent="-342900">
              <a:buFont typeface="Arial" pitchFamily="34" charset="0"/>
              <a:buChar char="•"/>
            </a:pPr>
            <a:r>
              <a:rPr lang="en-US" sz="2000" dirty="0"/>
              <a:t>Saved Region $2500 in 2017 with efficient use of firm</a:t>
            </a:r>
          </a:p>
          <a:p>
            <a:pPr marL="800100" lvl="1" indent="-342900">
              <a:buFont typeface="Arial" pitchFamily="34" charset="0"/>
              <a:buChar char="•"/>
            </a:pPr>
            <a:r>
              <a:rPr lang="en-US" sz="2000" dirty="0"/>
              <a:t>However, if you need $$ now, send an email for an expedited check</a:t>
            </a:r>
          </a:p>
          <a:p>
            <a:pPr marL="800100" lvl="1" indent="-342900">
              <a:buFont typeface="Arial" pitchFamily="34" charset="0"/>
              <a:buChar char="•"/>
            </a:pPr>
            <a:r>
              <a:rPr lang="en-US" sz="2000" dirty="0"/>
              <a:t>Next batch of checks will be submitted Wednesday, April 18th and sent out later that week </a:t>
            </a:r>
          </a:p>
          <a:p>
            <a:pPr marL="800100" lvl="1" indent="-342900">
              <a:buFont typeface="Arial" pitchFamily="34" charset="0"/>
              <a:buChar char="•"/>
            </a:pPr>
            <a:r>
              <a:rPr lang="en-US" sz="2000" dirty="0"/>
              <a:t>Extra time to do checks saved $1,716 from the Rising Stars &amp; </a:t>
            </a:r>
            <a:r>
              <a:rPr lang="en-US" sz="2000" dirty="0" err="1"/>
              <a:t>OpCom</a:t>
            </a:r>
            <a:r>
              <a:rPr lang="en-US" sz="2000" dirty="0"/>
              <a:t> reports (e.g., &gt;&gt; group hotel rate, excessive fees, unapproved extra nights)</a:t>
            </a:r>
          </a:p>
          <a:p>
            <a:pPr marL="342900" indent="-342900">
              <a:buFont typeface="Arial" pitchFamily="34" charset="0"/>
              <a:buChar char="•"/>
            </a:pPr>
            <a:endParaRPr lang="en-US" sz="2000" dirty="0"/>
          </a:p>
          <a:p>
            <a:pPr marL="342900" indent="-342900">
              <a:buFont typeface="Arial" pitchFamily="34" charset="0"/>
              <a:buChar char="•"/>
            </a:pPr>
            <a:r>
              <a:rPr lang="en-US" sz="2000" dirty="0"/>
              <a:t>HOP transfers also done in batches but more often as necessary</a:t>
            </a:r>
          </a:p>
        </p:txBody>
      </p:sp>
    </p:spTree>
    <p:extLst>
      <p:ext uri="{BB962C8B-B14F-4D97-AF65-F5344CB8AC3E}">
        <p14:creationId xmlns:p14="http://schemas.microsoft.com/office/powerpoint/2010/main" val="36652972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p:nvPr/>
        </p:nvPicPr>
        <p:blipFill>
          <a:blip r:embed="rId2" cstate="print">
            <a:extLst>
              <a:ext uri="{28A0092B-C50C-407E-A947-70E740481C1C}">
                <a14:useLocalDpi xmlns:a14="http://schemas.microsoft.com/office/drawing/2010/main" val="0"/>
              </a:ext>
            </a:extLst>
          </a:blip>
          <a:stretch>
            <a:fillRect/>
          </a:stretch>
        </p:blipFill>
        <p:spPr>
          <a:xfrm>
            <a:off x="0" y="137160"/>
            <a:ext cx="9144000" cy="5735739"/>
          </a:xfrm>
          <a:prstGeom prst="rect">
            <a:avLst/>
          </a:prstGeom>
        </p:spPr>
      </p:pic>
      <p:sp>
        <p:nvSpPr>
          <p:cNvPr id="2" name="Title 1"/>
          <p:cNvSpPr>
            <a:spLocks noGrp="1"/>
          </p:cNvSpPr>
          <p:nvPr>
            <p:ph type="title"/>
          </p:nvPr>
        </p:nvSpPr>
        <p:spPr/>
        <p:txBody>
          <a:bodyPr/>
          <a:lstStyle/>
          <a:p>
            <a:br>
              <a:rPr lang="en-US" dirty="0"/>
            </a:br>
            <a:endParaRPr lang="en-US" dirty="0"/>
          </a:p>
        </p:txBody>
      </p:sp>
      <p:sp>
        <p:nvSpPr>
          <p:cNvPr id="3" name="Date Placeholder 2"/>
          <p:cNvSpPr>
            <a:spLocks noGrp="1"/>
          </p:cNvSpPr>
          <p:nvPr>
            <p:ph type="dt" sz="half" idx="10"/>
          </p:nvPr>
        </p:nvSpPr>
        <p:spPr/>
        <p:txBody>
          <a:bodyPr/>
          <a:lstStyle/>
          <a:p>
            <a:pPr>
              <a:defRPr/>
            </a:pPr>
            <a:fld id="{9C2D4FB3-D422-41A5-A614-C33B8C79707E}" type="datetime1">
              <a:rPr lang="en-US" smtClean="0"/>
              <a:pPr>
                <a:defRPr/>
              </a:pPr>
              <a:t>10/6/2018</a:t>
            </a:fld>
            <a:endParaRPr lang="en-US" dirty="0"/>
          </a:p>
        </p:txBody>
      </p:sp>
      <p:sp>
        <p:nvSpPr>
          <p:cNvPr id="4" name="Slide Number Placeholder 3"/>
          <p:cNvSpPr>
            <a:spLocks noGrp="1"/>
          </p:cNvSpPr>
          <p:nvPr>
            <p:ph type="sldNum" sz="quarter" idx="11"/>
          </p:nvPr>
        </p:nvSpPr>
        <p:spPr/>
        <p:txBody>
          <a:bodyPr/>
          <a:lstStyle/>
          <a:p>
            <a:pPr>
              <a:defRPr/>
            </a:pPr>
            <a:fld id="{BB1E3C87-ACDC-44C8-872D-E915D5A1D7B5}" type="slidenum">
              <a:rPr lang="en-US" smtClean="0"/>
              <a:pPr>
                <a:defRPr/>
              </a:pPr>
              <a:t>12</a:t>
            </a:fld>
            <a:endParaRPr lang="en-US" dirty="0"/>
          </a:p>
        </p:txBody>
      </p:sp>
      <p:cxnSp>
        <p:nvCxnSpPr>
          <p:cNvPr id="7" name="Straight Arrow Connector 6"/>
          <p:cNvCxnSpPr>
            <a:stCxn id="11" idx="3"/>
          </p:cNvCxnSpPr>
          <p:nvPr/>
        </p:nvCxnSpPr>
        <p:spPr bwMode="auto">
          <a:xfrm flipV="1">
            <a:off x="2772131" y="5344998"/>
            <a:ext cx="169032" cy="72975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11" name="Rectangle 10"/>
          <p:cNvSpPr/>
          <p:nvPr/>
        </p:nvSpPr>
        <p:spPr bwMode="auto">
          <a:xfrm>
            <a:off x="919012" y="5872899"/>
            <a:ext cx="1853119" cy="403698"/>
          </a:xfrm>
          <a:prstGeom prst="rect">
            <a:avLst/>
          </a:prstGeom>
          <a:solidFill>
            <a:schemeClr val="accent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US" sz="1200" dirty="0">
                <a:latin typeface="Arial" pitchFamily="28" charset="0"/>
                <a:ea typeface="ＭＳ Ｐゴシック" pitchFamily="28" charset="-128"/>
                <a:cs typeface="ＭＳ Ｐゴシック" pitchFamily="28" charset="-128"/>
              </a:rPr>
              <a:t>X here for Personal Auto Mileage in miles</a:t>
            </a:r>
            <a:endParaRPr lang="en-US" sz="1200" dirty="0"/>
          </a:p>
        </p:txBody>
      </p:sp>
      <p:sp>
        <p:nvSpPr>
          <p:cNvPr id="14" name="Rectangle 13"/>
          <p:cNvSpPr/>
          <p:nvPr/>
        </p:nvSpPr>
        <p:spPr bwMode="auto">
          <a:xfrm>
            <a:off x="4961106" y="1301075"/>
            <a:ext cx="1853119" cy="596630"/>
          </a:xfrm>
          <a:prstGeom prst="rect">
            <a:avLst/>
          </a:prstGeom>
          <a:solidFill>
            <a:schemeClr val="accent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US" sz="1200" dirty="0">
                <a:latin typeface="Arial" pitchFamily="28" charset="0"/>
                <a:ea typeface="ＭＳ Ｐゴシック" pitchFamily="28" charset="-128"/>
                <a:cs typeface="ＭＳ Ｐゴシック" pitchFamily="28" charset="-128"/>
              </a:rPr>
              <a:t>Town where activity is being held– fill in each day</a:t>
            </a:r>
            <a:endParaRPr lang="en-US" sz="1200" dirty="0"/>
          </a:p>
        </p:txBody>
      </p:sp>
      <p:cxnSp>
        <p:nvCxnSpPr>
          <p:cNvPr id="15" name="Straight Arrow Connector 14"/>
          <p:cNvCxnSpPr/>
          <p:nvPr/>
        </p:nvCxnSpPr>
        <p:spPr bwMode="auto">
          <a:xfrm flipH="1">
            <a:off x="3501957" y="1924456"/>
            <a:ext cx="2385708" cy="1587229"/>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20" name="Rectangle 19"/>
          <p:cNvSpPr/>
          <p:nvPr/>
        </p:nvSpPr>
        <p:spPr bwMode="auto">
          <a:xfrm>
            <a:off x="7195225" y="359922"/>
            <a:ext cx="1853119" cy="411807"/>
          </a:xfrm>
          <a:prstGeom prst="rect">
            <a:avLst/>
          </a:prstGeom>
          <a:solidFill>
            <a:schemeClr val="accent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US" sz="1200" dirty="0">
                <a:latin typeface="Arial" pitchFamily="28" charset="0"/>
                <a:ea typeface="ＭＳ Ｐゴシック" pitchFamily="28" charset="-128"/>
                <a:cs typeface="ＭＳ Ｐゴシック" pitchFamily="28" charset="-128"/>
              </a:rPr>
              <a:t>Select from drop down menu</a:t>
            </a:r>
            <a:endParaRPr lang="en-US" sz="1200" dirty="0"/>
          </a:p>
        </p:txBody>
      </p:sp>
      <p:cxnSp>
        <p:nvCxnSpPr>
          <p:cNvPr id="21" name="Straight Arrow Connector 20"/>
          <p:cNvCxnSpPr>
            <a:stCxn id="20" idx="2"/>
          </p:cNvCxnSpPr>
          <p:nvPr/>
        </p:nvCxnSpPr>
        <p:spPr bwMode="auto">
          <a:xfrm flipH="1">
            <a:off x="6439711" y="771729"/>
            <a:ext cx="1682074" cy="1504543"/>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25" name="Rectangle 24"/>
          <p:cNvSpPr/>
          <p:nvPr/>
        </p:nvSpPr>
        <p:spPr bwMode="auto">
          <a:xfrm>
            <a:off x="2404351" y="1524000"/>
            <a:ext cx="1652083" cy="403698"/>
          </a:xfrm>
          <a:prstGeom prst="rect">
            <a:avLst/>
          </a:prstGeom>
          <a:solidFill>
            <a:schemeClr val="accent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US" sz="1200" dirty="0">
                <a:latin typeface="Arial" pitchFamily="28" charset="0"/>
                <a:ea typeface="ＭＳ Ｐゴシック" pitchFamily="28" charset="-128"/>
              </a:rPr>
              <a:t>Address, if available, add Zip+4</a:t>
            </a:r>
            <a:endParaRPr lang="en-US" sz="1200" dirty="0"/>
          </a:p>
        </p:txBody>
      </p:sp>
      <p:cxnSp>
        <p:nvCxnSpPr>
          <p:cNvPr id="26" name="Straight Arrow Connector 25"/>
          <p:cNvCxnSpPr/>
          <p:nvPr/>
        </p:nvCxnSpPr>
        <p:spPr bwMode="auto">
          <a:xfrm flipH="1">
            <a:off x="1498060" y="1894463"/>
            <a:ext cx="1662618" cy="644456"/>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29" name="Rectangle 28"/>
          <p:cNvSpPr/>
          <p:nvPr/>
        </p:nvSpPr>
        <p:spPr bwMode="auto">
          <a:xfrm>
            <a:off x="3230392" y="3835940"/>
            <a:ext cx="1652083" cy="403698"/>
          </a:xfrm>
          <a:prstGeom prst="rect">
            <a:avLst/>
          </a:prstGeom>
          <a:solidFill>
            <a:schemeClr val="accent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US" sz="1200" dirty="0">
                <a:latin typeface="Arial" pitchFamily="28" charset="0"/>
                <a:ea typeface="ＭＳ Ｐゴシック" pitchFamily="28" charset="-128"/>
              </a:rPr>
              <a:t>Member number for audit requirements</a:t>
            </a:r>
            <a:endParaRPr lang="en-US" sz="1200" dirty="0"/>
          </a:p>
        </p:txBody>
      </p:sp>
      <p:cxnSp>
        <p:nvCxnSpPr>
          <p:cNvPr id="30" name="Straight Arrow Connector 29"/>
          <p:cNvCxnSpPr/>
          <p:nvPr/>
        </p:nvCxnSpPr>
        <p:spPr bwMode="auto">
          <a:xfrm flipH="1" flipV="1">
            <a:off x="1585609" y="3304973"/>
            <a:ext cx="1644783" cy="732816"/>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22" name="Rectangle 21"/>
          <p:cNvSpPr/>
          <p:nvPr/>
        </p:nvSpPr>
        <p:spPr bwMode="auto">
          <a:xfrm>
            <a:off x="5513151" y="5863472"/>
            <a:ext cx="1853119" cy="403698"/>
          </a:xfrm>
          <a:prstGeom prst="rect">
            <a:avLst/>
          </a:prstGeom>
          <a:solidFill>
            <a:schemeClr val="accent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US" sz="1200" dirty="0">
                <a:latin typeface="Arial" pitchFamily="28" charset="0"/>
                <a:ea typeface="ＭＳ Ｐゴシック" pitchFamily="28" charset="-128"/>
                <a:cs typeface="ＭＳ Ｐゴシック" pitchFamily="28" charset="-128"/>
              </a:rPr>
              <a:t>Enter each day’s miles</a:t>
            </a:r>
            <a:endParaRPr lang="en-US" sz="1200" dirty="0"/>
          </a:p>
        </p:txBody>
      </p:sp>
      <p:cxnSp>
        <p:nvCxnSpPr>
          <p:cNvPr id="23" name="Straight Arrow Connector 22"/>
          <p:cNvCxnSpPr/>
          <p:nvPr/>
        </p:nvCxnSpPr>
        <p:spPr bwMode="auto">
          <a:xfrm flipH="1" flipV="1">
            <a:off x="3591612" y="5344998"/>
            <a:ext cx="1927130" cy="720323"/>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27" name="Straight Arrow Connector 26"/>
          <p:cNvCxnSpPr>
            <a:stCxn id="22" idx="1"/>
          </p:cNvCxnSpPr>
          <p:nvPr/>
        </p:nvCxnSpPr>
        <p:spPr bwMode="auto">
          <a:xfrm flipH="1" flipV="1">
            <a:off x="4056434" y="5344998"/>
            <a:ext cx="1456717" cy="720323"/>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Tree>
    <p:extLst>
      <p:ext uri="{BB962C8B-B14F-4D97-AF65-F5344CB8AC3E}">
        <p14:creationId xmlns:p14="http://schemas.microsoft.com/office/powerpoint/2010/main" val="38885625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br>
              <a:rPr lang="en-US" dirty="0"/>
            </a:br>
            <a:endParaRPr lang="en-US" dirty="0"/>
          </a:p>
        </p:txBody>
      </p:sp>
      <p:sp>
        <p:nvSpPr>
          <p:cNvPr id="3" name="Date Placeholder 2"/>
          <p:cNvSpPr>
            <a:spLocks noGrp="1"/>
          </p:cNvSpPr>
          <p:nvPr>
            <p:ph type="dt" sz="half" idx="10"/>
          </p:nvPr>
        </p:nvSpPr>
        <p:spPr/>
        <p:txBody>
          <a:bodyPr/>
          <a:lstStyle/>
          <a:p>
            <a:pPr>
              <a:defRPr/>
            </a:pPr>
            <a:fld id="{9C2D4FB3-D422-41A5-A614-C33B8C79707E}" type="datetime1">
              <a:rPr lang="en-US" smtClean="0"/>
              <a:pPr>
                <a:defRPr/>
              </a:pPr>
              <a:t>10/6/2018</a:t>
            </a:fld>
            <a:endParaRPr lang="en-US" dirty="0"/>
          </a:p>
        </p:txBody>
      </p:sp>
      <p:sp>
        <p:nvSpPr>
          <p:cNvPr id="4" name="Slide Number Placeholder 3"/>
          <p:cNvSpPr>
            <a:spLocks noGrp="1"/>
          </p:cNvSpPr>
          <p:nvPr>
            <p:ph type="sldNum" sz="quarter" idx="11"/>
          </p:nvPr>
        </p:nvSpPr>
        <p:spPr/>
        <p:txBody>
          <a:bodyPr/>
          <a:lstStyle/>
          <a:p>
            <a:pPr>
              <a:defRPr/>
            </a:pPr>
            <a:fld id="{BB1E3C87-ACDC-44C8-872D-E915D5A1D7B5}" type="slidenum">
              <a:rPr lang="en-US" smtClean="0"/>
              <a:pPr>
                <a:defRPr/>
              </a:pPr>
              <a:t>13</a:t>
            </a:fld>
            <a:endParaRPr lang="en-US" dirty="0"/>
          </a:p>
        </p:txBody>
      </p:sp>
      <p:pic>
        <p:nvPicPr>
          <p:cNvPr id="6" name="Picture 5"/>
          <p:cNvPicPr/>
          <p:nvPr/>
        </p:nvPicPr>
        <p:blipFill>
          <a:blip r:embed="rId2" cstate="print">
            <a:extLst>
              <a:ext uri="{28A0092B-C50C-407E-A947-70E740481C1C}">
                <a14:useLocalDpi xmlns:a14="http://schemas.microsoft.com/office/drawing/2010/main" val="0"/>
              </a:ext>
            </a:extLst>
          </a:blip>
          <a:stretch>
            <a:fillRect/>
          </a:stretch>
        </p:blipFill>
        <p:spPr>
          <a:xfrm>
            <a:off x="0" y="548640"/>
            <a:ext cx="8927184" cy="5352539"/>
          </a:xfrm>
          <a:prstGeom prst="rect">
            <a:avLst/>
          </a:prstGeom>
        </p:spPr>
      </p:pic>
      <p:sp>
        <p:nvSpPr>
          <p:cNvPr id="7" name="Rectangle 6"/>
          <p:cNvSpPr/>
          <p:nvPr/>
        </p:nvSpPr>
        <p:spPr bwMode="auto">
          <a:xfrm>
            <a:off x="564204" y="4844375"/>
            <a:ext cx="1853119" cy="787939"/>
          </a:xfrm>
          <a:prstGeom prst="rect">
            <a:avLst/>
          </a:prstGeom>
          <a:solidFill>
            <a:schemeClr val="accent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US" sz="1200" dirty="0">
                <a:latin typeface="Arial" pitchFamily="28" charset="0"/>
                <a:ea typeface="ＭＳ Ｐゴシック" pitchFamily="28" charset="-128"/>
                <a:cs typeface="ＭＳ Ｐゴシック" pitchFamily="28" charset="-128"/>
              </a:rPr>
              <a:t>Don’t forget to sign – electronic signatures are OK meeting UETA requirements</a:t>
            </a:r>
          </a:p>
          <a:p>
            <a:endParaRPr lang="en-US" sz="1200" dirty="0"/>
          </a:p>
        </p:txBody>
      </p:sp>
      <p:cxnSp>
        <p:nvCxnSpPr>
          <p:cNvPr id="8" name="Straight Arrow Connector 7"/>
          <p:cNvCxnSpPr>
            <a:stCxn id="7" idx="0"/>
          </p:cNvCxnSpPr>
          <p:nvPr/>
        </p:nvCxnSpPr>
        <p:spPr bwMode="auto">
          <a:xfrm flipV="1">
            <a:off x="1490764" y="3776133"/>
            <a:ext cx="151769" cy="1068242"/>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Tree>
    <p:extLst>
      <p:ext uri="{BB962C8B-B14F-4D97-AF65-F5344CB8AC3E}">
        <p14:creationId xmlns:p14="http://schemas.microsoft.com/office/powerpoint/2010/main" val="39945244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a:t>
            </a:r>
          </a:p>
        </p:txBody>
      </p:sp>
      <p:sp>
        <p:nvSpPr>
          <p:cNvPr id="3" name="Date Placeholder 2"/>
          <p:cNvSpPr>
            <a:spLocks noGrp="1"/>
          </p:cNvSpPr>
          <p:nvPr>
            <p:ph type="dt" sz="half" idx="10"/>
          </p:nvPr>
        </p:nvSpPr>
        <p:spPr/>
        <p:txBody>
          <a:bodyPr/>
          <a:lstStyle/>
          <a:p>
            <a:pPr>
              <a:defRPr/>
            </a:pPr>
            <a:fld id="{9C2D4FB3-D422-41A5-A614-C33B8C79707E}" type="datetime1">
              <a:rPr lang="en-US" smtClean="0"/>
              <a:pPr>
                <a:defRPr/>
              </a:pPr>
              <a:t>10/6/2018</a:t>
            </a:fld>
            <a:endParaRPr lang="en-US" dirty="0"/>
          </a:p>
        </p:txBody>
      </p:sp>
      <p:sp>
        <p:nvSpPr>
          <p:cNvPr id="4" name="Slide Number Placeholder 3"/>
          <p:cNvSpPr>
            <a:spLocks noGrp="1"/>
          </p:cNvSpPr>
          <p:nvPr>
            <p:ph type="sldNum" sz="quarter" idx="11"/>
          </p:nvPr>
        </p:nvSpPr>
        <p:spPr/>
        <p:txBody>
          <a:bodyPr/>
          <a:lstStyle/>
          <a:p>
            <a:pPr>
              <a:defRPr/>
            </a:pPr>
            <a:fld id="{BB1E3C87-ACDC-44C8-872D-E915D5A1D7B5}" type="slidenum">
              <a:rPr lang="en-US" smtClean="0"/>
              <a:pPr>
                <a:defRPr/>
              </a:pPr>
              <a:t>14</a:t>
            </a:fld>
            <a:endParaRPr lang="en-US" dirty="0"/>
          </a:p>
        </p:txBody>
      </p:sp>
      <p:pic>
        <p:nvPicPr>
          <p:cNvPr id="5" name="Picture 4"/>
          <p:cNvPicPr>
            <a:picLocks noChangeAspect="1"/>
          </p:cNvPicPr>
          <p:nvPr/>
        </p:nvPicPr>
        <p:blipFill>
          <a:blip r:embed="rId2"/>
          <a:stretch>
            <a:fillRect/>
          </a:stretch>
        </p:blipFill>
        <p:spPr>
          <a:xfrm>
            <a:off x="157707" y="2039007"/>
            <a:ext cx="8892718" cy="4599917"/>
          </a:xfrm>
          <a:prstGeom prst="rect">
            <a:avLst/>
          </a:prstGeom>
        </p:spPr>
      </p:pic>
      <p:sp>
        <p:nvSpPr>
          <p:cNvPr id="6" name="TextBox 5"/>
          <p:cNvSpPr txBox="1"/>
          <p:nvPr/>
        </p:nvSpPr>
        <p:spPr>
          <a:xfrm>
            <a:off x="4698124" y="2669629"/>
            <a:ext cx="240574" cy="461665"/>
          </a:xfrm>
          <a:prstGeom prst="rect">
            <a:avLst/>
          </a:prstGeom>
          <a:solidFill>
            <a:schemeClr val="bg1"/>
          </a:solidFill>
        </p:spPr>
        <p:txBody>
          <a:bodyPr wrap="square" rtlCol="0">
            <a:spAutoFit/>
          </a:bodyPr>
          <a:lstStyle/>
          <a:p>
            <a:r>
              <a:rPr lang="en-US" dirty="0">
                <a:ln w="0"/>
                <a:solidFill>
                  <a:schemeClr val="accent1"/>
                </a:solidFill>
                <a:effectLst>
                  <a:outerShdw blurRad="38100" dist="25400" dir="5400000" algn="ctr" rotWithShape="0">
                    <a:srgbClr val="6E747A">
                      <a:alpha val="43000"/>
                    </a:srgbClr>
                  </a:outerShdw>
                </a:effectLst>
              </a:rPr>
              <a:t>5</a:t>
            </a:r>
          </a:p>
        </p:txBody>
      </p:sp>
    </p:spTree>
    <p:extLst>
      <p:ext uri="{BB962C8B-B14F-4D97-AF65-F5344CB8AC3E}">
        <p14:creationId xmlns:p14="http://schemas.microsoft.com/office/powerpoint/2010/main" val="21810120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What do I send to </a:t>
            </a:r>
            <a:r>
              <a:rPr lang="en-US" sz="2400" dirty="0">
                <a:hlinkClick r:id="rId3"/>
              </a:rPr>
              <a:t>tamashiro@ieee.org</a:t>
            </a:r>
            <a:r>
              <a:rPr lang="en-US" sz="2400" dirty="0"/>
              <a:t> and </a:t>
            </a:r>
            <a:r>
              <a:rPr lang="en-US" sz="2400" dirty="0">
                <a:hlinkClick r:id="rId4"/>
              </a:rPr>
              <a:t>e.perkins@ieee.org</a:t>
            </a:r>
            <a:r>
              <a:rPr lang="en-US" sz="2400" dirty="0"/>
              <a:t>?</a:t>
            </a:r>
          </a:p>
        </p:txBody>
      </p:sp>
      <p:sp>
        <p:nvSpPr>
          <p:cNvPr id="3" name="Date Placeholder 2"/>
          <p:cNvSpPr>
            <a:spLocks noGrp="1"/>
          </p:cNvSpPr>
          <p:nvPr>
            <p:ph type="dt" sz="half" idx="10"/>
          </p:nvPr>
        </p:nvSpPr>
        <p:spPr/>
        <p:txBody>
          <a:bodyPr/>
          <a:lstStyle/>
          <a:p>
            <a:pPr>
              <a:defRPr/>
            </a:pPr>
            <a:fld id="{9C2D4FB3-D422-41A5-A614-C33B8C79707E}" type="datetime1">
              <a:rPr lang="en-US" smtClean="0"/>
              <a:pPr>
                <a:defRPr/>
              </a:pPr>
              <a:t>10/6/2018</a:t>
            </a:fld>
            <a:endParaRPr lang="en-US" dirty="0"/>
          </a:p>
        </p:txBody>
      </p:sp>
      <p:sp>
        <p:nvSpPr>
          <p:cNvPr id="4" name="Slide Number Placeholder 3"/>
          <p:cNvSpPr>
            <a:spLocks noGrp="1"/>
          </p:cNvSpPr>
          <p:nvPr>
            <p:ph type="sldNum" sz="quarter" idx="11"/>
          </p:nvPr>
        </p:nvSpPr>
        <p:spPr/>
        <p:txBody>
          <a:bodyPr/>
          <a:lstStyle/>
          <a:p>
            <a:pPr>
              <a:defRPr/>
            </a:pPr>
            <a:fld id="{BB1E3C87-ACDC-44C8-872D-E915D5A1D7B5}" type="slidenum">
              <a:rPr lang="en-US" smtClean="0"/>
              <a:pPr>
                <a:defRPr/>
              </a:pPr>
              <a:t>15</a:t>
            </a:fld>
            <a:endParaRPr lang="en-US" dirty="0"/>
          </a:p>
        </p:txBody>
      </p:sp>
      <p:sp>
        <p:nvSpPr>
          <p:cNvPr id="5" name="Rectangle 4"/>
          <p:cNvSpPr/>
          <p:nvPr/>
        </p:nvSpPr>
        <p:spPr>
          <a:xfrm>
            <a:off x="457200" y="1514561"/>
            <a:ext cx="8229600" cy="4801314"/>
          </a:xfrm>
          <a:prstGeom prst="rect">
            <a:avLst/>
          </a:prstGeom>
        </p:spPr>
        <p:txBody>
          <a:bodyPr wrap="square">
            <a:spAutoFit/>
          </a:bodyPr>
          <a:lstStyle/>
          <a:p>
            <a:pPr marL="342900" indent="-342900">
              <a:buFont typeface="Arial" pitchFamily="34" charset="0"/>
              <a:buChar char="•"/>
            </a:pPr>
            <a:r>
              <a:rPr lang="en-US" sz="1800" dirty="0"/>
              <a:t>Since you asked, here’s my preference</a:t>
            </a:r>
          </a:p>
          <a:p>
            <a:pPr marL="342900" indent="-342900">
              <a:buFont typeface="Arial" pitchFamily="34" charset="0"/>
              <a:buChar char="•"/>
            </a:pPr>
            <a:r>
              <a:rPr lang="en-US" sz="1800" b="1" u="sng" dirty="0"/>
              <a:t>ONE</a:t>
            </a:r>
            <a:r>
              <a:rPr lang="en-US" sz="1800" dirty="0"/>
              <a:t> .pdf file consisting of:</a:t>
            </a:r>
          </a:p>
          <a:p>
            <a:pPr marL="800100" lvl="1" indent="-342900">
              <a:buFont typeface="Arial" pitchFamily="34" charset="0"/>
              <a:buChar char="•"/>
            </a:pPr>
            <a:r>
              <a:rPr lang="en-US" sz="1800" dirty="0"/>
              <a:t>Signed 1</a:t>
            </a:r>
            <a:r>
              <a:rPr lang="en-US" sz="1800" baseline="30000" dirty="0"/>
              <a:t>st</a:t>
            </a:r>
            <a:r>
              <a:rPr lang="en-US" sz="1800" dirty="0"/>
              <a:t> page of Expense report</a:t>
            </a:r>
          </a:p>
          <a:p>
            <a:pPr marL="800100" lvl="1" indent="-342900">
              <a:buFont typeface="Arial" pitchFamily="34" charset="0"/>
              <a:buChar char="•"/>
            </a:pPr>
            <a:r>
              <a:rPr lang="en-US" sz="1800" dirty="0"/>
              <a:t>2</a:t>
            </a:r>
            <a:r>
              <a:rPr lang="en-US" sz="1800" baseline="30000" dirty="0"/>
              <a:t>nd</a:t>
            </a:r>
            <a:r>
              <a:rPr lang="en-US" sz="1800" dirty="0"/>
              <a:t> page of Expense report (meals, parking, taxi, etc.)</a:t>
            </a:r>
          </a:p>
          <a:p>
            <a:pPr marL="800100" lvl="1" indent="-342900">
              <a:buFont typeface="Arial" pitchFamily="34" charset="0"/>
              <a:buChar char="•"/>
            </a:pPr>
            <a:r>
              <a:rPr lang="en-US" sz="1800" dirty="0"/>
              <a:t>Receipts of expenses over $25.00</a:t>
            </a:r>
          </a:p>
          <a:p>
            <a:pPr marL="800100" lvl="1" indent="-342900">
              <a:buFont typeface="Arial" pitchFamily="34" charset="0"/>
              <a:buChar char="•"/>
            </a:pPr>
            <a:r>
              <a:rPr lang="en-US" sz="1800" dirty="0"/>
              <a:t>Other</a:t>
            </a:r>
          </a:p>
          <a:p>
            <a:pPr marL="342900" indent="-342900">
              <a:buFont typeface="Arial" pitchFamily="34" charset="0"/>
              <a:buChar char="•"/>
            </a:pPr>
            <a:r>
              <a:rPr lang="en-US" sz="1800" dirty="0"/>
              <a:t>You may optionally send the XLS Expense report file, receipts under $25.00, supporting documentation, etc.</a:t>
            </a:r>
          </a:p>
          <a:p>
            <a:pPr marL="342900" indent="-342900">
              <a:buFont typeface="Arial" pitchFamily="34" charset="0"/>
              <a:buChar char="•"/>
            </a:pPr>
            <a:r>
              <a:rPr lang="en-US" sz="1800" i="1" u="sng" dirty="0"/>
              <a:t>Brownie points</a:t>
            </a:r>
            <a:r>
              <a:rPr lang="en-US" sz="1800" dirty="0"/>
              <a:t>:</a:t>
            </a:r>
          </a:p>
          <a:p>
            <a:pPr marL="800100" lvl="1" indent="-342900">
              <a:buFont typeface="Arial" pitchFamily="34" charset="0"/>
              <a:buChar char="•"/>
            </a:pPr>
            <a:r>
              <a:rPr lang="en-US" sz="1800" dirty="0"/>
              <a:t>PDF file name:  Last-</a:t>
            </a:r>
            <a:r>
              <a:rPr lang="en-US" sz="1800" dirty="0" err="1"/>
              <a:t>First_Event_Amount</a:t>
            </a:r>
            <a:r>
              <a:rPr lang="en-US" sz="1800" dirty="0"/>
              <a:t> (</a:t>
            </a:r>
            <a:r>
              <a:rPr lang="en-US" sz="1800" b="1"/>
              <a:t>Tamashiro-Scott_NW_$</a:t>
            </a:r>
            <a:r>
              <a:rPr lang="en-US" sz="1800" b="1" dirty="0"/>
              <a:t>22.22.pdf</a:t>
            </a:r>
            <a:r>
              <a:rPr lang="en-US" sz="1800" dirty="0"/>
              <a:t>)</a:t>
            </a:r>
          </a:p>
          <a:p>
            <a:pPr marL="342900" indent="-342900">
              <a:buFont typeface="Arial" pitchFamily="34" charset="0"/>
              <a:buChar char="•"/>
            </a:pPr>
            <a:r>
              <a:rPr lang="en-US" sz="1800" dirty="0"/>
              <a:t>Use common sense for expenses – we serve the membership</a:t>
            </a:r>
          </a:p>
          <a:p>
            <a:pPr marL="342900" indent="-342900">
              <a:buFont typeface="Arial" pitchFamily="34" charset="0"/>
              <a:buChar char="•"/>
            </a:pPr>
            <a:r>
              <a:rPr lang="en-US" sz="1800" dirty="0"/>
              <a:t>Take pictures of receipts or signed copy and convert to pdf (e.g., CutePDF)</a:t>
            </a:r>
          </a:p>
          <a:p>
            <a:pPr marL="342900" indent="-342900">
              <a:buFont typeface="Arial" pitchFamily="34" charset="0"/>
              <a:buChar char="•"/>
            </a:pPr>
            <a:r>
              <a:rPr lang="en-US" sz="1800" dirty="0"/>
              <a:t>Please note all exceptions or unusual circumstances or costs on Expense report (e.g., Late at night, safest option was taxi; hotel full, R6 director approved higher room rate; screenshot of </a:t>
            </a:r>
            <a:r>
              <a:rPr lang="en-US" sz="1800" dirty="0" err="1"/>
              <a:t>Orbitz</a:t>
            </a:r>
            <a:r>
              <a:rPr lang="en-US" sz="1800" dirty="0"/>
              <a:t> showing lowest airfares not so low!, etc.)</a:t>
            </a:r>
          </a:p>
        </p:txBody>
      </p:sp>
    </p:spTree>
    <p:extLst>
      <p:ext uri="{BB962C8B-B14F-4D97-AF65-F5344CB8AC3E}">
        <p14:creationId xmlns:p14="http://schemas.microsoft.com/office/powerpoint/2010/main" val="6431439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FFF89B-579C-42F7-904C-A1AD5F081CF8}"/>
              </a:ext>
            </a:extLst>
          </p:cNvPr>
          <p:cNvSpPr>
            <a:spLocks noGrp="1"/>
          </p:cNvSpPr>
          <p:nvPr>
            <p:ph type="title"/>
          </p:nvPr>
        </p:nvSpPr>
        <p:spPr/>
        <p:txBody>
          <a:bodyPr/>
          <a:lstStyle/>
          <a:p>
            <a:r>
              <a:rPr lang="en-US" dirty="0"/>
              <a:t>BACKUP</a:t>
            </a:r>
          </a:p>
        </p:txBody>
      </p:sp>
      <p:sp>
        <p:nvSpPr>
          <p:cNvPr id="3" name="Text Placeholder 2">
            <a:extLst>
              <a:ext uri="{FF2B5EF4-FFF2-40B4-BE49-F238E27FC236}">
                <a16:creationId xmlns:a16="http://schemas.microsoft.com/office/drawing/2014/main" id="{58F1251C-2EDF-4627-8BE7-2DD8BFE30D7E}"/>
              </a:ext>
            </a:extLst>
          </p:cNvPr>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B888FF10-62E1-4CF4-96EC-BD053C429F52}"/>
              </a:ext>
            </a:extLst>
          </p:cNvPr>
          <p:cNvSpPr>
            <a:spLocks noGrp="1"/>
          </p:cNvSpPr>
          <p:nvPr>
            <p:ph type="dt" sz="half" idx="10"/>
          </p:nvPr>
        </p:nvSpPr>
        <p:spPr/>
        <p:txBody>
          <a:bodyPr/>
          <a:lstStyle/>
          <a:p>
            <a:pPr>
              <a:defRPr/>
            </a:pPr>
            <a:endParaRPr lang="en-US"/>
          </a:p>
        </p:txBody>
      </p:sp>
      <p:sp>
        <p:nvSpPr>
          <p:cNvPr id="5" name="Slide Number Placeholder 4">
            <a:extLst>
              <a:ext uri="{FF2B5EF4-FFF2-40B4-BE49-F238E27FC236}">
                <a16:creationId xmlns:a16="http://schemas.microsoft.com/office/drawing/2014/main" id="{518577C7-1EB6-4130-B382-A9F2E979C07F}"/>
              </a:ext>
            </a:extLst>
          </p:cNvPr>
          <p:cNvSpPr>
            <a:spLocks noGrp="1"/>
          </p:cNvSpPr>
          <p:nvPr>
            <p:ph type="sldNum" sz="quarter" idx="11"/>
          </p:nvPr>
        </p:nvSpPr>
        <p:spPr/>
        <p:txBody>
          <a:bodyPr/>
          <a:lstStyle/>
          <a:p>
            <a:pPr>
              <a:defRPr/>
            </a:pPr>
            <a:fld id="{DCB3CDDD-67C8-4EDD-9AC6-A9ED068C7949}" type="slidenum">
              <a:rPr lang="en-US" smtClean="0"/>
              <a:pPr>
                <a:defRPr/>
              </a:pPr>
              <a:t>16</a:t>
            </a:fld>
            <a:endParaRPr lang="en-US" dirty="0"/>
          </a:p>
        </p:txBody>
      </p:sp>
    </p:spTree>
    <p:extLst>
      <p:ext uri="{BB962C8B-B14F-4D97-AF65-F5344CB8AC3E}">
        <p14:creationId xmlns:p14="http://schemas.microsoft.com/office/powerpoint/2010/main" val="37117857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545F77-B817-456B-92BB-19EC54A1E907}"/>
              </a:ext>
            </a:extLst>
          </p:cNvPr>
          <p:cNvSpPr>
            <a:spLocks noGrp="1"/>
          </p:cNvSpPr>
          <p:nvPr>
            <p:ph type="title"/>
          </p:nvPr>
        </p:nvSpPr>
        <p:spPr/>
        <p:txBody>
          <a:bodyPr/>
          <a:lstStyle/>
          <a:p>
            <a:r>
              <a:rPr lang="en-US" dirty="0"/>
              <a:t>Northwest Area Meetings </a:t>
            </a:r>
          </a:p>
        </p:txBody>
      </p:sp>
      <p:sp>
        <p:nvSpPr>
          <p:cNvPr id="3" name="Content Placeholder 2">
            <a:extLst>
              <a:ext uri="{FF2B5EF4-FFF2-40B4-BE49-F238E27FC236}">
                <a16:creationId xmlns:a16="http://schemas.microsoft.com/office/drawing/2014/main" id="{2C1416A3-DC52-4F90-8B2B-EE75F66D7C32}"/>
              </a:ext>
            </a:extLst>
          </p:cNvPr>
          <p:cNvSpPr>
            <a:spLocks noGrp="1"/>
          </p:cNvSpPr>
          <p:nvPr>
            <p:ph idx="1"/>
          </p:nvPr>
        </p:nvSpPr>
        <p:spPr>
          <a:xfrm>
            <a:off x="251625" y="1647216"/>
            <a:ext cx="4537464" cy="4422469"/>
          </a:xfrm>
        </p:spPr>
        <p:txBody>
          <a:bodyPr>
            <a:normAutofit fontScale="62500" lnSpcReduction="20000"/>
          </a:bodyPr>
          <a:lstStyle/>
          <a:p>
            <a:r>
              <a:rPr lang="en-US" dirty="0"/>
              <a:t>2018 – Seattle, Emerald City</a:t>
            </a:r>
          </a:p>
          <a:p>
            <a:r>
              <a:rPr lang="en-US" dirty="0"/>
              <a:t>2017 </a:t>
            </a:r>
          </a:p>
          <a:p>
            <a:pPr lvl="1"/>
            <a:r>
              <a:rPr lang="en-US" dirty="0"/>
              <a:t>Fall – San Jose (Joint w/CEA) (</a:t>
            </a:r>
            <a:r>
              <a:rPr lang="en-US" dirty="0" err="1"/>
              <a:t>GHTC</a:t>
            </a:r>
            <a:r>
              <a:rPr lang="en-US" dirty="0"/>
              <a:t>)</a:t>
            </a:r>
          </a:p>
          <a:p>
            <a:pPr lvl="2"/>
            <a:r>
              <a:rPr lang="en-US" dirty="0"/>
              <a:t>$14038.78 / 27 pp = $519.95</a:t>
            </a:r>
          </a:p>
          <a:p>
            <a:pPr lvl="1"/>
            <a:r>
              <a:rPr lang="en-US" dirty="0"/>
              <a:t>Spring – Portland (Joint w/CEA)</a:t>
            </a:r>
          </a:p>
          <a:p>
            <a:pPr lvl="2"/>
            <a:r>
              <a:rPr lang="en-US" dirty="0"/>
              <a:t>$19502.50 / 29 pp = $672.50</a:t>
            </a:r>
          </a:p>
          <a:p>
            <a:r>
              <a:rPr lang="en-US" dirty="0"/>
              <a:t>2016</a:t>
            </a:r>
          </a:p>
          <a:p>
            <a:pPr lvl="1"/>
            <a:r>
              <a:rPr lang="en-US" dirty="0"/>
              <a:t>Fall – Seattle (Joint w/NEA) (</a:t>
            </a:r>
            <a:r>
              <a:rPr lang="en-US" dirty="0" err="1"/>
              <a:t>GHTC</a:t>
            </a:r>
            <a:r>
              <a:rPr lang="en-US" dirty="0"/>
              <a:t>)</a:t>
            </a:r>
          </a:p>
          <a:p>
            <a:pPr lvl="2"/>
            <a:r>
              <a:rPr lang="en-US" dirty="0"/>
              <a:t>$13312.93 / 28 pp = $475.46</a:t>
            </a:r>
          </a:p>
          <a:p>
            <a:pPr lvl="1"/>
            <a:r>
              <a:rPr lang="en-US" dirty="0"/>
              <a:t>Spring – Salt Lake (Joint w/NEA)</a:t>
            </a:r>
          </a:p>
          <a:p>
            <a:pPr lvl="2"/>
            <a:r>
              <a:rPr lang="en-US" dirty="0"/>
              <a:t>$6618.46 / 12 pp = $551.54</a:t>
            </a:r>
          </a:p>
          <a:p>
            <a:r>
              <a:rPr lang="en-US" dirty="0"/>
              <a:t>2015</a:t>
            </a:r>
          </a:p>
          <a:p>
            <a:pPr lvl="1"/>
            <a:r>
              <a:rPr lang="en-US" dirty="0"/>
              <a:t>Fall – San Jose (Joint w/CEA)</a:t>
            </a:r>
          </a:p>
          <a:p>
            <a:pPr lvl="2"/>
            <a:r>
              <a:rPr lang="en-US" dirty="0"/>
              <a:t>$9099.64 / 16 pp = $568.73</a:t>
            </a:r>
          </a:p>
          <a:p>
            <a:pPr lvl="1"/>
            <a:r>
              <a:rPr lang="en-US" dirty="0"/>
              <a:t>Spring – Seattle</a:t>
            </a:r>
          </a:p>
          <a:p>
            <a:pPr lvl="2"/>
            <a:r>
              <a:rPr lang="en-US" dirty="0"/>
              <a:t>$5054.44 / 7 pp = $722.06</a:t>
            </a:r>
          </a:p>
          <a:p>
            <a:pPr lvl="1"/>
            <a:endParaRPr lang="en-US" dirty="0"/>
          </a:p>
        </p:txBody>
      </p:sp>
      <p:sp>
        <p:nvSpPr>
          <p:cNvPr id="4" name="Slide Number Placeholder 3">
            <a:extLst>
              <a:ext uri="{FF2B5EF4-FFF2-40B4-BE49-F238E27FC236}">
                <a16:creationId xmlns:a16="http://schemas.microsoft.com/office/drawing/2014/main" id="{6A05DA8D-AA7C-4BAA-A53D-B676CD44A832}"/>
              </a:ext>
            </a:extLst>
          </p:cNvPr>
          <p:cNvSpPr>
            <a:spLocks noGrp="1"/>
          </p:cNvSpPr>
          <p:nvPr>
            <p:ph type="sldNum" sz="quarter" idx="10"/>
          </p:nvPr>
        </p:nvSpPr>
        <p:spPr/>
        <p:txBody>
          <a:bodyPr/>
          <a:lstStyle/>
          <a:p>
            <a:pPr>
              <a:defRPr/>
            </a:pPr>
            <a:fld id="{42231AC5-6A37-4777-83F6-46581E0B3E69}" type="slidenum">
              <a:rPr lang="en-US" smtClean="0"/>
              <a:pPr>
                <a:defRPr/>
              </a:pPr>
              <a:t>17</a:t>
            </a:fld>
            <a:endParaRPr lang="en-US" dirty="0"/>
          </a:p>
        </p:txBody>
      </p:sp>
      <p:sp>
        <p:nvSpPr>
          <p:cNvPr id="5" name="Content Placeholder 2">
            <a:extLst>
              <a:ext uri="{FF2B5EF4-FFF2-40B4-BE49-F238E27FC236}">
                <a16:creationId xmlns:a16="http://schemas.microsoft.com/office/drawing/2014/main" id="{A8244B0D-EE3B-4DAF-931A-8774B6881E5A}"/>
              </a:ext>
            </a:extLst>
          </p:cNvPr>
          <p:cNvSpPr txBox="1">
            <a:spLocks/>
          </p:cNvSpPr>
          <p:nvPr/>
        </p:nvSpPr>
        <p:spPr bwMode="auto">
          <a:xfrm>
            <a:off x="4690411" y="1954886"/>
            <a:ext cx="4308863" cy="4217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55000" lnSpcReduction="20000"/>
          </a:bodyPr>
          <a:lstStyle>
            <a:lvl1pPr marL="342900" indent="-342900" algn="l" rtl="0" eaLnBrk="0" fontAlgn="base" hangingPunct="0">
              <a:spcBef>
                <a:spcPct val="20000"/>
              </a:spcBef>
              <a:spcAft>
                <a:spcPct val="0"/>
              </a:spcAft>
              <a:buClr>
                <a:schemeClr val="bg2"/>
              </a:buClr>
              <a:buSzPct val="80000"/>
              <a:buFontTx/>
              <a:buBlip>
                <a:blip r:embed="rId2"/>
              </a:buBlip>
              <a:defRPr sz="2800">
                <a:solidFill>
                  <a:schemeClr val="tx1"/>
                </a:solidFill>
                <a:latin typeface="+mn-lt"/>
                <a:ea typeface="MS PGothic" pitchFamily="34" charset="-128"/>
                <a:cs typeface="ＭＳ Ｐゴシック" pitchFamily="-112" charset="-128"/>
              </a:defRPr>
            </a:lvl1pPr>
            <a:lvl2pPr marL="742950" indent="-285750" algn="l" rtl="0" eaLnBrk="0" fontAlgn="base" hangingPunct="0">
              <a:spcBef>
                <a:spcPct val="20000"/>
              </a:spcBef>
              <a:spcAft>
                <a:spcPct val="0"/>
              </a:spcAft>
              <a:buClr>
                <a:schemeClr val="tx1">
                  <a:lumMod val="65000"/>
                  <a:lumOff val="35000"/>
                </a:schemeClr>
              </a:buClr>
              <a:buChar char="–"/>
              <a:defRPr sz="2600">
                <a:solidFill>
                  <a:schemeClr val="tx1"/>
                </a:solidFill>
                <a:latin typeface="+mn-lt"/>
                <a:ea typeface="MS PGothic" pitchFamily="34" charset="-128"/>
              </a:defRPr>
            </a:lvl2pPr>
            <a:lvl3pPr marL="1143000" indent="-228600" algn="l" rtl="0" eaLnBrk="0" fontAlgn="base" hangingPunct="0">
              <a:spcBef>
                <a:spcPct val="20000"/>
              </a:spcBef>
              <a:spcAft>
                <a:spcPct val="0"/>
              </a:spcAft>
              <a:buClr>
                <a:schemeClr val="tx1">
                  <a:lumMod val="65000"/>
                  <a:lumOff val="35000"/>
                </a:schemeClr>
              </a:buClr>
              <a:buFont typeface="Wingdings" pitchFamily="2" charset="2"/>
              <a:buChar char="§"/>
              <a:defRPr sz="2200">
                <a:solidFill>
                  <a:schemeClr val="tx1"/>
                </a:solidFill>
                <a:latin typeface="+mn-lt"/>
                <a:ea typeface="MS PGothic" pitchFamily="34" charset="-128"/>
              </a:defRPr>
            </a:lvl3pPr>
            <a:lvl4pPr marL="1600200" indent="-228600" algn="l" rtl="0" eaLnBrk="0" fontAlgn="base" hangingPunct="0">
              <a:spcBef>
                <a:spcPct val="20000"/>
              </a:spcBef>
              <a:spcAft>
                <a:spcPct val="0"/>
              </a:spcAft>
              <a:buClr>
                <a:schemeClr val="tx1">
                  <a:lumMod val="65000"/>
                  <a:lumOff val="35000"/>
                </a:schemeClr>
              </a:buClr>
              <a:buChar char="–"/>
              <a:defRPr sz="2000">
                <a:solidFill>
                  <a:schemeClr val="tx1"/>
                </a:solidFill>
                <a:latin typeface="+mn-lt"/>
                <a:ea typeface="MS PGothic" pitchFamily="34" charset="-128"/>
              </a:defRPr>
            </a:lvl4pPr>
            <a:lvl5pPr marL="2057400" indent="-228600" algn="l" rtl="0" eaLnBrk="0" fontAlgn="base" hangingPunct="0">
              <a:spcBef>
                <a:spcPct val="20000"/>
              </a:spcBef>
              <a:spcAft>
                <a:spcPct val="0"/>
              </a:spcAft>
              <a:buClr>
                <a:schemeClr val="tx1">
                  <a:lumMod val="65000"/>
                  <a:lumOff val="35000"/>
                </a:schemeClr>
              </a:buClr>
              <a:buFont typeface="Wingdings" pitchFamily="2" charset="2"/>
              <a:buChar char="§"/>
              <a:defRPr sz="2000">
                <a:solidFill>
                  <a:schemeClr val="tx1"/>
                </a:solidFill>
                <a:latin typeface="+mn-lt"/>
                <a:ea typeface="MS PGothic" pitchFamily="34" charset="-128"/>
              </a:defRPr>
            </a:lvl5pPr>
            <a:lvl6pPr marL="2514600" indent="-228600" algn="l" rtl="0" eaLnBrk="1" fontAlgn="base" hangingPunct="1">
              <a:spcBef>
                <a:spcPct val="20000"/>
              </a:spcBef>
              <a:spcAft>
                <a:spcPct val="0"/>
              </a:spcAft>
              <a:buClr>
                <a:schemeClr val="bg2"/>
              </a:buClr>
              <a:buFont typeface="Wingdings" pitchFamily="28" charset="2"/>
              <a:buChar char="§"/>
              <a:defRPr>
                <a:solidFill>
                  <a:schemeClr val="tx1"/>
                </a:solidFill>
                <a:latin typeface="+mn-lt"/>
                <a:ea typeface="+mn-ea"/>
              </a:defRPr>
            </a:lvl6pPr>
            <a:lvl7pPr marL="2971800" indent="-228600" algn="l" rtl="0" eaLnBrk="1" fontAlgn="base" hangingPunct="1">
              <a:spcBef>
                <a:spcPct val="20000"/>
              </a:spcBef>
              <a:spcAft>
                <a:spcPct val="0"/>
              </a:spcAft>
              <a:buClr>
                <a:schemeClr val="bg2"/>
              </a:buClr>
              <a:buFont typeface="Wingdings" pitchFamily="28" charset="2"/>
              <a:buChar char="§"/>
              <a:defRPr>
                <a:solidFill>
                  <a:schemeClr val="tx1"/>
                </a:solidFill>
                <a:latin typeface="+mn-lt"/>
                <a:ea typeface="+mn-ea"/>
              </a:defRPr>
            </a:lvl7pPr>
            <a:lvl8pPr marL="3429000" indent="-228600" algn="l" rtl="0" eaLnBrk="1" fontAlgn="base" hangingPunct="1">
              <a:spcBef>
                <a:spcPct val="20000"/>
              </a:spcBef>
              <a:spcAft>
                <a:spcPct val="0"/>
              </a:spcAft>
              <a:buClr>
                <a:schemeClr val="bg2"/>
              </a:buClr>
              <a:buFont typeface="Wingdings" pitchFamily="28" charset="2"/>
              <a:buChar char="§"/>
              <a:defRPr>
                <a:solidFill>
                  <a:schemeClr val="tx1"/>
                </a:solidFill>
                <a:latin typeface="+mn-lt"/>
                <a:ea typeface="+mn-ea"/>
              </a:defRPr>
            </a:lvl8pPr>
            <a:lvl9pPr marL="3886200" indent="-228600" algn="l" rtl="0" eaLnBrk="1" fontAlgn="base" hangingPunct="1">
              <a:spcBef>
                <a:spcPct val="20000"/>
              </a:spcBef>
              <a:spcAft>
                <a:spcPct val="0"/>
              </a:spcAft>
              <a:buClr>
                <a:schemeClr val="bg2"/>
              </a:buClr>
              <a:buFont typeface="Wingdings" pitchFamily="28" charset="2"/>
              <a:buChar char="§"/>
              <a:defRPr>
                <a:solidFill>
                  <a:schemeClr val="tx1"/>
                </a:solidFill>
                <a:latin typeface="+mn-lt"/>
                <a:ea typeface="+mn-ea"/>
              </a:defRPr>
            </a:lvl9pPr>
          </a:lstStyle>
          <a:p>
            <a:r>
              <a:rPr lang="en-US" kern="0" dirty="0"/>
              <a:t>Travel only (pp only includes those who asked for reimbursement from Region 6)</a:t>
            </a:r>
          </a:p>
          <a:p>
            <a:r>
              <a:rPr lang="en-US" kern="0" dirty="0"/>
              <a:t>Southern &amp; Central Areas have a lot more local folks who drive and don’t ask for reimbursement</a:t>
            </a:r>
          </a:p>
          <a:p>
            <a:r>
              <a:rPr lang="en-US" kern="0" dirty="0"/>
              <a:t>Region has paid for 27+ people each of the last 3 area meetings</a:t>
            </a:r>
          </a:p>
          <a:p>
            <a:r>
              <a:rPr lang="en-US" kern="0" dirty="0"/>
              <a:t>Joint meetings have high $/pp but do bring in more people</a:t>
            </a:r>
          </a:p>
          <a:p>
            <a:r>
              <a:rPr lang="en-US" kern="0" dirty="0"/>
              <a:t>‘16 &amp; ‘17 </a:t>
            </a:r>
            <a:r>
              <a:rPr lang="en-US" kern="0" dirty="0" err="1"/>
              <a:t>GHTC</a:t>
            </a:r>
            <a:r>
              <a:rPr lang="en-US" kern="0" dirty="0"/>
              <a:t> co-location brought a lot of people, more sharing and one-night stays that kept costs low despite high room rate</a:t>
            </a:r>
          </a:p>
          <a:p>
            <a:r>
              <a:rPr lang="en-US" kern="0" dirty="0"/>
              <a:t>Joint meetings have been relatively cost-effective – last solo meeting in Seattle in ’15 was highest $/pp (but just 7 pp)</a:t>
            </a:r>
          </a:p>
          <a:p>
            <a:r>
              <a:rPr lang="en-US" kern="0" dirty="0"/>
              <a:t>Spring location should be strategic, fall location should be easy to travel to</a:t>
            </a:r>
          </a:p>
        </p:txBody>
      </p:sp>
    </p:spTree>
    <p:extLst>
      <p:ext uri="{BB962C8B-B14F-4D97-AF65-F5344CB8AC3E}">
        <p14:creationId xmlns:p14="http://schemas.microsoft.com/office/powerpoint/2010/main" val="35515153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545F77-B817-456B-92BB-19EC54A1E907}"/>
              </a:ext>
            </a:extLst>
          </p:cNvPr>
          <p:cNvSpPr>
            <a:spLocks noGrp="1"/>
          </p:cNvSpPr>
          <p:nvPr>
            <p:ph type="title"/>
          </p:nvPr>
        </p:nvSpPr>
        <p:spPr/>
        <p:txBody>
          <a:bodyPr/>
          <a:lstStyle/>
          <a:p>
            <a:r>
              <a:rPr lang="en-US" dirty="0"/>
              <a:t>Central Area Meetings </a:t>
            </a:r>
          </a:p>
        </p:txBody>
      </p:sp>
      <p:sp>
        <p:nvSpPr>
          <p:cNvPr id="3" name="Content Placeholder 2">
            <a:extLst>
              <a:ext uri="{FF2B5EF4-FFF2-40B4-BE49-F238E27FC236}">
                <a16:creationId xmlns:a16="http://schemas.microsoft.com/office/drawing/2014/main" id="{2C1416A3-DC52-4F90-8B2B-EE75F66D7C32}"/>
              </a:ext>
            </a:extLst>
          </p:cNvPr>
          <p:cNvSpPr>
            <a:spLocks noGrp="1"/>
          </p:cNvSpPr>
          <p:nvPr>
            <p:ph idx="1"/>
          </p:nvPr>
        </p:nvSpPr>
        <p:spPr>
          <a:xfrm>
            <a:off x="251625" y="1954886"/>
            <a:ext cx="4537464" cy="4114800"/>
          </a:xfrm>
        </p:spPr>
        <p:txBody>
          <a:bodyPr>
            <a:normAutofit fontScale="62500" lnSpcReduction="20000"/>
          </a:bodyPr>
          <a:lstStyle/>
          <a:p>
            <a:r>
              <a:rPr lang="en-US" dirty="0"/>
              <a:t>2018 – San Jose, Silicon Valley</a:t>
            </a:r>
          </a:p>
          <a:p>
            <a:r>
              <a:rPr lang="en-US" dirty="0"/>
              <a:t>2017 </a:t>
            </a:r>
          </a:p>
          <a:p>
            <a:pPr lvl="1"/>
            <a:r>
              <a:rPr lang="en-US" dirty="0"/>
              <a:t>Fall – San Jose (Joint w/NWA) (</a:t>
            </a:r>
            <a:r>
              <a:rPr lang="en-US" dirty="0" err="1"/>
              <a:t>GHTC</a:t>
            </a:r>
            <a:r>
              <a:rPr lang="en-US" dirty="0"/>
              <a:t>)</a:t>
            </a:r>
          </a:p>
          <a:p>
            <a:pPr lvl="2"/>
            <a:r>
              <a:rPr lang="en-US" dirty="0"/>
              <a:t>$14038.78 / 27 pp = $519.95</a:t>
            </a:r>
          </a:p>
          <a:p>
            <a:pPr lvl="1"/>
            <a:r>
              <a:rPr lang="en-US" dirty="0"/>
              <a:t>Spring – Portland (Joint w/NWA)</a:t>
            </a:r>
          </a:p>
          <a:p>
            <a:pPr lvl="2"/>
            <a:r>
              <a:rPr lang="en-US" dirty="0"/>
              <a:t>$19502.50 / 29 pp = $672.50</a:t>
            </a:r>
          </a:p>
          <a:p>
            <a:r>
              <a:rPr lang="en-US" dirty="0"/>
              <a:t>2016</a:t>
            </a:r>
          </a:p>
          <a:p>
            <a:pPr lvl="1"/>
            <a:r>
              <a:rPr lang="en-US" dirty="0"/>
              <a:t>Fall – Phoenix (Joint w/</a:t>
            </a:r>
            <a:r>
              <a:rPr lang="en-US" dirty="0" err="1"/>
              <a:t>SWA&amp;SOA</a:t>
            </a:r>
            <a:r>
              <a:rPr lang="en-US" dirty="0"/>
              <a:t>)</a:t>
            </a:r>
          </a:p>
          <a:p>
            <a:pPr lvl="2"/>
            <a:r>
              <a:rPr lang="en-US" dirty="0"/>
              <a:t>$16696.10 / 23 pp = $725.92</a:t>
            </a:r>
          </a:p>
          <a:p>
            <a:pPr lvl="1"/>
            <a:r>
              <a:rPr lang="en-US" dirty="0"/>
              <a:t>Spring – Honolulu</a:t>
            </a:r>
          </a:p>
          <a:p>
            <a:pPr lvl="2"/>
            <a:r>
              <a:rPr lang="en-US" dirty="0"/>
              <a:t>$21930.12 / 25 pp = $877.20</a:t>
            </a:r>
          </a:p>
          <a:p>
            <a:r>
              <a:rPr lang="en-US" dirty="0"/>
              <a:t>2015</a:t>
            </a:r>
          </a:p>
          <a:p>
            <a:pPr lvl="1"/>
            <a:r>
              <a:rPr lang="en-US" dirty="0"/>
              <a:t>Fall – San Jose (Joint w/NWA)</a:t>
            </a:r>
          </a:p>
          <a:p>
            <a:pPr lvl="2"/>
            <a:r>
              <a:rPr lang="en-US" dirty="0"/>
              <a:t>$9099.64 / 16 pp = $568.73</a:t>
            </a:r>
          </a:p>
          <a:p>
            <a:pPr lvl="1"/>
            <a:r>
              <a:rPr lang="en-US" dirty="0"/>
              <a:t>Spring – Santa Clara</a:t>
            </a:r>
          </a:p>
          <a:p>
            <a:pPr lvl="2"/>
            <a:r>
              <a:rPr lang="en-US" dirty="0"/>
              <a:t>$5924.93 / 12 pp = $493.74</a:t>
            </a:r>
          </a:p>
          <a:p>
            <a:pPr lvl="1"/>
            <a:endParaRPr lang="en-US" dirty="0"/>
          </a:p>
        </p:txBody>
      </p:sp>
      <p:sp>
        <p:nvSpPr>
          <p:cNvPr id="4" name="Slide Number Placeholder 3">
            <a:extLst>
              <a:ext uri="{FF2B5EF4-FFF2-40B4-BE49-F238E27FC236}">
                <a16:creationId xmlns:a16="http://schemas.microsoft.com/office/drawing/2014/main" id="{6A05DA8D-AA7C-4BAA-A53D-B676CD44A832}"/>
              </a:ext>
            </a:extLst>
          </p:cNvPr>
          <p:cNvSpPr>
            <a:spLocks noGrp="1"/>
          </p:cNvSpPr>
          <p:nvPr>
            <p:ph type="sldNum" sz="quarter" idx="10"/>
          </p:nvPr>
        </p:nvSpPr>
        <p:spPr/>
        <p:txBody>
          <a:bodyPr/>
          <a:lstStyle/>
          <a:p>
            <a:pPr>
              <a:defRPr/>
            </a:pPr>
            <a:fld id="{42231AC5-6A37-4777-83F6-46581E0B3E69}" type="slidenum">
              <a:rPr lang="en-US" smtClean="0"/>
              <a:pPr>
                <a:defRPr/>
              </a:pPr>
              <a:t>18</a:t>
            </a:fld>
            <a:endParaRPr lang="en-US" dirty="0"/>
          </a:p>
        </p:txBody>
      </p:sp>
      <p:sp>
        <p:nvSpPr>
          <p:cNvPr id="5" name="Content Placeholder 2">
            <a:extLst>
              <a:ext uri="{FF2B5EF4-FFF2-40B4-BE49-F238E27FC236}">
                <a16:creationId xmlns:a16="http://schemas.microsoft.com/office/drawing/2014/main" id="{A8244B0D-EE3B-4DAF-931A-8774B6881E5A}"/>
              </a:ext>
            </a:extLst>
          </p:cNvPr>
          <p:cNvSpPr txBox="1">
            <a:spLocks/>
          </p:cNvSpPr>
          <p:nvPr/>
        </p:nvSpPr>
        <p:spPr bwMode="auto">
          <a:xfrm>
            <a:off x="4690411" y="1954886"/>
            <a:ext cx="4308863" cy="4217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55000" lnSpcReduction="20000"/>
          </a:bodyPr>
          <a:lstStyle>
            <a:lvl1pPr marL="342900" indent="-342900" algn="l" rtl="0" eaLnBrk="0" fontAlgn="base" hangingPunct="0">
              <a:spcBef>
                <a:spcPct val="20000"/>
              </a:spcBef>
              <a:spcAft>
                <a:spcPct val="0"/>
              </a:spcAft>
              <a:buClr>
                <a:schemeClr val="bg2"/>
              </a:buClr>
              <a:buSzPct val="80000"/>
              <a:buFontTx/>
              <a:buBlip>
                <a:blip r:embed="rId2"/>
              </a:buBlip>
              <a:defRPr sz="2800">
                <a:solidFill>
                  <a:schemeClr val="tx1"/>
                </a:solidFill>
                <a:latin typeface="+mn-lt"/>
                <a:ea typeface="MS PGothic" pitchFamily="34" charset="-128"/>
                <a:cs typeface="ＭＳ Ｐゴシック" pitchFamily="-112" charset="-128"/>
              </a:defRPr>
            </a:lvl1pPr>
            <a:lvl2pPr marL="742950" indent="-285750" algn="l" rtl="0" eaLnBrk="0" fontAlgn="base" hangingPunct="0">
              <a:spcBef>
                <a:spcPct val="20000"/>
              </a:spcBef>
              <a:spcAft>
                <a:spcPct val="0"/>
              </a:spcAft>
              <a:buClr>
                <a:schemeClr val="tx1">
                  <a:lumMod val="65000"/>
                  <a:lumOff val="35000"/>
                </a:schemeClr>
              </a:buClr>
              <a:buChar char="–"/>
              <a:defRPr sz="2600">
                <a:solidFill>
                  <a:schemeClr val="tx1"/>
                </a:solidFill>
                <a:latin typeface="+mn-lt"/>
                <a:ea typeface="MS PGothic" pitchFamily="34" charset="-128"/>
              </a:defRPr>
            </a:lvl2pPr>
            <a:lvl3pPr marL="1143000" indent="-228600" algn="l" rtl="0" eaLnBrk="0" fontAlgn="base" hangingPunct="0">
              <a:spcBef>
                <a:spcPct val="20000"/>
              </a:spcBef>
              <a:spcAft>
                <a:spcPct val="0"/>
              </a:spcAft>
              <a:buClr>
                <a:schemeClr val="tx1">
                  <a:lumMod val="65000"/>
                  <a:lumOff val="35000"/>
                </a:schemeClr>
              </a:buClr>
              <a:buFont typeface="Wingdings" pitchFamily="2" charset="2"/>
              <a:buChar char="§"/>
              <a:defRPr sz="2200">
                <a:solidFill>
                  <a:schemeClr val="tx1"/>
                </a:solidFill>
                <a:latin typeface="+mn-lt"/>
                <a:ea typeface="MS PGothic" pitchFamily="34" charset="-128"/>
              </a:defRPr>
            </a:lvl3pPr>
            <a:lvl4pPr marL="1600200" indent="-228600" algn="l" rtl="0" eaLnBrk="0" fontAlgn="base" hangingPunct="0">
              <a:spcBef>
                <a:spcPct val="20000"/>
              </a:spcBef>
              <a:spcAft>
                <a:spcPct val="0"/>
              </a:spcAft>
              <a:buClr>
                <a:schemeClr val="tx1">
                  <a:lumMod val="65000"/>
                  <a:lumOff val="35000"/>
                </a:schemeClr>
              </a:buClr>
              <a:buChar char="–"/>
              <a:defRPr sz="2000">
                <a:solidFill>
                  <a:schemeClr val="tx1"/>
                </a:solidFill>
                <a:latin typeface="+mn-lt"/>
                <a:ea typeface="MS PGothic" pitchFamily="34" charset="-128"/>
              </a:defRPr>
            </a:lvl4pPr>
            <a:lvl5pPr marL="2057400" indent="-228600" algn="l" rtl="0" eaLnBrk="0" fontAlgn="base" hangingPunct="0">
              <a:spcBef>
                <a:spcPct val="20000"/>
              </a:spcBef>
              <a:spcAft>
                <a:spcPct val="0"/>
              </a:spcAft>
              <a:buClr>
                <a:schemeClr val="tx1">
                  <a:lumMod val="65000"/>
                  <a:lumOff val="35000"/>
                </a:schemeClr>
              </a:buClr>
              <a:buFont typeface="Wingdings" pitchFamily="2" charset="2"/>
              <a:buChar char="§"/>
              <a:defRPr sz="2000">
                <a:solidFill>
                  <a:schemeClr val="tx1"/>
                </a:solidFill>
                <a:latin typeface="+mn-lt"/>
                <a:ea typeface="MS PGothic" pitchFamily="34" charset="-128"/>
              </a:defRPr>
            </a:lvl5pPr>
            <a:lvl6pPr marL="2514600" indent="-228600" algn="l" rtl="0" eaLnBrk="1" fontAlgn="base" hangingPunct="1">
              <a:spcBef>
                <a:spcPct val="20000"/>
              </a:spcBef>
              <a:spcAft>
                <a:spcPct val="0"/>
              </a:spcAft>
              <a:buClr>
                <a:schemeClr val="bg2"/>
              </a:buClr>
              <a:buFont typeface="Wingdings" pitchFamily="28" charset="2"/>
              <a:buChar char="§"/>
              <a:defRPr>
                <a:solidFill>
                  <a:schemeClr val="tx1"/>
                </a:solidFill>
                <a:latin typeface="+mn-lt"/>
                <a:ea typeface="+mn-ea"/>
              </a:defRPr>
            </a:lvl6pPr>
            <a:lvl7pPr marL="2971800" indent="-228600" algn="l" rtl="0" eaLnBrk="1" fontAlgn="base" hangingPunct="1">
              <a:spcBef>
                <a:spcPct val="20000"/>
              </a:spcBef>
              <a:spcAft>
                <a:spcPct val="0"/>
              </a:spcAft>
              <a:buClr>
                <a:schemeClr val="bg2"/>
              </a:buClr>
              <a:buFont typeface="Wingdings" pitchFamily="28" charset="2"/>
              <a:buChar char="§"/>
              <a:defRPr>
                <a:solidFill>
                  <a:schemeClr val="tx1"/>
                </a:solidFill>
                <a:latin typeface="+mn-lt"/>
                <a:ea typeface="+mn-ea"/>
              </a:defRPr>
            </a:lvl7pPr>
            <a:lvl8pPr marL="3429000" indent="-228600" algn="l" rtl="0" eaLnBrk="1" fontAlgn="base" hangingPunct="1">
              <a:spcBef>
                <a:spcPct val="20000"/>
              </a:spcBef>
              <a:spcAft>
                <a:spcPct val="0"/>
              </a:spcAft>
              <a:buClr>
                <a:schemeClr val="bg2"/>
              </a:buClr>
              <a:buFont typeface="Wingdings" pitchFamily="28" charset="2"/>
              <a:buChar char="§"/>
              <a:defRPr>
                <a:solidFill>
                  <a:schemeClr val="tx1"/>
                </a:solidFill>
                <a:latin typeface="+mn-lt"/>
                <a:ea typeface="+mn-ea"/>
              </a:defRPr>
            </a:lvl8pPr>
            <a:lvl9pPr marL="3886200" indent="-228600" algn="l" rtl="0" eaLnBrk="1" fontAlgn="base" hangingPunct="1">
              <a:spcBef>
                <a:spcPct val="20000"/>
              </a:spcBef>
              <a:spcAft>
                <a:spcPct val="0"/>
              </a:spcAft>
              <a:buClr>
                <a:schemeClr val="bg2"/>
              </a:buClr>
              <a:buFont typeface="Wingdings" pitchFamily="28" charset="2"/>
              <a:buChar char="§"/>
              <a:defRPr>
                <a:solidFill>
                  <a:schemeClr val="tx1"/>
                </a:solidFill>
                <a:latin typeface="+mn-lt"/>
                <a:ea typeface="+mn-ea"/>
              </a:defRPr>
            </a:lvl9pPr>
          </a:lstStyle>
          <a:p>
            <a:r>
              <a:rPr lang="en-US" kern="0" dirty="0"/>
              <a:t>Travel only (pp only includes those who asked for reimbursement from Region 6)</a:t>
            </a:r>
          </a:p>
          <a:p>
            <a:r>
              <a:rPr lang="en-US" kern="0" dirty="0"/>
              <a:t>Southern &amp; Central Areas have a lot more local folks who drive and don’t ask for reimbursement</a:t>
            </a:r>
          </a:p>
          <a:p>
            <a:r>
              <a:rPr lang="en-US" kern="0" dirty="0"/>
              <a:t>Region has paid for 23+ people each of the last 4 area meetings</a:t>
            </a:r>
          </a:p>
          <a:p>
            <a:r>
              <a:rPr lang="en-US" kern="0" dirty="0"/>
              <a:t>‘16 Phoenix was also </a:t>
            </a:r>
            <a:r>
              <a:rPr lang="en-US" kern="0" dirty="0" err="1"/>
              <a:t>SusTech</a:t>
            </a:r>
            <a:r>
              <a:rPr lang="en-US" kern="0" dirty="0"/>
              <a:t> and more 2-night stays</a:t>
            </a:r>
          </a:p>
          <a:p>
            <a:r>
              <a:rPr lang="en-US" kern="0" dirty="0"/>
              <a:t>‘16 Honolulu very popular, costs under $1000 pp (2 night stays)</a:t>
            </a:r>
          </a:p>
          <a:p>
            <a:r>
              <a:rPr lang="en-US" kern="0" dirty="0"/>
              <a:t>Joint meetings have high $/pp but do bring in more people</a:t>
            </a:r>
          </a:p>
          <a:p>
            <a:r>
              <a:rPr lang="en-US" kern="0" dirty="0"/>
              <a:t>‘17 </a:t>
            </a:r>
            <a:r>
              <a:rPr lang="en-US" kern="0" dirty="0" err="1"/>
              <a:t>GHTC</a:t>
            </a:r>
            <a:r>
              <a:rPr lang="en-US" kern="0" dirty="0"/>
              <a:t> co-location brought a lot of people, more sharing and one-night stays that kept costs low despite high room rate</a:t>
            </a:r>
          </a:p>
          <a:p>
            <a:r>
              <a:rPr lang="en-US" kern="0" dirty="0"/>
              <a:t>Spring location should be strategic, fall location should be easy to travel to</a:t>
            </a:r>
          </a:p>
        </p:txBody>
      </p:sp>
    </p:spTree>
    <p:extLst>
      <p:ext uri="{BB962C8B-B14F-4D97-AF65-F5344CB8AC3E}">
        <p14:creationId xmlns:p14="http://schemas.microsoft.com/office/powerpoint/2010/main" val="7867796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545F77-B817-456B-92BB-19EC54A1E907}"/>
              </a:ext>
            </a:extLst>
          </p:cNvPr>
          <p:cNvSpPr>
            <a:spLocks noGrp="1"/>
          </p:cNvSpPr>
          <p:nvPr>
            <p:ph type="title"/>
          </p:nvPr>
        </p:nvSpPr>
        <p:spPr/>
        <p:txBody>
          <a:bodyPr/>
          <a:lstStyle/>
          <a:p>
            <a:r>
              <a:rPr lang="en-US" dirty="0"/>
              <a:t>Southwest Area Meetings </a:t>
            </a:r>
          </a:p>
        </p:txBody>
      </p:sp>
      <p:sp>
        <p:nvSpPr>
          <p:cNvPr id="3" name="Content Placeholder 2">
            <a:extLst>
              <a:ext uri="{FF2B5EF4-FFF2-40B4-BE49-F238E27FC236}">
                <a16:creationId xmlns:a16="http://schemas.microsoft.com/office/drawing/2014/main" id="{2C1416A3-DC52-4F90-8B2B-EE75F66D7C32}"/>
              </a:ext>
            </a:extLst>
          </p:cNvPr>
          <p:cNvSpPr>
            <a:spLocks noGrp="1"/>
          </p:cNvSpPr>
          <p:nvPr>
            <p:ph idx="1"/>
          </p:nvPr>
        </p:nvSpPr>
        <p:spPr>
          <a:xfrm>
            <a:off x="251625" y="1954886"/>
            <a:ext cx="4537464" cy="4114800"/>
          </a:xfrm>
        </p:spPr>
        <p:txBody>
          <a:bodyPr>
            <a:normAutofit fontScale="62500" lnSpcReduction="20000"/>
          </a:bodyPr>
          <a:lstStyle/>
          <a:p>
            <a:r>
              <a:rPr lang="en-US" dirty="0"/>
              <a:t>2018 Phoenix, Valley of the Sun</a:t>
            </a:r>
          </a:p>
          <a:p>
            <a:r>
              <a:rPr lang="en-US" dirty="0"/>
              <a:t>2017 </a:t>
            </a:r>
          </a:p>
          <a:p>
            <a:pPr lvl="1"/>
            <a:r>
              <a:rPr lang="en-US" dirty="0"/>
              <a:t>Fall – Boise (Joint w/NEA)</a:t>
            </a:r>
          </a:p>
          <a:p>
            <a:pPr lvl="2"/>
            <a:r>
              <a:rPr lang="en-US" dirty="0"/>
              <a:t>$12780.21 / 33 pp = $387.28 </a:t>
            </a:r>
          </a:p>
          <a:p>
            <a:pPr lvl="1"/>
            <a:r>
              <a:rPr lang="en-US" dirty="0"/>
              <a:t>Spring – Pomona (Joint w/SOA)</a:t>
            </a:r>
          </a:p>
          <a:p>
            <a:pPr lvl="2"/>
            <a:r>
              <a:rPr lang="en-US" dirty="0"/>
              <a:t>$6688.93 / 12 pp = $557.41</a:t>
            </a:r>
          </a:p>
          <a:p>
            <a:r>
              <a:rPr lang="en-US" dirty="0"/>
              <a:t>2016</a:t>
            </a:r>
          </a:p>
          <a:p>
            <a:pPr lvl="1"/>
            <a:r>
              <a:rPr lang="en-US" dirty="0"/>
              <a:t>Fall – Phoenix (Joint w/</a:t>
            </a:r>
            <a:r>
              <a:rPr lang="en-US" dirty="0" err="1"/>
              <a:t>CEA&amp;SOA</a:t>
            </a:r>
            <a:r>
              <a:rPr lang="en-US" dirty="0"/>
              <a:t>)</a:t>
            </a:r>
          </a:p>
          <a:p>
            <a:pPr lvl="2"/>
            <a:r>
              <a:rPr lang="en-US" dirty="0"/>
              <a:t>$16696.10 / 23 pp = $725.92</a:t>
            </a:r>
          </a:p>
          <a:p>
            <a:pPr lvl="1"/>
            <a:r>
              <a:rPr lang="en-US" dirty="0"/>
              <a:t>Spring – Phoenix</a:t>
            </a:r>
          </a:p>
          <a:p>
            <a:pPr lvl="2"/>
            <a:r>
              <a:rPr lang="en-US" dirty="0"/>
              <a:t>$4137.40 / 10 pp = $413.74</a:t>
            </a:r>
          </a:p>
          <a:p>
            <a:r>
              <a:rPr lang="en-US" dirty="0"/>
              <a:t>2015</a:t>
            </a:r>
          </a:p>
          <a:p>
            <a:pPr lvl="1"/>
            <a:r>
              <a:rPr lang="en-US" dirty="0"/>
              <a:t>Fall – Las Vegas (Joint w/NEA)</a:t>
            </a:r>
          </a:p>
          <a:p>
            <a:pPr lvl="2"/>
            <a:r>
              <a:rPr lang="en-US" dirty="0"/>
              <a:t>$20349.74 / 28 pp = $726.78</a:t>
            </a:r>
          </a:p>
          <a:p>
            <a:pPr lvl="1"/>
            <a:r>
              <a:rPr lang="en-US" dirty="0"/>
              <a:t>Spring – San Diego</a:t>
            </a:r>
          </a:p>
          <a:p>
            <a:pPr lvl="2"/>
            <a:r>
              <a:rPr lang="en-US" dirty="0"/>
              <a:t>$5382.08 / 14 pp = $384.43</a:t>
            </a:r>
          </a:p>
          <a:p>
            <a:pPr lvl="1"/>
            <a:endParaRPr lang="en-US" dirty="0"/>
          </a:p>
        </p:txBody>
      </p:sp>
      <p:sp>
        <p:nvSpPr>
          <p:cNvPr id="4" name="Slide Number Placeholder 3">
            <a:extLst>
              <a:ext uri="{FF2B5EF4-FFF2-40B4-BE49-F238E27FC236}">
                <a16:creationId xmlns:a16="http://schemas.microsoft.com/office/drawing/2014/main" id="{6A05DA8D-AA7C-4BAA-A53D-B676CD44A832}"/>
              </a:ext>
            </a:extLst>
          </p:cNvPr>
          <p:cNvSpPr>
            <a:spLocks noGrp="1"/>
          </p:cNvSpPr>
          <p:nvPr>
            <p:ph type="sldNum" sz="quarter" idx="10"/>
          </p:nvPr>
        </p:nvSpPr>
        <p:spPr/>
        <p:txBody>
          <a:bodyPr/>
          <a:lstStyle/>
          <a:p>
            <a:pPr>
              <a:defRPr/>
            </a:pPr>
            <a:fld id="{42231AC5-6A37-4777-83F6-46581E0B3E69}" type="slidenum">
              <a:rPr lang="en-US" smtClean="0"/>
              <a:pPr>
                <a:defRPr/>
              </a:pPr>
              <a:t>19</a:t>
            </a:fld>
            <a:endParaRPr lang="en-US" dirty="0"/>
          </a:p>
        </p:txBody>
      </p:sp>
      <p:sp>
        <p:nvSpPr>
          <p:cNvPr id="5" name="Content Placeholder 2">
            <a:extLst>
              <a:ext uri="{FF2B5EF4-FFF2-40B4-BE49-F238E27FC236}">
                <a16:creationId xmlns:a16="http://schemas.microsoft.com/office/drawing/2014/main" id="{A8244B0D-EE3B-4DAF-931A-8774B6881E5A}"/>
              </a:ext>
            </a:extLst>
          </p:cNvPr>
          <p:cNvSpPr txBox="1">
            <a:spLocks/>
          </p:cNvSpPr>
          <p:nvPr/>
        </p:nvSpPr>
        <p:spPr bwMode="auto">
          <a:xfrm>
            <a:off x="4789088" y="1954886"/>
            <a:ext cx="4103288"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55000" lnSpcReduction="20000"/>
          </a:bodyPr>
          <a:lstStyle>
            <a:lvl1pPr marL="342900" indent="-342900" algn="l" rtl="0" eaLnBrk="0" fontAlgn="base" hangingPunct="0">
              <a:spcBef>
                <a:spcPct val="20000"/>
              </a:spcBef>
              <a:spcAft>
                <a:spcPct val="0"/>
              </a:spcAft>
              <a:buClr>
                <a:schemeClr val="bg2"/>
              </a:buClr>
              <a:buSzPct val="80000"/>
              <a:buFontTx/>
              <a:buBlip>
                <a:blip r:embed="rId2"/>
              </a:buBlip>
              <a:defRPr sz="2800">
                <a:solidFill>
                  <a:schemeClr val="tx1"/>
                </a:solidFill>
                <a:latin typeface="+mn-lt"/>
                <a:ea typeface="MS PGothic" pitchFamily="34" charset="-128"/>
                <a:cs typeface="ＭＳ Ｐゴシック" pitchFamily="-112" charset="-128"/>
              </a:defRPr>
            </a:lvl1pPr>
            <a:lvl2pPr marL="742950" indent="-285750" algn="l" rtl="0" eaLnBrk="0" fontAlgn="base" hangingPunct="0">
              <a:spcBef>
                <a:spcPct val="20000"/>
              </a:spcBef>
              <a:spcAft>
                <a:spcPct val="0"/>
              </a:spcAft>
              <a:buClr>
                <a:schemeClr val="tx1">
                  <a:lumMod val="65000"/>
                  <a:lumOff val="35000"/>
                </a:schemeClr>
              </a:buClr>
              <a:buChar char="–"/>
              <a:defRPr sz="2600">
                <a:solidFill>
                  <a:schemeClr val="tx1"/>
                </a:solidFill>
                <a:latin typeface="+mn-lt"/>
                <a:ea typeface="MS PGothic" pitchFamily="34" charset="-128"/>
              </a:defRPr>
            </a:lvl2pPr>
            <a:lvl3pPr marL="1143000" indent="-228600" algn="l" rtl="0" eaLnBrk="0" fontAlgn="base" hangingPunct="0">
              <a:spcBef>
                <a:spcPct val="20000"/>
              </a:spcBef>
              <a:spcAft>
                <a:spcPct val="0"/>
              </a:spcAft>
              <a:buClr>
                <a:schemeClr val="tx1">
                  <a:lumMod val="65000"/>
                  <a:lumOff val="35000"/>
                </a:schemeClr>
              </a:buClr>
              <a:buFont typeface="Wingdings" pitchFamily="2" charset="2"/>
              <a:buChar char="§"/>
              <a:defRPr sz="2200">
                <a:solidFill>
                  <a:schemeClr val="tx1"/>
                </a:solidFill>
                <a:latin typeface="+mn-lt"/>
                <a:ea typeface="MS PGothic" pitchFamily="34" charset="-128"/>
              </a:defRPr>
            </a:lvl3pPr>
            <a:lvl4pPr marL="1600200" indent="-228600" algn="l" rtl="0" eaLnBrk="0" fontAlgn="base" hangingPunct="0">
              <a:spcBef>
                <a:spcPct val="20000"/>
              </a:spcBef>
              <a:spcAft>
                <a:spcPct val="0"/>
              </a:spcAft>
              <a:buClr>
                <a:schemeClr val="tx1">
                  <a:lumMod val="65000"/>
                  <a:lumOff val="35000"/>
                </a:schemeClr>
              </a:buClr>
              <a:buChar char="–"/>
              <a:defRPr sz="2000">
                <a:solidFill>
                  <a:schemeClr val="tx1"/>
                </a:solidFill>
                <a:latin typeface="+mn-lt"/>
                <a:ea typeface="MS PGothic" pitchFamily="34" charset="-128"/>
              </a:defRPr>
            </a:lvl4pPr>
            <a:lvl5pPr marL="2057400" indent="-228600" algn="l" rtl="0" eaLnBrk="0" fontAlgn="base" hangingPunct="0">
              <a:spcBef>
                <a:spcPct val="20000"/>
              </a:spcBef>
              <a:spcAft>
                <a:spcPct val="0"/>
              </a:spcAft>
              <a:buClr>
                <a:schemeClr val="tx1">
                  <a:lumMod val="65000"/>
                  <a:lumOff val="35000"/>
                </a:schemeClr>
              </a:buClr>
              <a:buFont typeface="Wingdings" pitchFamily="2" charset="2"/>
              <a:buChar char="§"/>
              <a:defRPr sz="2000">
                <a:solidFill>
                  <a:schemeClr val="tx1"/>
                </a:solidFill>
                <a:latin typeface="+mn-lt"/>
                <a:ea typeface="MS PGothic" pitchFamily="34" charset="-128"/>
              </a:defRPr>
            </a:lvl5pPr>
            <a:lvl6pPr marL="2514600" indent="-228600" algn="l" rtl="0" eaLnBrk="1" fontAlgn="base" hangingPunct="1">
              <a:spcBef>
                <a:spcPct val="20000"/>
              </a:spcBef>
              <a:spcAft>
                <a:spcPct val="0"/>
              </a:spcAft>
              <a:buClr>
                <a:schemeClr val="bg2"/>
              </a:buClr>
              <a:buFont typeface="Wingdings" pitchFamily="28" charset="2"/>
              <a:buChar char="§"/>
              <a:defRPr>
                <a:solidFill>
                  <a:schemeClr val="tx1"/>
                </a:solidFill>
                <a:latin typeface="+mn-lt"/>
                <a:ea typeface="+mn-ea"/>
              </a:defRPr>
            </a:lvl6pPr>
            <a:lvl7pPr marL="2971800" indent="-228600" algn="l" rtl="0" eaLnBrk="1" fontAlgn="base" hangingPunct="1">
              <a:spcBef>
                <a:spcPct val="20000"/>
              </a:spcBef>
              <a:spcAft>
                <a:spcPct val="0"/>
              </a:spcAft>
              <a:buClr>
                <a:schemeClr val="bg2"/>
              </a:buClr>
              <a:buFont typeface="Wingdings" pitchFamily="28" charset="2"/>
              <a:buChar char="§"/>
              <a:defRPr>
                <a:solidFill>
                  <a:schemeClr val="tx1"/>
                </a:solidFill>
                <a:latin typeface="+mn-lt"/>
                <a:ea typeface="+mn-ea"/>
              </a:defRPr>
            </a:lvl7pPr>
            <a:lvl8pPr marL="3429000" indent="-228600" algn="l" rtl="0" eaLnBrk="1" fontAlgn="base" hangingPunct="1">
              <a:spcBef>
                <a:spcPct val="20000"/>
              </a:spcBef>
              <a:spcAft>
                <a:spcPct val="0"/>
              </a:spcAft>
              <a:buClr>
                <a:schemeClr val="bg2"/>
              </a:buClr>
              <a:buFont typeface="Wingdings" pitchFamily="28" charset="2"/>
              <a:buChar char="§"/>
              <a:defRPr>
                <a:solidFill>
                  <a:schemeClr val="tx1"/>
                </a:solidFill>
                <a:latin typeface="+mn-lt"/>
                <a:ea typeface="+mn-ea"/>
              </a:defRPr>
            </a:lvl8pPr>
            <a:lvl9pPr marL="3886200" indent="-228600" algn="l" rtl="0" eaLnBrk="1" fontAlgn="base" hangingPunct="1">
              <a:spcBef>
                <a:spcPct val="20000"/>
              </a:spcBef>
              <a:spcAft>
                <a:spcPct val="0"/>
              </a:spcAft>
              <a:buClr>
                <a:schemeClr val="bg2"/>
              </a:buClr>
              <a:buFont typeface="Wingdings" pitchFamily="28" charset="2"/>
              <a:buChar char="§"/>
              <a:defRPr>
                <a:solidFill>
                  <a:schemeClr val="tx1"/>
                </a:solidFill>
                <a:latin typeface="+mn-lt"/>
                <a:ea typeface="+mn-ea"/>
              </a:defRPr>
            </a:lvl9pPr>
          </a:lstStyle>
          <a:p>
            <a:r>
              <a:rPr lang="en-US" kern="0" dirty="0"/>
              <a:t>Travel only (pp only includes those who asked for reimbursement from Region 6)</a:t>
            </a:r>
          </a:p>
          <a:p>
            <a:r>
              <a:rPr lang="en-US" kern="0" dirty="0"/>
              <a:t>Despite joint </a:t>
            </a:r>
            <a:r>
              <a:rPr lang="en-US" kern="0" dirty="0" err="1"/>
              <a:t>mtg</a:t>
            </a:r>
            <a:r>
              <a:rPr lang="en-US" kern="0" dirty="0"/>
              <a:t>, Boise location has low $/pp – balance of university location and carpooling</a:t>
            </a:r>
          </a:p>
          <a:p>
            <a:r>
              <a:rPr lang="en-US" kern="0" dirty="0"/>
              <a:t>‘16 Phoenix was also </a:t>
            </a:r>
            <a:r>
              <a:rPr lang="en-US" kern="0" dirty="0" err="1"/>
              <a:t>SusTech</a:t>
            </a:r>
            <a:r>
              <a:rPr lang="en-US" kern="0" dirty="0"/>
              <a:t> and more 2-night stays</a:t>
            </a:r>
          </a:p>
          <a:p>
            <a:r>
              <a:rPr lang="en-US" kern="0" dirty="0"/>
              <a:t>’17 Pomona very high for an LA location – 4 rental cars, 2-night stays</a:t>
            </a:r>
          </a:p>
          <a:p>
            <a:r>
              <a:rPr lang="en-US" kern="0" dirty="0"/>
              <a:t>Joint meetings have high $/pp but do bring in more people</a:t>
            </a:r>
          </a:p>
          <a:p>
            <a:r>
              <a:rPr lang="en-US" kern="0" dirty="0"/>
              <a:t>Las Vegas location was on Strip vs university, high </a:t>
            </a:r>
            <a:r>
              <a:rPr lang="en-US" kern="0" dirty="0" err="1"/>
              <a:t>F&amp;B</a:t>
            </a:r>
            <a:r>
              <a:rPr lang="en-US" kern="0" dirty="0"/>
              <a:t>/</a:t>
            </a:r>
            <a:r>
              <a:rPr lang="en-US" kern="0" dirty="0" err="1"/>
              <a:t>A&amp;V</a:t>
            </a:r>
            <a:r>
              <a:rPr lang="en-US" kern="0" dirty="0"/>
              <a:t> costs</a:t>
            </a:r>
          </a:p>
          <a:p>
            <a:r>
              <a:rPr lang="en-US" kern="0" dirty="0"/>
              <a:t>San Diego cheapest but is SD still in </a:t>
            </a:r>
            <a:r>
              <a:rPr lang="en-US" kern="0" dirty="0" err="1"/>
              <a:t>SWA</a:t>
            </a:r>
            <a:r>
              <a:rPr lang="en-US" kern="0" dirty="0"/>
              <a:t>?</a:t>
            </a:r>
          </a:p>
          <a:p>
            <a:r>
              <a:rPr lang="en-US" kern="0" dirty="0"/>
              <a:t>Spring location should be strategic, fall location should be easy to travel to</a:t>
            </a:r>
          </a:p>
        </p:txBody>
      </p:sp>
    </p:spTree>
    <p:extLst>
      <p:ext uri="{BB962C8B-B14F-4D97-AF65-F5344CB8AC3E}">
        <p14:creationId xmlns:p14="http://schemas.microsoft.com/office/powerpoint/2010/main" val="7206353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5728" y="269132"/>
            <a:ext cx="7772400" cy="1143000"/>
          </a:xfrm>
        </p:spPr>
        <p:txBody>
          <a:bodyPr/>
          <a:lstStyle/>
          <a:p>
            <a:r>
              <a:rPr lang="en-US" dirty="0"/>
              <a:t>IEEE Center for Leadership Excellence Volunteer Training</a:t>
            </a:r>
            <a:br>
              <a:rPr lang="en-US" dirty="0"/>
            </a:br>
            <a:endParaRPr lang="en-US" dirty="0"/>
          </a:p>
        </p:txBody>
      </p:sp>
      <p:sp>
        <p:nvSpPr>
          <p:cNvPr id="3" name="Date Placeholder 2"/>
          <p:cNvSpPr>
            <a:spLocks noGrp="1"/>
          </p:cNvSpPr>
          <p:nvPr>
            <p:ph type="dt" sz="half" idx="10"/>
          </p:nvPr>
        </p:nvSpPr>
        <p:spPr/>
        <p:txBody>
          <a:bodyPr/>
          <a:lstStyle/>
          <a:p>
            <a:pPr>
              <a:defRPr/>
            </a:pPr>
            <a:fld id="{9C2D4FB3-D422-41A5-A614-C33B8C79707E}" type="datetime1">
              <a:rPr lang="en-US" smtClean="0"/>
              <a:pPr>
                <a:defRPr/>
              </a:pPr>
              <a:t>10/6/2018</a:t>
            </a:fld>
            <a:endParaRPr lang="en-US" dirty="0"/>
          </a:p>
        </p:txBody>
      </p:sp>
      <p:sp>
        <p:nvSpPr>
          <p:cNvPr id="4" name="Slide Number Placeholder 3"/>
          <p:cNvSpPr>
            <a:spLocks noGrp="1"/>
          </p:cNvSpPr>
          <p:nvPr>
            <p:ph type="sldNum" sz="quarter" idx="11"/>
          </p:nvPr>
        </p:nvSpPr>
        <p:spPr/>
        <p:txBody>
          <a:bodyPr/>
          <a:lstStyle/>
          <a:p>
            <a:pPr>
              <a:defRPr/>
            </a:pPr>
            <a:fld id="{BB1E3C87-ACDC-44C8-872D-E915D5A1D7B5}" type="slidenum">
              <a:rPr lang="en-US" smtClean="0"/>
              <a:pPr>
                <a:defRPr/>
              </a:pPr>
              <a:t>2</a:t>
            </a:fld>
            <a:endParaRPr lang="en-US" dirty="0"/>
          </a:p>
        </p:txBody>
      </p:sp>
      <p:sp>
        <p:nvSpPr>
          <p:cNvPr id="5" name="Rectangle 4"/>
          <p:cNvSpPr/>
          <p:nvPr/>
        </p:nvSpPr>
        <p:spPr>
          <a:xfrm>
            <a:off x="807584" y="1234194"/>
            <a:ext cx="7488689" cy="4616648"/>
          </a:xfrm>
          <a:prstGeom prst="rect">
            <a:avLst/>
          </a:prstGeom>
        </p:spPr>
        <p:txBody>
          <a:bodyPr wrap="square">
            <a:spAutoFit/>
          </a:bodyPr>
          <a:lstStyle/>
          <a:p>
            <a:pPr>
              <a:spcBef>
                <a:spcPts val="600"/>
              </a:spcBef>
            </a:pPr>
            <a:r>
              <a:rPr lang="en-US" b="1" dirty="0">
                <a:hlinkClick r:id="rId2" tooltip="IEEE Glossary: SECTION"/>
              </a:rPr>
              <a:t>Section</a:t>
            </a:r>
            <a:r>
              <a:rPr lang="en-US" b="1" dirty="0"/>
              <a:t>: Treasurer</a:t>
            </a:r>
          </a:p>
          <a:p>
            <a:pPr>
              <a:spcBef>
                <a:spcPts val="600"/>
              </a:spcBef>
            </a:pPr>
            <a:r>
              <a:rPr lang="en-US" sz="2000" b="1" dirty="0"/>
              <a:t>Timeline:</a:t>
            </a:r>
          </a:p>
          <a:p>
            <a:pPr>
              <a:spcBef>
                <a:spcPts val="600"/>
              </a:spcBef>
            </a:pPr>
            <a:r>
              <a:rPr lang="en-US" sz="2000" dirty="0"/>
              <a:t>As the Section Treasurer, there is a very strict timeline to follow in submitting some key financial reports back to IEEE Headquarters.</a:t>
            </a:r>
          </a:p>
          <a:p>
            <a:pPr>
              <a:spcBef>
                <a:spcPts val="600"/>
              </a:spcBef>
            </a:pPr>
            <a:r>
              <a:rPr lang="en-US" sz="2000" dirty="0"/>
              <a:t>Two extremely important dates that a Section Treasurer should have in their calendar:</a:t>
            </a:r>
          </a:p>
          <a:p>
            <a:pPr marL="285750" indent="-285750">
              <a:spcBef>
                <a:spcPts val="600"/>
              </a:spcBef>
              <a:buFont typeface="Arial" pitchFamily="34" charset="0"/>
              <a:buChar char="•"/>
            </a:pPr>
            <a:r>
              <a:rPr lang="en-US" sz="2000" dirty="0"/>
              <a:t>date to submit the sections financials [2/15 10%+ (3</a:t>
            </a:r>
            <a:r>
              <a:rPr lang="en-US" sz="2000" baseline="30000" dirty="0"/>
              <a:t>rd</a:t>
            </a:r>
            <a:r>
              <a:rPr lang="en-US" sz="2000" dirty="0"/>
              <a:t> Friday), 2/28] and the second is the date to submit your Sections Annual Budget for the next financial year [varies]. </a:t>
            </a:r>
          </a:p>
          <a:p>
            <a:pPr>
              <a:spcBef>
                <a:spcPts val="600"/>
              </a:spcBef>
            </a:pPr>
            <a:r>
              <a:rPr lang="en-US" sz="2000" dirty="0"/>
              <a:t>Both financial responsibilities should be completed using NetSuite.</a:t>
            </a:r>
          </a:p>
          <a:p>
            <a:pPr>
              <a:spcBef>
                <a:spcPts val="600"/>
              </a:spcBef>
            </a:pPr>
            <a:r>
              <a:rPr lang="en-US" sz="2000" dirty="0">
                <a:hlinkClick r:id="rId3"/>
              </a:rPr>
              <a:t>http://ieee-elearning.org/CLE/course/view.php?id=20</a:t>
            </a:r>
            <a:r>
              <a:rPr lang="en-US" sz="2000" dirty="0"/>
              <a:t> </a:t>
            </a:r>
            <a:endParaRPr lang="en-US" dirty="0"/>
          </a:p>
        </p:txBody>
      </p:sp>
    </p:spTree>
    <p:extLst>
      <p:ext uri="{BB962C8B-B14F-4D97-AF65-F5344CB8AC3E}">
        <p14:creationId xmlns:p14="http://schemas.microsoft.com/office/powerpoint/2010/main" val="16304203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545F77-B817-456B-92BB-19EC54A1E907}"/>
              </a:ext>
            </a:extLst>
          </p:cNvPr>
          <p:cNvSpPr>
            <a:spLocks noGrp="1"/>
          </p:cNvSpPr>
          <p:nvPr>
            <p:ph type="title"/>
          </p:nvPr>
        </p:nvSpPr>
        <p:spPr/>
        <p:txBody>
          <a:bodyPr/>
          <a:lstStyle/>
          <a:p>
            <a:r>
              <a:rPr lang="en-US" dirty="0"/>
              <a:t>Northeast Area Meetings </a:t>
            </a:r>
          </a:p>
        </p:txBody>
      </p:sp>
      <p:sp>
        <p:nvSpPr>
          <p:cNvPr id="3" name="Content Placeholder 2">
            <a:extLst>
              <a:ext uri="{FF2B5EF4-FFF2-40B4-BE49-F238E27FC236}">
                <a16:creationId xmlns:a16="http://schemas.microsoft.com/office/drawing/2014/main" id="{2C1416A3-DC52-4F90-8B2B-EE75F66D7C32}"/>
              </a:ext>
            </a:extLst>
          </p:cNvPr>
          <p:cNvSpPr>
            <a:spLocks noGrp="1"/>
          </p:cNvSpPr>
          <p:nvPr>
            <p:ph idx="1"/>
          </p:nvPr>
        </p:nvSpPr>
        <p:spPr>
          <a:xfrm>
            <a:off x="394705" y="1954886"/>
            <a:ext cx="4394383" cy="4114800"/>
          </a:xfrm>
        </p:spPr>
        <p:txBody>
          <a:bodyPr>
            <a:normAutofit fontScale="62500" lnSpcReduction="20000"/>
          </a:bodyPr>
          <a:lstStyle/>
          <a:p>
            <a:r>
              <a:rPr lang="en-US" dirty="0"/>
              <a:t>2018 Butte, America</a:t>
            </a:r>
          </a:p>
          <a:p>
            <a:r>
              <a:rPr lang="en-US" dirty="0"/>
              <a:t>2017 </a:t>
            </a:r>
          </a:p>
          <a:p>
            <a:pPr lvl="1"/>
            <a:r>
              <a:rPr lang="en-US" dirty="0"/>
              <a:t>Fall – Boise (Joint w/</a:t>
            </a:r>
            <a:r>
              <a:rPr lang="en-US" dirty="0" err="1"/>
              <a:t>SWA</a:t>
            </a:r>
            <a:r>
              <a:rPr lang="en-US" dirty="0"/>
              <a:t>)</a:t>
            </a:r>
          </a:p>
          <a:p>
            <a:pPr lvl="2"/>
            <a:r>
              <a:rPr lang="en-US" dirty="0"/>
              <a:t>$12780.21 / 33 pp = $387.28 </a:t>
            </a:r>
          </a:p>
          <a:p>
            <a:pPr lvl="1"/>
            <a:r>
              <a:rPr lang="en-US" dirty="0"/>
              <a:t>Spring – Salt Lake (100</a:t>
            </a:r>
            <a:r>
              <a:rPr lang="en-US" baseline="30000" dirty="0"/>
              <a:t>th</a:t>
            </a:r>
            <a:r>
              <a:rPr lang="en-US" dirty="0"/>
              <a:t> Ann)</a:t>
            </a:r>
          </a:p>
          <a:p>
            <a:pPr lvl="2"/>
            <a:r>
              <a:rPr lang="en-US" dirty="0"/>
              <a:t>$5649.71 / 9 pp = $627.75</a:t>
            </a:r>
          </a:p>
          <a:p>
            <a:r>
              <a:rPr lang="en-US" dirty="0"/>
              <a:t>2016</a:t>
            </a:r>
          </a:p>
          <a:p>
            <a:pPr lvl="1"/>
            <a:r>
              <a:rPr lang="en-US" dirty="0"/>
              <a:t>Fall – Seattle (Joint w/NWA)</a:t>
            </a:r>
          </a:p>
          <a:p>
            <a:pPr lvl="2"/>
            <a:r>
              <a:rPr lang="en-US" dirty="0"/>
              <a:t>$13312.93 / 28 pp = $475.46</a:t>
            </a:r>
          </a:p>
          <a:p>
            <a:pPr lvl="1"/>
            <a:r>
              <a:rPr lang="en-US" dirty="0"/>
              <a:t>Spring – Salt Lake (Joint w/NWA)</a:t>
            </a:r>
          </a:p>
          <a:p>
            <a:pPr lvl="2"/>
            <a:r>
              <a:rPr lang="en-US" dirty="0"/>
              <a:t>$6618.46 / 12 pp = $551.54</a:t>
            </a:r>
          </a:p>
          <a:p>
            <a:r>
              <a:rPr lang="en-US" dirty="0"/>
              <a:t>2015</a:t>
            </a:r>
          </a:p>
          <a:p>
            <a:pPr lvl="1"/>
            <a:r>
              <a:rPr lang="en-US" dirty="0"/>
              <a:t>Fall – Las Vegas (Joint w/</a:t>
            </a:r>
            <a:r>
              <a:rPr lang="en-US" dirty="0" err="1"/>
              <a:t>SWA</a:t>
            </a:r>
            <a:r>
              <a:rPr lang="en-US" dirty="0"/>
              <a:t>)</a:t>
            </a:r>
          </a:p>
          <a:p>
            <a:pPr lvl="2"/>
            <a:r>
              <a:rPr lang="en-US" dirty="0"/>
              <a:t>$20349.74 / 28 pp = $726.78</a:t>
            </a:r>
          </a:p>
          <a:p>
            <a:pPr lvl="1"/>
            <a:r>
              <a:rPr lang="en-US" dirty="0"/>
              <a:t>Spring – Boise </a:t>
            </a:r>
          </a:p>
          <a:p>
            <a:pPr lvl="2"/>
            <a:r>
              <a:rPr lang="en-US" dirty="0"/>
              <a:t>$1846.47 / 5 pp = $369.29</a:t>
            </a:r>
          </a:p>
          <a:p>
            <a:pPr lvl="1"/>
            <a:endParaRPr lang="en-US" dirty="0"/>
          </a:p>
        </p:txBody>
      </p:sp>
      <p:sp>
        <p:nvSpPr>
          <p:cNvPr id="4" name="Slide Number Placeholder 3">
            <a:extLst>
              <a:ext uri="{FF2B5EF4-FFF2-40B4-BE49-F238E27FC236}">
                <a16:creationId xmlns:a16="http://schemas.microsoft.com/office/drawing/2014/main" id="{6A05DA8D-AA7C-4BAA-A53D-B676CD44A832}"/>
              </a:ext>
            </a:extLst>
          </p:cNvPr>
          <p:cNvSpPr>
            <a:spLocks noGrp="1"/>
          </p:cNvSpPr>
          <p:nvPr>
            <p:ph type="sldNum" sz="quarter" idx="10"/>
          </p:nvPr>
        </p:nvSpPr>
        <p:spPr/>
        <p:txBody>
          <a:bodyPr/>
          <a:lstStyle/>
          <a:p>
            <a:pPr>
              <a:defRPr/>
            </a:pPr>
            <a:fld id="{42231AC5-6A37-4777-83F6-46581E0B3E69}" type="slidenum">
              <a:rPr lang="en-US" smtClean="0"/>
              <a:pPr>
                <a:defRPr/>
              </a:pPr>
              <a:t>20</a:t>
            </a:fld>
            <a:endParaRPr lang="en-US" dirty="0"/>
          </a:p>
        </p:txBody>
      </p:sp>
      <p:sp>
        <p:nvSpPr>
          <p:cNvPr id="5" name="Content Placeholder 2">
            <a:extLst>
              <a:ext uri="{FF2B5EF4-FFF2-40B4-BE49-F238E27FC236}">
                <a16:creationId xmlns:a16="http://schemas.microsoft.com/office/drawing/2014/main" id="{A8244B0D-EE3B-4DAF-931A-8774B6881E5A}"/>
              </a:ext>
            </a:extLst>
          </p:cNvPr>
          <p:cNvSpPr txBox="1">
            <a:spLocks/>
          </p:cNvSpPr>
          <p:nvPr/>
        </p:nvSpPr>
        <p:spPr bwMode="auto">
          <a:xfrm>
            <a:off x="4789088" y="1954886"/>
            <a:ext cx="4103288"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62500" lnSpcReduction="20000"/>
          </a:bodyPr>
          <a:lstStyle>
            <a:lvl1pPr marL="342900" indent="-342900" algn="l" rtl="0" eaLnBrk="0" fontAlgn="base" hangingPunct="0">
              <a:spcBef>
                <a:spcPct val="20000"/>
              </a:spcBef>
              <a:spcAft>
                <a:spcPct val="0"/>
              </a:spcAft>
              <a:buClr>
                <a:schemeClr val="bg2"/>
              </a:buClr>
              <a:buSzPct val="80000"/>
              <a:buFontTx/>
              <a:buBlip>
                <a:blip r:embed="rId2"/>
              </a:buBlip>
              <a:defRPr sz="2800">
                <a:solidFill>
                  <a:schemeClr val="tx1"/>
                </a:solidFill>
                <a:latin typeface="+mn-lt"/>
                <a:ea typeface="MS PGothic" pitchFamily="34" charset="-128"/>
                <a:cs typeface="ＭＳ Ｐゴシック" pitchFamily="-112" charset="-128"/>
              </a:defRPr>
            </a:lvl1pPr>
            <a:lvl2pPr marL="742950" indent="-285750" algn="l" rtl="0" eaLnBrk="0" fontAlgn="base" hangingPunct="0">
              <a:spcBef>
                <a:spcPct val="20000"/>
              </a:spcBef>
              <a:spcAft>
                <a:spcPct val="0"/>
              </a:spcAft>
              <a:buClr>
                <a:schemeClr val="tx1">
                  <a:lumMod val="65000"/>
                  <a:lumOff val="35000"/>
                </a:schemeClr>
              </a:buClr>
              <a:buChar char="–"/>
              <a:defRPr sz="2600">
                <a:solidFill>
                  <a:schemeClr val="tx1"/>
                </a:solidFill>
                <a:latin typeface="+mn-lt"/>
                <a:ea typeface="MS PGothic" pitchFamily="34" charset="-128"/>
              </a:defRPr>
            </a:lvl2pPr>
            <a:lvl3pPr marL="1143000" indent="-228600" algn="l" rtl="0" eaLnBrk="0" fontAlgn="base" hangingPunct="0">
              <a:spcBef>
                <a:spcPct val="20000"/>
              </a:spcBef>
              <a:spcAft>
                <a:spcPct val="0"/>
              </a:spcAft>
              <a:buClr>
                <a:schemeClr val="tx1">
                  <a:lumMod val="65000"/>
                  <a:lumOff val="35000"/>
                </a:schemeClr>
              </a:buClr>
              <a:buFont typeface="Wingdings" pitchFamily="2" charset="2"/>
              <a:buChar char="§"/>
              <a:defRPr sz="2200">
                <a:solidFill>
                  <a:schemeClr val="tx1"/>
                </a:solidFill>
                <a:latin typeface="+mn-lt"/>
                <a:ea typeface="MS PGothic" pitchFamily="34" charset="-128"/>
              </a:defRPr>
            </a:lvl3pPr>
            <a:lvl4pPr marL="1600200" indent="-228600" algn="l" rtl="0" eaLnBrk="0" fontAlgn="base" hangingPunct="0">
              <a:spcBef>
                <a:spcPct val="20000"/>
              </a:spcBef>
              <a:spcAft>
                <a:spcPct val="0"/>
              </a:spcAft>
              <a:buClr>
                <a:schemeClr val="tx1">
                  <a:lumMod val="65000"/>
                  <a:lumOff val="35000"/>
                </a:schemeClr>
              </a:buClr>
              <a:buChar char="–"/>
              <a:defRPr sz="2000">
                <a:solidFill>
                  <a:schemeClr val="tx1"/>
                </a:solidFill>
                <a:latin typeface="+mn-lt"/>
                <a:ea typeface="MS PGothic" pitchFamily="34" charset="-128"/>
              </a:defRPr>
            </a:lvl4pPr>
            <a:lvl5pPr marL="2057400" indent="-228600" algn="l" rtl="0" eaLnBrk="0" fontAlgn="base" hangingPunct="0">
              <a:spcBef>
                <a:spcPct val="20000"/>
              </a:spcBef>
              <a:spcAft>
                <a:spcPct val="0"/>
              </a:spcAft>
              <a:buClr>
                <a:schemeClr val="tx1">
                  <a:lumMod val="65000"/>
                  <a:lumOff val="35000"/>
                </a:schemeClr>
              </a:buClr>
              <a:buFont typeface="Wingdings" pitchFamily="2" charset="2"/>
              <a:buChar char="§"/>
              <a:defRPr sz="2000">
                <a:solidFill>
                  <a:schemeClr val="tx1"/>
                </a:solidFill>
                <a:latin typeface="+mn-lt"/>
                <a:ea typeface="MS PGothic" pitchFamily="34" charset="-128"/>
              </a:defRPr>
            </a:lvl5pPr>
            <a:lvl6pPr marL="2514600" indent="-228600" algn="l" rtl="0" eaLnBrk="1" fontAlgn="base" hangingPunct="1">
              <a:spcBef>
                <a:spcPct val="20000"/>
              </a:spcBef>
              <a:spcAft>
                <a:spcPct val="0"/>
              </a:spcAft>
              <a:buClr>
                <a:schemeClr val="bg2"/>
              </a:buClr>
              <a:buFont typeface="Wingdings" pitchFamily="28" charset="2"/>
              <a:buChar char="§"/>
              <a:defRPr>
                <a:solidFill>
                  <a:schemeClr val="tx1"/>
                </a:solidFill>
                <a:latin typeface="+mn-lt"/>
                <a:ea typeface="+mn-ea"/>
              </a:defRPr>
            </a:lvl6pPr>
            <a:lvl7pPr marL="2971800" indent="-228600" algn="l" rtl="0" eaLnBrk="1" fontAlgn="base" hangingPunct="1">
              <a:spcBef>
                <a:spcPct val="20000"/>
              </a:spcBef>
              <a:spcAft>
                <a:spcPct val="0"/>
              </a:spcAft>
              <a:buClr>
                <a:schemeClr val="bg2"/>
              </a:buClr>
              <a:buFont typeface="Wingdings" pitchFamily="28" charset="2"/>
              <a:buChar char="§"/>
              <a:defRPr>
                <a:solidFill>
                  <a:schemeClr val="tx1"/>
                </a:solidFill>
                <a:latin typeface="+mn-lt"/>
                <a:ea typeface="+mn-ea"/>
              </a:defRPr>
            </a:lvl7pPr>
            <a:lvl8pPr marL="3429000" indent="-228600" algn="l" rtl="0" eaLnBrk="1" fontAlgn="base" hangingPunct="1">
              <a:spcBef>
                <a:spcPct val="20000"/>
              </a:spcBef>
              <a:spcAft>
                <a:spcPct val="0"/>
              </a:spcAft>
              <a:buClr>
                <a:schemeClr val="bg2"/>
              </a:buClr>
              <a:buFont typeface="Wingdings" pitchFamily="28" charset="2"/>
              <a:buChar char="§"/>
              <a:defRPr>
                <a:solidFill>
                  <a:schemeClr val="tx1"/>
                </a:solidFill>
                <a:latin typeface="+mn-lt"/>
                <a:ea typeface="+mn-ea"/>
              </a:defRPr>
            </a:lvl8pPr>
            <a:lvl9pPr marL="3886200" indent="-228600" algn="l" rtl="0" eaLnBrk="1" fontAlgn="base" hangingPunct="1">
              <a:spcBef>
                <a:spcPct val="20000"/>
              </a:spcBef>
              <a:spcAft>
                <a:spcPct val="0"/>
              </a:spcAft>
              <a:buClr>
                <a:schemeClr val="bg2"/>
              </a:buClr>
              <a:buFont typeface="Wingdings" pitchFamily="28" charset="2"/>
              <a:buChar char="§"/>
              <a:defRPr>
                <a:solidFill>
                  <a:schemeClr val="tx1"/>
                </a:solidFill>
                <a:latin typeface="+mn-lt"/>
                <a:ea typeface="+mn-ea"/>
              </a:defRPr>
            </a:lvl9pPr>
          </a:lstStyle>
          <a:p>
            <a:r>
              <a:rPr lang="en-US" kern="0" dirty="0"/>
              <a:t>Travel only (pp only includes those who asked for reimbursement from Region 6)</a:t>
            </a:r>
          </a:p>
          <a:p>
            <a:r>
              <a:rPr lang="en-US" kern="0" dirty="0"/>
              <a:t>Boise location has low $/pp – balance of university location and carpooling</a:t>
            </a:r>
          </a:p>
          <a:p>
            <a:r>
              <a:rPr lang="en-US" kern="0" dirty="0"/>
              <a:t>Joint meetings have high $/pp but do bring in more people</a:t>
            </a:r>
          </a:p>
          <a:p>
            <a:r>
              <a:rPr lang="en-US" kern="0" dirty="0"/>
              <a:t>Las Vegas location was on Strip vs university, high </a:t>
            </a:r>
            <a:r>
              <a:rPr lang="en-US" kern="0" dirty="0" err="1"/>
              <a:t>F&amp;B</a:t>
            </a:r>
            <a:r>
              <a:rPr lang="en-US" kern="0" dirty="0"/>
              <a:t>/</a:t>
            </a:r>
            <a:r>
              <a:rPr lang="en-US" kern="0" dirty="0" err="1"/>
              <a:t>A&amp;V</a:t>
            </a:r>
            <a:r>
              <a:rPr lang="en-US" kern="0" dirty="0"/>
              <a:t> costs</a:t>
            </a:r>
          </a:p>
          <a:p>
            <a:r>
              <a:rPr lang="en-US" kern="0" dirty="0" err="1"/>
              <a:t>SLC</a:t>
            </a:r>
            <a:r>
              <a:rPr lang="en-US" kern="0" dirty="0"/>
              <a:t> central location but not a big draw in Spring</a:t>
            </a:r>
          </a:p>
          <a:p>
            <a:r>
              <a:rPr lang="en-US" kern="0" dirty="0"/>
              <a:t>Spring location should be strategic, fall location should be easy to travel to</a:t>
            </a:r>
          </a:p>
        </p:txBody>
      </p:sp>
    </p:spTree>
    <p:extLst>
      <p:ext uri="{BB962C8B-B14F-4D97-AF65-F5344CB8AC3E}">
        <p14:creationId xmlns:p14="http://schemas.microsoft.com/office/powerpoint/2010/main" val="6465862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94F39E-3191-4682-9606-A57854E45B6C}"/>
              </a:ext>
            </a:extLst>
          </p:cNvPr>
          <p:cNvSpPr>
            <a:spLocks noGrp="1"/>
          </p:cNvSpPr>
          <p:nvPr>
            <p:ph type="title"/>
          </p:nvPr>
        </p:nvSpPr>
        <p:spPr/>
        <p:txBody>
          <a:bodyPr/>
          <a:lstStyle/>
          <a:p>
            <a:r>
              <a:rPr lang="en-US" dirty="0"/>
              <a:t>Budget Overview</a:t>
            </a:r>
          </a:p>
        </p:txBody>
      </p:sp>
      <p:sp>
        <p:nvSpPr>
          <p:cNvPr id="3" name="Content Placeholder 2">
            <a:extLst>
              <a:ext uri="{FF2B5EF4-FFF2-40B4-BE49-F238E27FC236}">
                <a16:creationId xmlns:a16="http://schemas.microsoft.com/office/drawing/2014/main" id="{D8262EBC-C8FD-43E0-B353-60C625909C7F}"/>
              </a:ext>
            </a:extLst>
          </p:cNvPr>
          <p:cNvSpPr>
            <a:spLocks noGrp="1"/>
          </p:cNvSpPr>
          <p:nvPr>
            <p:ph idx="1"/>
          </p:nvPr>
        </p:nvSpPr>
        <p:spPr>
          <a:xfrm>
            <a:off x="685800" y="1300480"/>
            <a:ext cx="7772400" cy="4955203"/>
          </a:xfrm>
        </p:spPr>
        <p:txBody>
          <a:bodyPr>
            <a:normAutofit fontScale="92500" lnSpcReduction="10000"/>
          </a:bodyPr>
          <a:lstStyle/>
          <a:p>
            <a:r>
              <a:rPr lang="en-US" dirty="0"/>
              <a:t>Review of 2017 Budget to understand budget pressures and challenges for 2018</a:t>
            </a:r>
          </a:p>
          <a:p>
            <a:r>
              <a:rPr lang="en-US" dirty="0"/>
              <a:t>2018 Budget will be presented and will be up for discussion</a:t>
            </a:r>
          </a:p>
          <a:p>
            <a:r>
              <a:rPr lang="en-US" dirty="0"/>
              <a:t>Once final edits are made, 2018 Budget will be put up for approval by the 2018 Region 6 </a:t>
            </a:r>
            <a:r>
              <a:rPr lang="en-US" dirty="0" err="1"/>
              <a:t>OpCom</a:t>
            </a:r>
            <a:r>
              <a:rPr lang="en-US" dirty="0"/>
              <a:t> voting members the next day</a:t>
            </a:r>
          </a:p>
          <a:p>
            <a:r>
              <a:rPr lang="en-US" dirty="0"/>
              <a:t>Budget must be balanced with no more than 35% of planned reserves (~$35K) so any additions must be balanced with subtractions</a:t>
            </a:r>
          </a:p>
        </p:txBody>
      </p:sp>
      <p:sp>
        <p:nvSpPr>
          <p:cNvPr id="4" name="Slide Number Placeholder 3">
            <a:extLst>
              <a:ext uri="{FF2B5EF4-FFF2-40B4-BE49-F238E27FC236}">
                <a16:creationId xmlns:a16="http://schemas.microsoft.com/office/drawing/2014/main" id="{3D021B41-31D9-4CFF-A648-E19F6022589F}"/>
              </a:ext>
            </a:extLst>
          </p:cNvPr>
          <p:cNvSpPr>
            <a:spLocks noGrp="1"/>
          </p:cNvSpPr>
          <p:nvPr>
            <p:ph type="sldNum" sz="quarter" idx="10"/>
          </p:nvPr>
        </p:nvSpPr>
        <p:spPr/>
        <p:txBody>
          <a:bodyPr/>
          <a:lstStyle/>
          <a:p>
            <a:pPr>
              <a:defRPr/>
            </a:pPr>
            <a:fld id="{42231AC5-6A37-4777-83F6-46581E0B3E69}" type="slidenum">
              <a:rPr lang="en-US" smtClean="0"/>
              <a:pPr>
                <a:defRPr/>
              </a:pPr>
              <a:t>21</a:t>
            </a:fld>
            <a:endParaRPr lang="en-US" dirty="0"/>
          </a:p>
        </p:txBody>
      </p:sp>
    </p:spTree>
    <p:extLst>
      <p:ext uri="{BB962C8B-B14F-4D97-AF65-F5344CB8AC3E}">
        <p14:creationId xmlns:p14="http://schemas.microsoft.com/office/powerpoint/2010/main" val="32053030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94F39E-3191-4682-9606-A57854E45B6C}"/>
              </a:ext>
            </a:extLst>
          </p:cNvPr>
          <p:cNvSpPr>
            <a:spLocks noGrp="1"/>
          </p:cNvSpPr>
          <p:nvPr>
            <p:ph type="title"/>
          </p:nvPr>
        </p:nvSpPr>
        <p:spPr/>
        <p:txBody>
          <a:bodyPr/>
          <a:lstStyle/>
          <a:p>
            <a:r>
              <a:rPr lang="en-US" dirty="0"/>
              <a:t>2017 Budget Review</a:t>
            </a:r>
          </a:p>
        </p:txBody>
      </p:sp>
      <p:sp>
        <p:nvSpPr>
          <p:cNvPr id="3" name="Content Placeholder 2">
            <a:extLst>
              <a:ext uri="{FF2B5EF4-FFF2-40B4-BE49-F238E27FC236}">
                <a16:creationId xmlns:a16="http://schemas.microsoft.com/office/drawing/2014/main" id="{D8262EBC-C8FD-43E0-B353-60C625909C7F}"/>
              </a:ext>
            </a:extLst>
          </p:cNvPr>
          <p:cNvSpPr>
            <a:spLocks noGrp="1"/>
          </p:cNvSpPr>
          <p:nvPr>
            <p:ph idx="1"/>
          </p:nvPr>
        </p:nvSpPr>
        <p:spPr>
          <a:xfrm>
            <a:off x="685800" y="1300480"/>
            <a:ext cx="7772400" cy="4955203"/>
          </a:xfrm>
        </p:spPr>
        <p:txBody>
          <a:bodyPr>
            <a:normAutofit lnSpcReduction="10000"/>
          </a:bodyPr>
          <a:lstStyle/>
          <a:p>
            <a:r>
              <a:rPr lang="en-US" dirty="0"/>
              <a:t>2017 Budget had a net loss of $48K</a:t>
            </a:r>
          </a:p>
          <a:p>
            <a:pPr lvl="1"/>
            <a:r>
              <a:rPr lang="en-US" dirty="0"/>
              <a:t>Expenses:  $347,561.85</a:t>
            </a:r>
          </a:p>
          <a:p>
            <a:pPr lvl="1"/>
            <a:r>
              <a:rPr lang="en-US" dirty="0"/>
              <a:t>Income:  $299,951.21</a:t>
            </a:r>
          </a:p>
          <a:p>
            <a:pPr lvl="1"/>
            <a:r>
              <a:rPr lang="en-US" dirty="0"/>
              <a:t>Income w/Reserve Transfer: $329,951.21</a:t>
            </a:r>
          </a:p>
          <a:p>
            <a:r>
              <a:rPr lang="en-US" dirty="0"/>
              <a:t>True Expenses and Income</a:t>
            </a:r>
          </a:p>
          <a:p>
            <a:pPr lvl="1"/>
            <a:r>
              <a:rPr lang="en-US" dirty="0"/>
              <a:t>Does not include money in/money out transactions such as IEEE-USA PACE, </a:t>
            </a:r>
            <a:r>
              <a:rPr lang="en-US" dirty="0" err="1"/>
              <a:t>NIC</a:t>
            </a:r>
            <a:r>
              <a:rPr lang="en-US" dirty="0"/>
              <a:t> funding, seed money, application money</a:t>
            </a:r>
          </a:p>
          <a:p>
            <a:pPr lvl="2"/>
            <a:r>
              <a:rPr lang="en-US" dirty="0"/>
              <a:t>Expenses:  $329,501.85</a:t>
            </a:r>
          </a:p>
          <a:p>
            <a:pPr lvl="2"/>
            <a:r>
              <a:rPr lang="en-US" dirty="0"/>
              <a:t>Income:  $281,451.21</a:t>
            </a:r>
          </a:p>
        </p:txBody>
      </p:sp>
      <p:sp>
        <p:nvSpPr>
          <p:cNvPr id="4" name="Slide Number Placeholder 3">
            <a:extLst>
              <a:ext uri="{FF2B5EF4-FFF2-40B4-BE49-F238E27FC236}">
                <a16:creationId xmlns:a16="http://schemas.microsoft.com/office/drawing/2014/main" id="{3D021B41-31D9-4CFF-A648-E19F6022589F}"/>
              </a:ext>
            </a:extLst>
          </p:cNvPr>
          <p:cNvSpPr>
            <a:spLocks noGrp="1"/>
          </p:cNvSpPr>
          <p:nvPr>
            <p:ph type="sldNum" sz="quarter" idx="10"/>
          </p:nvPr>
        </p:nvSpPr>
        <p:spPr/>
        <p:txBody>
          <a:bodyPr/>
          <a:lstStyle/>
          <a:p>
            <a:pPr>
              <a:defRPr/>
            </a:pPr>
            <a:fld id="{42231AC5-6A37-4777-83F6-46581E0B3E69}" type="slidenum">
              <a:rPr lang="en-US" smtClean="0"/>
              <a:pPr>
                <a:defRPr/>
              </a:pPr>
              <a:t>22</a:t>
            </a:fld>
            <a:endParaRPr lang="en-US" dirty="0"/>
          </a:p>
        </p:txBody>
      </p:sp>
    </p:spTree>
    <p:extLst>
      <p:ext uri="{BB962C8B-B14F-4D97-AF65-F5344CB8AC3E}">
        <p14:creationId xmlns:p14="http://schemas.microsoft.com/office/powerpoint/2010/main" val="4539492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94F39E-3191-4682-9606-A57854E45B6C}"/>
              </a:ext>
            </a:extLst>
          </p:cNvPr>
          <p:cNvSpPr>
            <a:spLocks noGrp="1"/>
          </p:cNvSpPr>
          <p:nvPr>
            <p:ph type="title"/>
          </p:nvPr>
        </p:nvSpPr>
        <p:spPr/>
        <p:txBody>
          <a:bodyPr/>
          <a:lstStyle/>
          <a:p>
            <a:r>
              <a:rPr lang="en-US" dirty="0"/>
              <a:t>2017 Budget Surprises</a:t>
            </a:r>
          </a:p>
        </p:txBody>
      </p:sp>
      <p:sp>
        <p:nvSpPr>
          <p:cNvPr id="3" name="Content Placeholder 2">
            <a:extLst>
              <a:ext uri="{FF2B5EF4-FFF2-40B4-BE49-F238E27FC236}">
                <a16:creationId xmlns:a16="http://schemas.microsoft.com/office/drawing/2014/main" id="{D8262EBC-C8FD-43E0-B353-60C625909C7F}"/>
              </a:ext>
            </a:extLst>
          </p:cNvPr>
          <p:cNvSpPr>
            <a:spLocks noGrp="1"/>
          </p:cNvSpPr>
          <p:nvPr>
            <p:ph idx="1"/>
          </p:nvPr>
        </p:nvSpPr>
        <p:spPr>
          <a:xfrm>
            <a:off x="685800" y="1300480"/>
            <a:ext cx="7772400" cy="4955203"/>
          </a:xfrm>
        </p:spPr>
        <p:txBody>
          <a:bodyPr>
            <a:normAutofit fontScale="92500" lnSpcReduction="10000"/>
          </a:bodyPr>
          <a:lstStyle/>
          <a:p>
            <a:r>
              <a:rPr lang="en-US" dirty="0"/>
              <a:t>2</a:t>
            </a:r>
            <a:r>
              <a:rPr lang="en-US" baseline="30000" dirty="0"/>
              <a:t>nd</a:t>
            </a:r>
            <a:r>
              <a:rPr lang="en-US" dirty="0"/>
              <a:t> year Region had an Area meeting at the </a:t>
            </a:r>
            <a:r>
              <a:rPr lang="en-US" dirty="0" err="1"/>
              <a:t>GHTC</a:t>
            </a:r>
            <a:r>
              <a:rPr lang="en-US" dirty="0"/>
              <a:t> venue (higher </a:t>
            </a:r>
            <a:r>
              <a:rPr lang="en-US" dirty="0" err="1"/>
              <a:t>F&amp;B</a:t>
            </a:r>
            <a:r>
              <a:rPr lang="en-US" dirty="0"/>
              <a:t>, higher room rates)</a:t>
            </a:r>
          </a:p>
          <a:p>
            <a:pPr lvl="1"/>
            <a:r>
              <a:rPr lang="en-US" dirty="0"/>
              <a:t>Saved $7K from last year but still $8K more than normal</a:t>
            </a:r>
          </a:p>
          <a:p>
            <a:r>
              <a:rPr lang="en-US" dirty="0"/>
              <a:t>Virtual Conference spending way past budget ($19.8K vs $10K) and revenue was $0 (vs $11K projected) - $20.8K delta</a:t>
            </a:r>
          </a:p>
          <a:p>
            <a:r>
              <a:rPr lang="en-US" dirty="0"/>
              <a:t>Conference Catalysts to run </a:t>
            </a:r>
            <a:r>
              <a:rPr lang="en-US" dirty="0" err="1"/>
              <a:t>OpCom</a:t>
            </a:r>
            <a:r>
              <a:rPr lang="en-US" dirty="0"/>
              <a:t> planning ($6.6K)</a:t>
            </a:r>
          </a:p>
          <a:p>
            <a:r>
              <a:rPr lang="en-US" dirty="0" err="1"/>
              <a:t>GHTC</a:t>
            </a:r>
            <a:r>
              <a:rPr lang="en-US" dirty="0"/>
              <a:t> surplus $5K short of projected</a:t>
            </a:r>
          </a:p>
          <a:p>
            <a:r>
              <a:rPr lang="en-US" dirty="0"/>
              <a:t>TOTAL: $40.4K net loss</a:t>
            </a:r>
          </a:p>
        </p:txBody>
      </p:sp>
      <p:sp>
        <p:nvSpPr>
          <p:cNvPr id="4" name="Slide Number Placeholder 3">
            <a:extLst>
              <a:ext uri="{FF2B5EF4-FFF2-40B4-BE49-F238E27FC236}">
                <a16:creationId xmlns:a16="http://schemas.microsoft.com/office/drawing/2014/main" id="{3D021B41-31D9-4CFF-A648-E19F6022589F}"/>
              </a:ext>
            </a:extLst>
          </p:cNvPr>
          <p:cNvSpPr>
            <a:spLocks noGrp="1"/>
          </p:cNvSpPr>
          <p:nvPr>
            <p:ph type="sldNum" sz="quarter" idx="10"/>
          </p:nvPr>
        </p:nvSpPr>
        <p:spPr/>
        <p:txBody>
          <a:bodyPr/>
          <a:lstStyle/>
          <a:p>
            <a:pPr>
              <a:defRPr/>
            </a:pPr>
            <a:fld id="{42231AC5-6A37-4777-83F6-46581E0B3E69}" type="slidenum">
              <a:rPr lang="en-US" smtClean="0"/>
              <a:pPr>
                <a:defRPr/>
              </a:pPr>
              <a:t>23</a:t>
            </a:fld>
            <a:endParaRPr lang="en-US" dirty="0"/>
          </a:p>
        </p:txBody>
      </p:sp>
    </p:spTree>
    <p:extLst>
      <p:ext uri="{BB962C8B-B14F-4D97-AF65-F5344CB8AC3E}">
        <p14:creationId xmlns:p14="http://schemas.microsoft.com/office/powerpoint/2010/main" val="41569155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94F39E-3191-4682-9606-A57854E45B6C}"/>
              </a:ext>
            </a:extLst>
          </p:cNvPr>
          <p:cNvSpPr>
            <a:spLocks noGrp="1"/>
          </p:cNvSpPr>
          <p:nvPr>
            <p:ph type="title"/>
          </p:nvPr>
        </p:nvSpPr>
        <p:spPr/>
        <p:txBody>
          <a:bodyPr/>
          <a:lstStyle/>
          <a:p>
            <a:r>
              <a:rPr lang="en-US" dirty="0"/>
              <a:t>2017 Budget Expected Hits</a:t>
            </a:r>
          </a:p>
        </p:txBody>
      </p:sp>
      <p:sp>
        <p:nvSpPr>
          <p:cNvPr id="3" name="Content Placeholder 2">
            <a:extLst>
              <a:ext uri="{FF2B5EF4-FFF2-40B4-BE49-F238E27FC236}">
                <a16:creationId xmlns:a16="http://schemas.microsoft.com/office/drawing/2014/main" id="{D8262EBC-C8FD-43E0-B353-60C625909C7F}"/>
              </a:ext>
            </a:extLst>
          </p:cNvPr>
          <p:cNvSpPr>
            <a:spLocks noGrp="1"/>
          </p:cNvSpPr>
          <p:nvPr>
            <p:ph idx="1"/>
          </p:nvPr>
        </p:nvSpPr>
        <p:spPr>
          <a:xfrm>
            <a:off x="685800" y="1300480"/>
            <a:ext cx="7772400" cy="4955203"/>
          </a:xfrm>
        </p:spPr>
        <p:txBody>
          <a:bodyPr>
            <a:normAutofit/>
          </a:bodyPr>
          <a:lstStyle/>
          <a:p>
            <a:r>
              <a:rPr lang="en-US" dirty="0"/>
              <a:t>Sections Congress</a:t>
            </a:r>
          </a:p>
          <a:p>
            <a:pPr lvl="1"/>
            <a:r>
              <a:rPr lang="en-US" dirty="0"/>
              <a:t>Budgeted $22K</a:t>
            </a:r>
          </a:p>
          <a:p>
            <a:pPr lvl="1"/>
            <a:r>
              <a:rPr lang="en-US" dirty="0"/>
              <a:t>Actual expenses ~$20.5K</a:t>
            </a:r>
          </a:p>
          <a:p>
            <a:r>
              <a:rPr lang="en-US" dirty="0"/>
              <a:t>Region 6 PACE funding</a:t>
            </a:r>
          </a:p>
          <a:p>
            <a:pPr lvl="1"/>
            <a:r>
              <a:rPr lang="en-US" dirty="0"/>
              <a:t>Budgeted $5K</a:t>
            </a:r>
          </a:p>
          <a:p>
            <a:pPr lvl="1"/>
            <a:r>
              <a:rPr lang="en-US" dirty="0"/>
              <a:t>Actual expenses $5K</a:t>
            </a:r>
          </a:p>
          <a:p>
            <a:r>
              <a:rPr lang="en-US" dirty="0"/>
              <a:t>TOTAL: $27K more than normal</a:t>
            </a:r>
          </a:p>
        </p:txBody>
      </p:sp>
      <p:sp>
        <p:nvSpPr>
          <p:cNvPr id="4" name="Slide Number Placeholder 3">
            <a:extLst>
              <a:ext uri="{FF2B5EF4-FFF2-40B4-BE49-F238E27FC236}">
                <a16:creationId xmlns:a16="http://schemas.microsoft.com/office/drawing/2014/main" id="{3D021B41-31D9-4CFF-A648-E19F6022589F}"/>
              </a:ext>
            </a:extLst>
          </p:cNvPr>
          <p:cNvSpPr>
            <a:spLocks noGrp="1"/>
          </p:cNvSpPr>
          <p:nvPr>
            <p:ph type="sldNum" sz="quarter" idx="10"/>
          </p:nvPr>
        </p:nvSpPr>
        <p:spPr/>
        <p:txBody>
          <a:bodyPr/>
          <a:lstStyle/>
          <a:p>
            <a:pPr>
              <a:defRPr/>
            </a:pPr>
            <a:fld id="{42231AC5-6A37-4777-83F6-46581E0B3E69}" type="slidenum">
              <a:rPr lang="en-US" smtClean="0"/>
              <a:pPr>
                <a:defRPr/>
              </a:pPr>
              <a:t>24</a:t>
            </a:fld>
            <a:endParaRPr lang="en-US" dirty="0"/>
          </a:p>
        </p:txBody>
      </p:sp>
    </p:spTree>
    <p:extLst>
      <p:ext uri="{BB962C8B-B14F-4D97-AF65-F5344CB8AC3E}">
        <p14:creationId xmlns:p14="http://schemas.microsoft.com/office/powerpoint/2010/main" val="3435958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94F39E-3191-4682-9606-A57854E45B6C}"/>
              </a:ext>
            </a:extLst>
          </p:cNvPr>
          <p:cNvSpPr>
            <a:spLocks noGrp="1"/>
          </p:cNvSpPr>
          <p:nvPr>
            <p:ph type="title"/>
          </p:nvPr>
        </p:nvSpPr>
        <p:spPr/>
        <p:txBody>
          <a:bodyPr/>
          <a:lstStyle/>
          <a:p>
            <a:r>
              <a:rPr lang="en-US" dirty="0"/>
              <a:t>2018 Budget </a:t>
            </a:r>
          </a:p>
        </p:txBody>
      </p:sp>
      <p:sp>
        <p:nvSpPr>
          <p:cNvPr id="3" name="Content Placeholder 2">
            <a:extLst>
              <a:ext uri="{FF2B5EF4-FFF2-40B4-BE49-F238E27FC236}">
                <a16:creationId xmlns:a16="http://schemas.microsoft.com/office/drawing/2014/main" id="{D8262EBC-C8FD-43E0-B353-60C625909C7F}"/>
              </a:ext>
            </a:extLst>
          </p:cNvPr>
          <p:cNvSpPr>
            <a:spLocks noGrp="1"/>
          </p:cNvSpPr>
          <p:nvPr>
            <p:ph idx="1"/>
          </p:nvPr>
        </p:nvSpPr>
        <p:spPr>
          <a:xfrm>
            <a:off x="685800" y="1300480"/>
            <a:ext cx="7772400" cy="4955203"/>
          </a:xfrm>
        </p:spPr>
        <p:txBody>
          <a:bodyPr>
            <a:normAutofit/>
          </a:bodyPr>
          <a:lstStyle/>
          <a:p>
            <a:r>
              <a:rPr lang="en-US" dirty="0"/>
              <a:t>2018 Budget is balanced with $35K of planned reserves</a:t>
            </a:r>
          </a:p>
          <a:p>
            <a:pPr lvl="1"/>
            <a:r>
              <a:rPr lang="en-US" dirty="0"/>
              <a:t>Expenses:  $373.5K</a:t>
            </a:r>
          </a:p>
          <a:p>
            <a:pPr lvl="1"/>
            <a:r>
              <a:rPr lang="en-US" dirty="0"/>
              <a:t>Income:  $338.65K</a:t>
            </a:r>
          </a:p>
          <a:p>
            <a:pPr lvl="1"/>
            <a:r>
              <a:rPr lang="en-US" dirty="0"/>
              <a:t>Net:  $0.15K</a:t>
            </a:r>
          </a:p>
        </p:txBody>
      </p:sp>
      <p:sp>
        <p:nvSpPr>
          <p:cNvPr id="4" name="Slide Number Placeholder 3">
            <a:extLst>
              <a:ext uri="{FF2B5EF4-FFF2-40B4-BE49-F238E27FC236}">
                <a16:creationId xmlns:a16="http://schemas.microsoft.com/office/drawing/2014/main" id="{3D021B41-31D9-4CFF-A648-E19F6022589F}"/>
              </a:ext>
            </a:extLst>
          </p:cNvPr>
          <p:cNvSpPr>
            <a:spLocks noGrp="1"/>
          </p:cNvSpPr>
          <p:nvPr>
            <p:ph type="sldNum" sz="quarter" idx="10"/>
          </p:nvPr>
        </p:nvSpPr>
        <p:spPr/>
        <p:txBody>
          <a:bodyPr/>
          <a:lstStyle/>
          <a:p>
            <a:pPr>
              <a:defRPr/>
            </a:pPr>
            <a:fld id="{42231AC5-6A37-4777-83F6-46581E0B3E69}" type="slidenum">
              <a:rPr lang="en-US" smtClean="0"/>
              <a:pPr>
                <a:defRPr/>
              </a:pPr>
              <a:t>25</a:t>
            </a:fld>
            <a:endParaRPr lang="en-US" dirty="0"/>
          </a:p>
        </p:txBody>
      </p:sp>
    </p:spTree>
    <p:extLst>
      <p:ext uri="{BB962C8B-B14F-4D97-AF65-F5344CB8AC3E}">
        <p14:creationId xmlns:p14="http://schemas.microsoft.com/office/powerpoint/2010/main" val="59810275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7ADCCD-C25F-4711-BA92-D544143BAC04}"/>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FFA81C18-DBF0-4F1D-91FF-70315EB1A245}"/>
              </a:ext>
            </a:extLst>
          </p:cNvPr>
          <p:cNvSpPr>
            <a:spLocks noGrp="1"/>
          </p:cNvSpPr>
          <p:nvPr>
            <p:ph type="subTitle" idx="1"/>
          </p:nvPr>
        </p:nvSpPr>
        <p:spPr/>
        <p:txBody>
          <a:bodyPr/>
          <a:lstStyle/>
          <a:p>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94287F-F65E-4A77-A122-B8857F53F5DB}"/>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DF0B66C4-6D5B-41E6-9BED-E2979050E6A4}"/>
              </a:ext>
            </a:extLst>
          </p:cNvPr>
          <p:cNvSpPr>
            <a:spLocks noGrp="1"/>
          </p:cNvSpPr>
          <p:nvPr>
            <p:ph type="subTitle" idx="1"/>
          </p:nvPr>
        </p:nvSpPr>
        <p:spPr/>
        <p:txBody>
          <a:bodyPr/>
          <a:lstStyle/>
          <a:p>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7BD213-19D7-4F17-BD34-AB664928D3CD}"/>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8B45F89E-5E28-40D6-B6D8-7FA7B978BC5E}"/>
              </a:ext>
            </a:extLst>
          </p:cNvPr>
          <p:cNvSpPr>
            <a:spLocks noGrp="1"/>
          </p:cNvSpPr>
          <p:nvPr>
            <p:ph type="subTitle" idx="1"/>
          </p:nvPr>
        </p:nvSpPr>
        <p:spPr/>
        <p:txBody>
          <a:bodyPr/>
          <a:lstStyle/>
          <a:p>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F0A956-FE3F-446F-B839-C818A59DCB98}"/>
              </a:ext>
            </a:extLst>
          </p:cNvPr>
          <p:cNvSpPr>
            <a:spLocks noGrp="1"/>
          </p:cNvSpPr>
          <p:nvPr>
            <p:ph type="title"/>
          </p:nvPr>
        </p:nvSpPr>
        <p:spPr/>
        <p:txBody>
          <a:bodyPr/>
          <a:lstStyle/>
          <a:p>
            <a:r>
              <a:rPr lang="en-US" dirty="0"/>
              <a:t>Expenses - Travel 5.0 ($129.25K)</a:t>
            </a:r>
          </a:p>
        </p:txBody>
      </p:sp>
      <p:sp>
        <p:nvSpPr>
          <p:cNvPr id="3" name="Content Placeholder 2">
            <a:extLst>
              <a:ext uri="{FF2B5EF4-FFF2-40B4-BE49-F238E27FC236}">
                <a16:creationId xmlns:a16="http://schemas.microsoft.com/office/drawing/2014/main" id="{F482EEFE-F0F0-4662-9E81-F39A24DB53DD}"/>
              </a:ext>
            </a:extLst>
          </p:cNvPr>
          <p:cNvSpPr>
            <a:spLocks noGrp="1"/>
          </p:cNvSpPr>
          <p:nvPr>
            <p:ph idx="1"/>
          </p:nvPr>
        </p:nvSpPr>
        <p:spPr/>
        <p:txBody>
          <a:bodyPr>
            <a:normAutofit fontScale="70000" lnSpcReduction="20000"/>
          </a:bodyPr>
          <a:lstStyle/>
          <a:p>
            <a:r>
              <a:rPr lang="en-US" dirty="0"/>
              <a:t>Sections Congress: $10K (reserve)</a:t>
            </a:r>
          </a:p>
          <a:p>
            <a:r>
              <a:rPr lang="en-US" dirty="0"/>
              <a:t>Travel: $108.5K</a:t>
            </a:r>
          </a:p>
          <a:p>
            <a:pPr lvl="1"/>
            <a:r>
              <a:rPr lang="en-US" dirty="0"/>
              <a:t>Director: $6K (already used $2.9K)</a:t>
            </a:r>
          </a:p>
          <a:p>
            <a:pPr lvl="1"/>
            <a:r>
              <a:rPr lang="en-US" dirty="0"/>
              <a:t>Director-Elect: $4K</a:t>
            </a:r>
          </a:p>
          <a:p>
            <a:pPr lvl="1"/>
            <a:r>
              <a:rPr lang="en-US" dirty="0"/>
              <a:t>Director-Elect Candidates: $6K</a:t>
            </a:r>
          </a:p>
          <a:p>
            <a:pPr lvl="1"/>
            <a:r>
              <a:rPr lang="en-US" dirty="0"/>
              <a:t>Past Director: $3K (already spent $1K)</a:t>
            </a:r>
          </a:p>
          <a:p>
            <a:r>
              <a:rPr lang="en-US" dirty="0"/>
              <a:t>Strategic Planning: $8.5K</a:t>
            </a:r>
          </a:p>
          <a:p>
            <a:r>
              <a:rPr lang="en-US" dirty="0"/>
              <a:t>Speakers/Revitalizing </a:t>
            </a:r>
            <a:r>
              <a:rPr lang="en-US" dirty="0" err="1"/>
              <a:t>OUs</a:t>
            </a:r>
            <a:r>
              <a:rPr lang="en-US" dirty="0"/>
              <a:t>: $1K each</a:t>
            </a:r>
          </a:p>
          <a:p>
            <a:r>
              <a:rPr lang="en-US" dirty="0" err="1"/>
              <a:t>Misc</a:t>
            </a:r>
            <a:endParaRPr lang="en-US" dirty="0"/>
          </a:p>
          <a:p>
            <a:pPr lvl="1"/>
            <a:r>
              <a:rPr lang="en-US" dirty="0"/>
              <a:t>Director Discretionary Fund: $5K</a:t>
            </a:r>
          </a:p>
          <a:p>
            <a:pPr lvl="1"/>
            <a:r>
              <a:rPr lang="en-US" dirty="0"/>
              <a:t>Treasurer Activities: $1K</a:t>
            </a:r>
          </a:p>
          <a:p>
            <a:pPr lvl="1"/>
            <a:r>
              <a:rPr lang="en-US" dirty="0"/>
              <a:t>Accounting: $2K</a:t>
            </a:r>
          </a:p>
          <a:p>
            <a:pPr lvl="1"/>
            <a:r>
              <a:rPr lang="en-US" dirty="0"/>
              <a:t>Marketing &amp; Branding: $1K</a:t>
            </a:r>
          </a:p>
        </p:txBody>
      </p:sp>
      <p:sp>
        <p:nvSpPr>
          <p:cNvPr id="4" name="Slide Number Placeholder 3">
            <a:extLst>
              <a:ext uri="{FF2B5EF4-FFF2-40B4-BE49-F238E27FC236}">
                <a16:creationId xmlns:a16="http://schemas.microsoft.com/office/drawing/2014/main" id="{63B5C66A-03A6-4D4E-9DAF-4F57D2FE980A}"/>
              </a:ext>
            </a:extLst>
          </p:cNvPr>
          <p:cNvSpPr>
            <a:spLocks noGrp="1"/>
          </p:cNvSpPr>
          <p:nvPr>
            <p:ph type="sldNum" sz="quarter" idx="10"/>
          </p:nvPr>
        </p:nvSpPr>
        <p:spPr/>
        <p:txBody>
          <a:bodyPr/>
          <a:lstStyle/>
          <a:p>
            <a:pPr>
              <a:defRPr/>
            </a:pPr>
            <a:fld id="{42231AC5-6A37-4777-83F6-46581E0B3E69}" type="slidenum">
              <a:rPr lang="en-US" smtClean="0"/>
              <a:pPr>
                <a:defRPr/>
              </a:pPr>
              <a:t>29</a:t>
            </a:fld>
            <a:endParaRPr lang="en-US" dirty="0"/>
          </a:p>
        </p:txBody>
      </p:sp>
    </p:spTree>
    <p:extLst>
      <p:ext uri="{BB962C8B-B14F-4D97-AF65-F5344CB8AC3E}">
        <p14:creationId xmlns:p14="http://schemas.microsoft.com/office/powerpoint/2010/main" val="22760794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94F39E-3191-4682-9606-A57854E45B6C}"/>
              </a:ext>
            </a:extLst>
          </p:cNvPr>
          <p:cNvSpPr>
            <a:spLocks noGrp="1"/>
          </p:cNvSpPr>
          <p:nvPr>
            <p:ph type="title"/>
          </p:nvPr>
        </p:nvSpPr>
        <p:spPr/>
        <p:txBody>
          <a:bodyPr/>
          <a:lstStyle/>
          <a:p>
            <a:r>
              <a:rPr lang="en-US" dirty="0"/>
              <a:t>Finances</a:t>
            </a:r>
          </a:p>
        </p:txBody>
      </p:sp>
      <p:sp>
        <p:nvSpPr>
          <p:cNvPr id="3" name="Content Placeholder 2">
            <a:extLst>
              <a:ext uri="{FF2B5EF4-FFF2-40B4-BE49-F238E27FC236}">
                <a16:creationId xmlns:a16="http://schemas.microsoft.com/office/drawing/2014/main" id="{D8262EBC-C8FD-43E0-B353-60C625909C7F}"/>
              </a:ext>
            </a:extLst>
          </p:cNvPr>
          <p:cNvSpPr>
            <a:spLocks noGrp="1"/>
          </p:cNvSpPr>
          <p:nvPr>
            <p:ph idx="1"/>
          </p:nvPr>
        </p:nvSpPr>
        <p:spPr>
          <a:xfrm>
            <a:off x="685800" y="1300480"/>
            <a:ext cx="7772400" cy="4955203"/>
          </a:xfrm>
        </p:spPr>
        <p:txBody>
          <a:bodyPr>
            <a:normAutofit fontScale="77500" lnSpcReduction="20000"/>
          </a:bodyPr>
          <a:lstStyle/>
          <a:p>
            <a:r>
              <a:rPr lang="en-US" dirty="0"/>
              <a:t>2018 Budget: $373,500 balanced w/$35K reserves</a:t>
            </a:r>
          </a:p>
          <a:p>
            <a:r>
              <a:rPr lang="en-US" dirty="0" err="1"/>
              <a:t>CBRS</a:t>
            </a:r>
            <a:r>
              <a:rPr lang="en-US" dirty="0"/>
              <a:t> Balance:  $83,240.15 (incl. $25K </a:t>
            </a:r>
            <a:r>
              <a:rPr lang="en-US" dirty="0" err="1"/>
              <a:t>HAC</a:t>
            </a:r>
            <a:r>
              <a:rPr lang="en-US" dirty="0"/>
              <a:t> Loan)</a:t>
            </a:r>
          </a:p>
          <a:p>
            <a:r>
              <a:rPr lang="en-US" dirty="0"/>
              <a:t>Reserves: $104,390.54 (27.9% of budget)</a:t>
            </a:r>
          </a:p>
          <a:p>
            <a:pPr lvl="1"/>
            <a:r>
              <a:rPr lang="en-US" dirty="0"/>
              <a:t>By holding onto reserves, +$3,228.82</a:t>
            </a:r>
          </a:p>
          <a:p>
            <a:r>
              <a:rPr lang="en-US" dirty="0"/>
              <a:t>Major Income (2018)</a:t>
            </a:r>
          </a:p>
          <a:p>
            <a:pPr lvl="1"/>
            <a:r>
              <a:rPr lang="en-US" dirty="0"/>
              <a:t>Rebate $100.547.00 (+0.1% ‘17)</a:t>
            </a:r>
          </a:p>
          <a:p>
            <a:pPr lvl="1"/>
            <a:r>
              <a:rPr lang="en-US" dirty="0"/>
              <a:t>Assessment $88,357.76 (-3.7% ’16, -2.4% ‘17)</a:t>
            </a:r>
          </a:p>
          <a:p>
            <a:pPr lvl="1"/>
            <a:r>
              <a:rPr lang="en-US" dirty="0"/>
              <a:t>PACE $17,544.85 (-12.2% ‘17) [</a:t>
            </a:r>
            <a:r>
              <a:rPr lang="en-US" dirty="0" err="1"/>
              <a:t>rcv</a:t>
            </a:r>
            <a:r>
              <a:rPr lang="en-US" dirty="0"/>
              <a:t> $0]</a:t>
            </a:r>
          </a:p>
          <a:p>
            <a:pPr lvl="2"/>
            <a:r>
              <a:rPr lang="en-US" dirty="0"/>
              <a:t>+$1.5K for </a:t>
            </a:r>
            <a:r>
              <a:rPr lang="en-US" dirty="0" err="1"/>
              <a:t>FLF</a:t>
            </a:r>
            <a:endParaRPr lang="en-US" dirty="0"/>
          </a:p>
          <a:p>
            <a:pPr lvl="2"/>
            <a:r>
              <a:rPr lang="en-US" dirty="0"/>
              <a:t>&gt;+$5K for professional &amp; career activities [not yet rec’d]</a:t>
            </a:r>
          </a:p>
          <a:p>
            <a:pPr lvl="1"/>
            <a:r>
              <a:rPr lang="en-US" dirty="0" err="1"/>
              <a:t>GHTC</a:t>
            </a:r>
            <a:r>
              <a:rPr lang="en-US" dirty="0"/>
              <a:t> $28,156.68 (+37.9% ‘17) – incl. $15K loan payback [</a:t>
            </a:r>
            <a:r>
              <a:rPr lang="en-US" dirty="0" err="1"/>
              <a:t>rcv’d</a:t>
            </a:r>
            <a:r>
              <a:rPr lang="en-US" dirty="0"/>
              <a:t> all]</a:t>
            </a:r>
          </a:p>
          <a:p>
            <a:pPr lvl="1"/>
            <a:r>
              <a:rPr lang="en-US" dirty="0"/>
              <a:t>Region 4 </a:t>
            </a:r>
            <a:r>
              <a:rPr lang="en-US" dirty="0" err="1"/>
              <a:t>OpCom</a:t>
            </a:r>
            <a:r>
              <a:rPr lang="en-US" dirty="0"/>
              <a:t> $11,170.33</a:t>
            </a:r>
          </a:p>
          <a:p>
            <a:pPr lvl="1"/>
            <a:r>
              <a:rPr lang="en-US" dirty="0"/>
              <a:t>Conf Catalysts returned check $11,034.40 [!]</a:t>
            </a:r>
          </a:p>
          <a:p>
            <a:pPr lvl="1"/>
            <a:r>
              <a:rPr lang="en-US" dirty="0"/>
              <a:t>RS19 Sponsors:  $5K IEC, $1.5K </a:t>
            </a:r>
            <a:r>
              <a:rPr lang="en-US" dirty="0" err="1"/>
              <a:t>GRSS</a:t>
            </a:r>
            <a:endParaRPr lang="en-US" dirty="0"/>
          </a:p>
          <a:p>
            <a:pPr lvl="1"/>
            <a:endParaRPr lang="en-US" dirty="0"/>
          </a:p>
        </p:txBody>
      </p:sp>
      <p:sp>
        <p:nvSpPr>
          <p:cNvPr id="4" name="Slide Number Placeholder 3">
            <a:extLst>
              <a:ext uri="{FF2B5EF4-FFF2-40B4-BE49-F238E27FC236}">
                <a16:creationId xmlns:a16="http://schemas.microsoft.com/office/drawing/2014/main" id="{3D021B41-31D9-4CFF-A648-E19F6022589F}"/>
              </a:ext>
            </a:extLst>
          </p:cNvPr>
          <p:cNvSpPr>
            <a:spLocks noGrp="1"/>
          </p:cNvSpPr>
          <p:nvPr>
            <p:ph type="sldNum" sz="quarter" idx="10"/>
          </p:nvPr>
        </p:nvSpPr>
        <p:spPr/>
        <p:txBody>
          <a:bodyPr/>
          <a:lstStyle/>
          <a:p>
            <a:pPr>
              <a:defRPr/>
            </a:pPr>
            <a:fld id="{42231AC5-6A37-4777-83F6-46581E0B3E69}" type="slidenum">
              <a:rPr lang="en-US" smtClean="0"/>
              <a:pPr>
                <a:defRPr/>
              </a:pPr>
              <a:t>3</a:t>
            </a:fld>
            <a:endParaRPr lang="en-US" dirty="0"/>
          </a:p>
        </p:txBody>
      </p:sp>
    </p:spTree>
    <p:extLst>
      <p:ext uri="{BB962C8B-B14F-4D97-AF65-F5344CB8AC3E}">
        <p14:creationId xmlns:p14="http://schemas.microsoft.com/office/powerpoint/2010/main" val="50759904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27CAE5-77C5-47A8-BA26-67064CCE7595}"/>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A61E1449-1CFE-461E-9061-2665624E0F16}"/>
              </a:ext>
            </a:extLst>
          </p:cNvPr>
          <p:cNvSpPr>
            <a:spLocks noGrp="1"/>
          </p:cNvSpPr>
          <p:nvPr>
            <p:ph type="subTitle" idx="1"/>
          </p:nvPr>
        </p:nvSpPr>
        <p:spPr/>
        <p:txBody>
          <a:bodyPr/>
          <a:lstStyle/>
          <a:p>
            <a:endParaRPr 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8B61AD-009C-44C2-B47B-3ECBEBBF94B5}"/>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8A35D6B8-7917-477D-AB8E-B595D8D92CA6}"/>
              </a:ext>
            </a:extLst>
          </p:cNvPr>
          <p:cNvSpPr>
            <a:spLocks noGrp="1"/>
          </p:cNvSpPr>
          <p:nvPr>
            <p:ph type="subTitle" idx="1"/>
          </p:nvPr>
        </p:nvSpPr>
        <p:spPr/>
        <p:txBody>
          <a:bodyPr/>
          <a:lstStyle/>
          <a:p>
            <a:endParaRPr 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28625" y="396875"/>
            <a:ext cx="8229600" cy="792163"/>
          </a:xfrm>
        </p:spPr>
        <p:txBody>
          <a:bodyPr/>
          <a:lstStyle/>
          <a:p>
            <a:r>
              <a:rPr lang="en-US" altLang="en-US" dirty="0">
                <a:solidFill>
                  <a:srgbClr val="005582"/>
                </a:solidFill>
              </a:rPr>
              <a:t>Strategic Analysis</a:t>
            </a:r>
            <a:endParaRPr lang="en-US" altLang="en-US" dirty="0">
              <a:solidFill>
                <a:srgbClr val="FF0000"/>
              </a:solidFill>
            </a:endParaRPr>
          </a:p>
        </p:txBody>
      </p:sp>
      <p:sp>
        <p:nvSpPr>
          <p:cNvPr id="3" name="Content Placeholder 2"/>
          <p:cNvSpPr>
            <a:spLocks noGrp="1"/>
          </p:cNvSpPr>
          <p:nvPr>
            <p:ph idx="1"/>
          </p:nvPr>
        </p:nvSpPr>
        <p:spPr>
          <a:xfrm>
            <a:off x="279133" y="1366787"/>
            <a:ext cx="8864867" cy="4494997"/>
          </a:xfrm>
        </p:spPr>
        <p:txBody>
          <a:bodyPr/>
          <a:lstStyle/>
          <a:p>
            <a:pPr>
              <a:defRPr/>
            </a:pPr>
            <a:r>
              <a:rPr lang="en-US" sz="2000" dirty="0">
                <a:solidFill>
                  <a:srgbClr val="005582"/>
                </a:solidFill>
                <a:ea typeface="ＭＳ Ｐゴシック" pitchFamily="-112" charset="-128"/>
              </a:rPr>
              <a:t>What is our </a:t>
            </a:r>
            <a:r>
              <a:rPr lang="en-US" sz="2000" b="1" dirty="0">
                <a:solidFill>
                  <a:srgbClr val="005582"/>
                </a:solidFill>
                <a:ea typeface="ＭＳ Ｐゴシック" pitchFamily="-112" charset="-128"/>
              </a:rPr>
              <a:t>current status of Finances</a:t>
            </a:r>
            <a:r>
              <a:rPr lang="en-US" sz="2000" dirty="0">
                <a:solidFill>
                  <a:srgbClr val="005582"/>
                </a:solidFill>
                <a:ea typeface="ＭＳ Ｐゴシック" pitchFamily="-112" charset="-128"/>
              </a:rPr>
              <a:t>?</a:t>
            </a:r>
          </a:p>
          <a:p>
            <a:pPr lvl="1">
              <a:defRPr/>
            </a:pPr>
            <a:r>
              <a:rPr lang="en-US" sz="1800" dirty="0">
                <a:solidFill>
                  <a:srgbClr val="005582"/>
                </a:solidFill>
                <a:ea typeface="ＭＳ Ｐゴシック" pitchFamily="-112" charset="-128"/>
              </a:rPr>
              <a:t>Strengths and Opportunities</a:t>
            </a:r>
          </a:p>
          <a:p>
            <a:pPr lvl="2">
              <a:defRPr/>
            </a:pPr>
            <a:r>
              <a:rPr lang="en-US" sz="1600" dirty="0">
                <a:solidFill>
                  <a:srgbClr val="005582"/>
                </a:solidFill>
                <a:ea typeface="ＭＳ Ｐゴシック" pitchFamily="-112" charset="-128"/>
              </a:rPr>
              <a:t>Budget now itemized at a low enough level to support metrics</a:t>
            </a:r>
          </a:p>
          <a:p>
            <a:pPr lvl="2">
              <a:defRPr/>
            </a:pPr>
            <a:r>
              <a:rPr lang="en-US" sz="1600" dirty="0">
                <a:solidFill>
                  <a:srgbClr val="005582"/>
                </a:solidFill>
                <a:ea typeface="ＭＳ Ｐゴシック" pitchFamily="-112" charset="-128"/>
              </a:rPr>
              <a:t>Annual budgets now brought into line (vs. large deficit spending)</a:t>
            </a:r>
          </a:p>
          <a:p>
            <a:pPr lvl="1">
              <a:defRPr/>
            </a:pPr>
            <a:r>
              <a:rPr lang="en-US" sz="1800" dirty="0">
                <a:solidFill>
                  <a:srgbClr val="005582"/>
                </a:solidFill>
                <a:ea typeface="ＭＳ Ｐゴシック" pitchFamily="-112" charset="-128"/>
              </a:rPr>
              <a:t>Challenges (Weaknesses and Threats)</a:t>
            </a:r>
          </a:p>
          <a:p>
            <a:pPr lvl="2">
              <a:defRPr/>
            </a:pPr>
            <a:r>
              <a:rPr lang="en-US" sz="1600" dirty="0">
                <a:solidFill>
                  <a:srgbClr val="005582"/>
                </a:solidFill>
                <a:ea typeface="ＭＳ Ｐゴシック" pitchFamily="-112" charset="-128"/>
              </a:rPr>
              <a:t>Budget stress every three years for Sections Congress</a:t>
            </a:r>
          </a:p>
          <a:p>
            <a:pPr lvl="2">
              <a:defRPr/>
            </a:pPr>
            <a:r>
              <a:rPr lang="en-US" sz="1600" dirty="0">
                <a:solidFill>
                  <a:srgbClr val="005582"/>
                </a:solidFill>
                <a:ea typeface="ＭＳ Ｐゴシック" pitchFamily="-112" charset="-128"/>
              </a:rPr>
              <a:t>Three of 4 conferences (Rising Stars, </a:t>
            </a:r>
            <a:r>
              <a:rPr lang="en-US" sz="1600" dirty="0" err="1">
                <a:solidFill>
                  <a:srgbClr val="005582"/>
                </a:solidFill>
                <a:ea typeface="ＭＳ Ｐゴシック" pitchFamily="-112" charset="-128"/>
              </a:rPr>
              <a:t>SusTech</a:t>
            </a:r>
            <a:r>
              <a:rPr lang="en-US" sz="1600" dirty="0">
                <a:solidFill>
                  <a:srgbClr val="005582"/>
                </a:solidFill>
                <a:ea typeface="ＭＳ Ｐゴシック" pitchFamily="-112" charset="-128"/>
              </a:rPr>
              <a:t>, Career &amp; Talent Expo) struggle to post surpluses</a:t>
            </a:r>
          </a:p>
          <a:p>
            <a:pPr lvl="3">
              <a:defRPr/>
            </a:pPr>
            <a:r>
              <a:rPr lang="en-US" sz="1400" dirty="0">
                <a:solidFill>
                  <a:srgbClr val="005582"/>
                </a:solidFill>
                <a:ea typeface="ＭＳ Ｐゴシック" pitchFamily="-112" charset="-128"/>
              </a:rPr>
              <a:t>Rising Stars relied on IEEE-USA PACE funding to break even</a:t>
            </a:r>
          </a:p>
          <a:p>
            <a:pPr lvl="2">
              <a:defRPr/>
            </a:pPr>
            <a:r>
              <a:rPr lang="en-US" sz="1600" dirty="0">
                <a:solidFill>
                  <a:srgbClr val="005582"/>
                </a:solidFill>
                <a:ea typeface="ＭＳ Ｐゴシック" pitchFamily="-112" charset="-128"/>
              </a:rPr>
              <a:t>Deficit spending on new initiatives has not brought positive higher grade membership growth needed (assessment income down 4% a year)</a:t>
            </a:r>
          </a:p>
          <a:p>
            <a:pPr lvl="2">
              <a:defRPr/>
            </a:pPr>
            <a:r>
              <a:rPr lang="en-US" sz="1600" dirty="0">
                <a:solidFill>
                  <a:srgbClr val="005582"/>
                </a:solidFill>
                <a:ea typeface="ＭＳ Ｐゴシック" pitchFamily="-112" charset="-128"/>
              </a:rPr>
              <a:t>Joint Area/Region meetings bring in great networking opportunities but are costly</a:t>
            </a:r>
          </a:p>
          <a:p>
            <a:pPr lvl="2">
              <a:defRPr/>
            </a:pPr>
            <a:r>
              <a:rPr lang="en-US" sz="1600" dirty="0">
                <a:solidFill>
                  <a:srgbClr val="005582"/>
                </a:solidFill>
                <a:ea typeface="ＭＳ Ｐゴシック" pitchFamily="-112" charset="-128"/>
              </a:rPr>
              <a:t>IEEE-USA PACE funding is target to be cut over next few years due to budget and staffing unsustainability</a:t>
            </a:r>
          </a:p>
          <a:p>
            <a:pPr lvl="3">
              <a:defRPr/>
            </a:pPr>
            <a:r>
              <a:rPr lang="en-US" sz="1400" dirty="0">
                <a:solidFill>
                  <a:srgbClr val="005582"/>
                </a:solidFill>
                <a:ea typeface="ＭＳ Ｐゴシック" pitchFamily="-112" charset="-128"/>
              </a:rPr>
              <a:t>Region already putting $5,000-$10,000 into professional activities anyway</a:t>
            </a:r>
          </a:p>
          <a:p>
            <a:pPr lvl="2">
              <a:defRPr/>
            </a:pPr>
            <a:endParaRPr lang="en-US" sz="1600" dirty="0">
              <a:solidFill>
                <a:srgbClr val="005582"/>
              </a:solidFill>
              <a:ea typeface="ＭＳ Ｐゴシック" pitchFamily="-112" charset="-128"/>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23863" y="393700"/>
            <a:ext cx="7772400" cy="687388"/>
          </a:xfrm>
        </p:spPr>
        <p:txBody>
          <a:bodyPr/>
          <a:lstStyle/>
          <a:p>
            <a:pPr marL="342900" indent="-342900">
              <a:spcBef>
                <a:spcPct val="20000"/>
              </a:spcBef>
            </a:pPr>
            <a:r>
              <a:rPr lang="en-AU" altLang="en-US" dirty="0"/>
              <a:t>Strategies of Finances</a:t>
            </a:r>
            <a:endParaRPr lang="en-AU" altLang="en-US" dirty="0">
              <a:solidFill>
                <a:srgbClr val="FF0000"/>
              </a:solidFill>
            </a:endParaRPr>
          </a:p>
        </p:txBody>
      </p:sp>
      <p:sp>
        <p:nvSpPr>
          <p:cNvPr id="15363" name="Date Placeholder 2"/>
          <p:cNvSpPr>
            <a:spLocks noGrp="1"/>
          </p:cNvSpPr>
          <p:nvPr>
            <p:ph type="dt" sz="quarter" idx="4294967295"/>
          </p:nvPr>
        </p:nvSpPr>
        <p:spPr bwMode="auto">
          <a:xfrm>
            <a:off x="1219200" y="6172200"/>
            <a:ext cx="31242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80000"/>
              <a:buBlip>
                <a:blip r:embed="rId3"/>
              </a:buBlip>
              <a:defRPr sz="2800">
                <a:solidFill>
                  <a:schemeClr val="tx1"/>
                </a:solidFill>
                <a:latin typeface="Verdana" pitchFamily="34" charset="0"/>
                <a:ea typeface="MS PGothic" pitchFamily="34" charset="-128"/>
              </a:defRPr>
            </a:lvl1pPr>
            <a:lvl2pPr marL="742950" indent="-285750">
              <a:spcBef>
                <a:spcPct val="20000"/>
              </a:spcBef>
              <a:buClr>
                <a:srgbClr val="595959"/>
              </a:buClr>
              <a:buChar char="–"/>
              <a:defRPr sz="2600">
                <a:solidFill>
                  <a:schemeClr val="tx1"/>
                </a:solidFill>
                <a:latin typeface="Verdana" pitchFamily="34" charset="0"/>
                <a:ea typeface="MS PGothic" pitchFamily="34" charset="-128"/>
              </a:defRPr>
            </a:lvl2pPr>
            <a:lvl3pPr marL="1143000" indent="-228600">
              <a:spcBef>
                <a:spcPct val="20000"/>
              </a:spcBef>
              <a:buClr>
                <a:srgbClr val="595959"/>
              </a:buClr>
              <a:buFont typeface="Wingdings" pitchFamily="2" charset="2"/>
              <a:buChar char="§"/>
              <a:defRPr sz="2200">
                <a:solidFill>
                  <a:schemeClr val="tx1"/>
                </a:solidFill>
                <a:latin typeface="Verdana" pitchFamily="34" charset="0"/>
                <a:ea typeface="MS PGothic" pitchFamily="34" charset="-128"/>
              </a:defRPr>
            </a:lvl3pPr>
            <a:lvl4pPr marL="1600200" indent="-228600">
              <a:spcBef>
                <a:spcPct val="20000"/>
              </a:spcBef>
              <a:buClr>
                <a:srgbClr val="595959"/>
              </a:buClr>
              <a:buChar char="–"/>
              <a:defRPr sz="2000">
                <a:solidFill>
                  <a:schemeClr val="tx1"/>
                </a:solidFill>
                <a:latin typeface="Verdana" pitchFamily="34" charset="0"/>
                <a:ea typeface="MS PGothic" pitchFamily="34" charset="-128"/>
              </a:defRPr>
            </a:lvl4pPr>
            <a:lvl5pPr marL="2057400" indent="-228600">
              <a:spcBef>
                <a:spcPct val="20000"/>
              </a:spcBef>
              <a:buClr>
                <a:srgbClr val="595959"/>
              </a:buClr>
              <a:buFont typeface="Wingdings" pitchFamily="2" charset="2"/>
              <a:buChar char="§"/>
              <a:defRPr sz="2000">
                <a:solidFill>
                  <a:schemeClr val="tx1"/>
                </a:solidFill>
                <a:latin typeface="Verdana" pitchFamily="34" charset="0"/>
                <a:ea typeface="MS PGothic" pitchFamily="34" charset="-128"/>
              </a:defRPr>
            </a:lvl5pPr>
            <a:lvl6pPr marL="2514600" indent="-228600" eaLnBrk="0" fontAlgn="base" hangingPunct="0">
              <a:spcBef>
                <a:spcPct val="20000"/>
              </a:spcBef>
              <a:spcAft>
                <a:spcPct val="0"/>
              </a:spcAft>
              <a:buClr>
                <a:srgbClr val="595959"/>
              </a:buClr>
              <a:buFont typeface="Wingdings" pitchFamily="2" charset="2"/>
              <a:buChar char="§"/>
              <a:defRPr sz="2000">
                <a:solidFill>
                  <a:schemeClr val="tx1"/>
                </a:solidFill>
                <a:latin typeface="Verdana" pitchFamily="34" charset="0"/>
                <a:ea typeface="MS PGothic" pitchFamily="34" charset="-128"/>
              </a:defRPr>
            </a:lvl6pPr>
            <a:lvl7pPr marL="2971800" indent="-228600" eaLnBrk="0" fontAlgn="base" hangingPunct="0">
              <a:spcBef>
                <a:spcPct val="20000"/>
              </a:spcBef>
              <a:spcAft>
                <a:spcPct val="0"/>
              </a:spcAft>
              <a:buClr>
                <a:srgbClr val="595959"/>
              </a:buClr>
              <a:buFont typeface="Wingdings" pitchFamily="2" charset="2"/>
              <a:buChar char="§"/>
              <a:defRPr sz="2000">
                <a:solidFill>
                  <a:schemeClr val="tx1"/>
                </a:solidFill>
                <a:latin typeface="Verdana" pitchFamily="34" charset="0"/>
                <a:ea typeface="MS PGothic" pitchFamily="34" charset="-128"/>
              </a:defRPr>
            </a:lvl7pPr>
            <a:lvl8pPr marL="3429000" indent="-228600" eaLnBrk="0" fontAlgn="base" hangingPunct="0">
              <a:spcBef>
                <a:spcPct val="20000"/>
              </a:spcBef>
              <a:spcAft>
                <a:spcPct val="0"/>
              </a:spcAft>
              <a:buClr>
                <a:srgbClr val="595959"/>
              </a:buClr>
              <a:buFont typeface="Wingdings" pitchFamily="2" charset="2"/>
              <a:buChar char="§"/>
              <a:defRPr sz="2000">
                <a:solidFill>
                  <a:schemeClr val="tx1"/>
                </a:solidFill>
                <a:latin typeface="Verdana" pitchFamily="34" charset="0"/>
                <a:ea typeface="MS PGothic" pitchFamily="34" charset="-128"/>
              </a:defRPr>
            </a:lvl8pPr>
            <a:lvl9pPr marL="3886200" indent="-228600" eaLnBrk="0" fontAlgn="base" hangingPunct="0">
              <a:spcBef>
                <a:spcPct val="20000"/>
              </a:spcBef>
              <a:spcAft>
                <a:spcPct val="0"/>
              </a:spcAft>
              <a:buClr>
                <a:srgbClr val="595959"/>
              </a:buClr>
              <a:buFont typeface="Wingdings" pitchFamily="2" charset="2"/>
              <a:buChar char="§"/>
              <a:defRPr sz="2000">
                <a:solidFill>
                  <a:schemeClr val="tx1"/>
                </a:solidFill>
                <a:latin typeface="Verdana" pitchFamily="34" charset="0"/>
                <a:ea typeface="MS PGothic" pitchFamily="34" charset="-128"/>
              </a:defRPr>
            </a:lvl9pPr>
          </a:lstStyle>
          <a:p>
            <a:pPr>
              <a:spcBef>
                <a:spcPct val="0"/>
              </a:spcBef>
              <a:buClrTx/>
              <a:buSzTx/>
              <a:buFontTx/>
              <a:buNone/>
            </a:pPr>
            <a:fld id="{A889E5A3-8ACD-461B-B4DD-DABEC6A1E3DB}" type="datetime1">
              <a:rPr lang="en-US" altLang="en-US" sz="1000">
                <a:solidFill>
                  <a:srgbClr val="898989"/>
                </a:solidFill>
                <a:latin typeface="Arial" charset="0"/>
              </a:rPr>
              <a:pPr>
                <a:spcBef>
                  <a:spcPct val="0"/>
                </a:spcBef>
                <a:buClrTx/>
                <a:buSzTx/>
                <a:buFontTx/>
                <a:buNone/>
              </a:pPr>
              <a:t>10/6/2018</a:t>
            </a:fld>
            <a:endParaRPr lang="en-US" altLang="en-US" sz="1000">
              <a:solidFill>
                <a:srgbClr val="898989"/>
              </a:solidFill>
              <a:latin typeface="Arial" charset="0"/>
            </a:endParaRPr>
          </a:p>
        </p:txBody>
      </p:sp>
      <p:sp>
        <p:nvSpPr>
          <p:cNvPr id="15364"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80000"/>
              <a:buBlip>
                <a:blip r:embed="rId3"/>
              </a:buBlip>
              <a:defRPr sz="2800">
                <a:solidFill>
                  <a:schemeClr val="tx1"/>
                </a:solidFill>
                <a:latin typeface="Verdana" pitchFamily="34" charset="0"/>
                <a:ea typeface="MS PGothic" pitchFamily="34" charset="-128"/>
              </a:defRPr>
            </a:lvl1pPr>
            <a:lvl2pPr marL="742950" indent="-285750">
              <a:spcBef>
                <a:spcPct val="20000"/>
              </a:spcBef>
              <a:buClr>
                <a:srgbClr val="595959"/>
              </a:buClr>
              <a:buChar char="–"/>
              <a:defRPr sz="2600">
                <a:solidFill>
                  <a:schemeClr val="tx1"/>
                </a:solidFill>
                <a:latin typeface="Verdana" pitchFamily="34" charset="0"/>
                <a:ea typeface="MS PGothic" pitchFamily="34" charset="-128"/>
              </a:defRPr>
            </a:lvl2pPr>
            <a:lvl3pPr marL="1143000" indent="-228600">
              <a:spcBef>
                <a:spcPct val="20000"/>
              </a:spcBef>
              <a:buClr>
                <a:srgbClr val="595959"/>
              </a:buClr>
              <a:buFont typeface="Wingdings" pitchFamily="2" charset="2"/>
              <a:buChar char="§"/>
              <a:defRPr sz="2200">
                <a:solidFill>
                  <a:schemeClr val="tx1"/>
                </a:solidFill>
                <a:latin typeface="Verdana" pitchFamily="34" charset="0"/>
                <a:ea typeface="MS PGothic" pitchFamily="34" charset="-128"/>
              </a:defRPr>
            </a:lvl3pPr>
            <a:lvl4pPr marL="1600200" indent="-228600">
              <a:spcBef>
                <a:spcPct val="20000"/>
              </a:spcBef>
              <a:buClr>
                <a:srgbClr val="595959"/>
              </a:buClr>
              <a:buChar char="–"/>
              <a:defRPr sz="2000">
                <a:solidFill>
                  <a:schemeClr val="tx1"/>
                </a:solidFill>
                <a:latin typeface="Verdana" pitchFamily="34" charset="0"/>
                <a:ea typeface="MS PGothic" pitchFamily="34" charset="-128"/>
              </a:defRPr>
            </a:lvl4pPr>
            <a:lvl5pPr marL="2057400" indent="-228600">
              <a:spcBef>
                <a:spcPct val="20000"/>
              </a:spcBef>
              <a:buClr>
                <a:srgbClr val="595959"/>
              </a:buClr>
              <a:buFont typeface="Wingdings" pitchFamily="2" charset="2"/>
              <a:buChar char="§"/>
              <a:defRPr sz="2000">
                <a:solidFill>
                  <a:schemeClr val="tx1"/>
                </a:solidFill>
                <a:latin typeface="Verdana" pitchFamily="34" charset="0"/>
                <a:ea typeface="MS PGothic" pitchFamily="34" charset="-128"/>
              </a:defRPr>
            </a:lvl5pPr>
            <a:lvl6pPr marL="2514600" indent="-228600" eaLnBrk="0" fontAlgn="base" hangingPunct="0">
              <a:spcBef>
                <a:spcPct val="20000"/>
              </a:spcBef>
              <a:spcAft>
                <a:spcPct val="0"/>
              </a:spcAft>
              <a:buClr>
                <a:srgbClr val="595959"/>
              </a:buClr>
              <a:buFont typeface="Wingdings" pitchFamily="2" charset="2"/>
              <a:buChar char="§"/>
              <a:defRPr sz="2000">
                <a:solidFill>
                  <a:schemeClr val="tx1"/>
                </a:solidFill>
                <a:latin typeface="Verdana" pitchFamily="34" charset="0"/>
                <a:ea typeface="MS PGothic" pitchFamily="34" charset="-128"/>
              </a:defRPr>
            </a:lvl6pPr>
            <a:lvl7pPr marL="2971800" indent="-228600" eaLnBrk="0" fontAlgn="base" hangingPunct="0">
              <a:spcBef>
                <a:spcPct val="20000"/>
              </a:spcBef>
              <a:spcAft>
                <a:spcPct val="0"/>
              </a:spcAft>
              <a:buClr>
                <a:srgbClr val="595959"/>
              </a:buClr>
              <a:buFont typeface="Wingdings" pitchFamily="2" charset="2"/>
              <a:buChar char="§"/>
              <a:defRPr sz="2000">
                <a:solidFill>
                  <a:schemeClr val="tx1"/>
                </a:solidFill>
                <a:latin typeface="Verdana" pitchFamily="34" charset="0"/>
                <a:ea typeface="MS PGothic" pitchFamily="34" charset="-128"/>
              </a:defRPr>
            </a:lvl7pPr>
            <a:lvl8pPr marL="3429000" indent="-228600" eaLnBrk="0" fontAlgn="base" hangingPunct="0">
              <a:spcBef>
                <a:spcPct val="20000"/>
              </a:spcBef>
              <a:spcAft>
                <a:spcPct val="0"/>
              </a:spcAft>
              <a:buClr>
                <a:srgbClr val="595959"/>
              </a:buClr>
              <a:buFont typeface="Wingdings" pitchFamily="2" charset="2"/>
              <a:buChar char="§"/>
              <a:defRPr sz="2000">
                <a:solidFill>
                  <a:schemeClr val="tx1"/>
                </a:solidFill>
                <a:latin typeface="Verdana" pitchFamily="34" charset="0"/>
                <a:ea typeface="MS PGothic" pitchFamily="34" charset="-128"/>
              </a:defRPr>
            </a:lvl8pPr>
            <a:lvl9pPr marL="3886200" indent="-228600" eaLnBrk="0" fontAlgn="base" hangingPunct="0">
              <a:spcBef>
                <a:spcPct val="20000"/>
              </a:spcBef>
              <a:spcAft>
                <a:spcPct val="0"/>
              </a:spcAft>
              <a:buClr>
                <a:srgbClr val="595959"/>
              </a:buClr>
              <a:buFont typeface="Wingdings" pitchFamily="2" charset="2"/>
              <a:buChar char="§"/>
              <a:defRPr sz="2000">
                <a:solidFill>
                  <a:schemeClr val="tx1"/>
                </a:solidFill>
                <a:latin typeface="Verdana" pitchFamily="34" charset="0"/>
                <a:ea typeface="MS PGothic" pitchFamily="34" charset="-128"/>
              </a:defRPr>
            </a:lvl9pPr>
          </a:lstStyle>
          <a:p>
            <a:pPr>
              <a:spcBef>
                <a:spcPct val="0"/>
              </a:spcBef>
              <a:buClrTx/>
              <a:buSzTx/>
              <a:buFontTx/>
              <a:buNone/>
            </a:pPr>
            <a:fld id="{67EEA884-6727-4892-B236-46A1685161EF}" type="slidenum">
              <a:rPr lang="en-US" altLang="en-US" sz="1000" smtClean="0">
                <a:solidFill>
                  <a:srgbClr val="898989"/>
                </a:solidFill>
                <a:latin typeface="Arial" charset="0"/>
              </a:rPr>
              <a:pPr>
                <a:spcBef>
                  <a:spcPct val="0"/>
                </a:spcBef>
                <a:buClrTx/>
                <a:buSzTx/>
                <a:buFontTx/>
                <a:buNone/>
              </a:pPr>
              <a:t>33</a:t>
            </a:fld>
            <a:endParaRPr lang="en-US" altLang="en-US" sz="1000">
              <a:solidFill>
                <a:srgbClr val="898989"/>
              </a:solidFill>
              <a:latin typeface="Arial" charset="0"/>
            </a:endParaRPr>
          </a:p>
        </p:txBody>
      </p:sp>
      <p:sp>
        <p:nvSpPr>
          <p:cNvPr id="5" name="Content Placeholder 2"/>
          <p:cNvSpPr txBox="1">
            <a:spLocks/>
          </p:cNvSpPr>
          <p:nvPr/>
        </p:nvSpPr>
        <p:spPr>
          <a:xfrm>
            <a:off x="533400" y="950913"/>
            <a:ext cx="8229600" cy="1735137"/>
          </a:xfrm>
          <a:prstGeom prst="rect">
            <a:avLst/>
          </a:prstGeom>
        </p:spPr>
        <p:txBody>
          <a:bodyPr/>
          <a:lstStyle>
            <a:lvl1pPr marL="342900" indent="-342900" algn="l" rtl="0" eaLnBrk="0" fontAlgn="base" hangingPunct="0">
              <a:spcBef>
                <a:spcPct val="20000"/>
              </a:spcBef>
              <a:spcAft>
                <a:spcPct val="0"/>
              </a:spcAft>
              <a:buClr>
                <a:schemeClr val="bg2"/>
              </a:buClr>
              <a:buSzPct val="80000"/>
              <a:buBlip>
                <a:blip r:embed="rId3"/>
              </a:buBlip>
              <a:defRPr sz="2800">
                <a:solidFill>
                  <a:schemeClr val="tx1"/>
                </a:solidFill>
                <a:latin typeface="+mn-lt"/>
                <a:ea typeface="ＭＳ Ｐゴシック" pitchFamily="-112" charset="-128"/>
                <a:cs typeface="ＭＳ Ｐゴシック" pitchFamily="-112" charset="-128"/>
              </a:defRPr>
            </a:lvl1pPr>
            <a:lvl2pPr marL="742950" indent="-285750" algn="l" rtl="0" eaLnBrk="0" fontAlgn="base" hangingPunct="0">
              <a:spcBef>
                <a:spcPct val="20000"/>
              </a:spcBef>
              <a:spcAft>
                <a:spcPct val="0"/>
              </a:spcAft>
              <a:buClr>
                <a:srgbClr val="595959"/>
              </a:buClr>
              <a:buChar char="–"/>
              <a:defRPr sz="2600">
                <a:solidFill>
                  <a:schemeClr val="tx1"/>
                </a:solidFill>
                <a:latin typeface="+mn-lt"/>
                <a:ea typeface="ＭＳ Ｐゴシック" pitchFamily="-112" charset="-128"/>
              </a:defRPr>
            </a:lvl2pPr>
            <a:lvl3pPr marL="1143000" indent="-228600" algn="l" rtl="0" eaLnBrk="0" fontAlgn="base" hangingPunct="0">
              <a:spcBef>
                <a:spcPct val="20000"/>
              </a:spcBef>
              <a:spcAft>
                <a:spcPct val="0"/>
              </a:spcAft>
              <a:buClr>
                <a:srgbClr val="595959"/>
              </a:buClr>
              <a:buFont typeface="Wingdings" pitchFamily="2" charset="2"/>
              <a:buChar char="§"/>
              <a:defRPr sz="2200">
                <a:solidFill>
                  <a:schemeClr val="tx1"/>
                </a:solidFill>
                <a:latin typeface="+mn-lt"/>
                <a:ea typeface="ＭＳ Ｐゴシック" pitchFamily="-112" charset="-128"/>
              </a:defRPr>
            </a:lvl3pPr>
            <a:lvl4pPr marL="1600200" indent="-228600" algn="l" rtl="0" eaLnBrk="0" fontAlgn="base" hangingPunct="0">
              <a:spcBef>
                <a:spcPct val="20000"/>
              </a:spcBef>
              <a:spcAft>
                <a:spcPct val="0"/>
              </a:spcAft>
              <a:buClr>
                <a:srgbClr val="595959"/>
              </a:buClr>
              <a:buChar char="–"/>
              <a:defRPr sz="2000">
                <a:solidFill>
                  <a:schemeClr val="tx1"/>
                </a:solidFill>
                <a:latin typeface="+mn-lt"/>
                <a:ea typeface="ＭＳ Ｐゴシック" pitchFamily="-112" charset="-128"/>
              </a:defRPr>
            </a:lvl4pPr>
            <a:lvl5pPr marL="2057400" indent="-228600" algn="l" rtl="0" eaLnBrk="0" fontAlgn="base" hangingPunct="0">
              <a:spcBef>
                <a:spcPct val="20000"/>
              </a:spcBef>
              <a:spcAft>
                <a:spcPct val="0"/>
              </a:spcAft>
              <a:buClr>
                <a:srgbClr val="595959"/>
              </a:buClr>
              <a:buFont typeface="Wingdings" pitchFamily="2" charset="2"/>
              <a:buChar char="§"/>
              <a:defRPr sz="2000">
                <a:solidFill>
                  <a:schemeClr val="tx1"/>
                </a:solidFill>
                <a:latin typeface="+mn-lt"/>
                <a:ea typeface="ＭＳ Ｐゴシック" pitchFamily="-112" charset="-128"/>
              </a:defRPr>
            </a:lvl5pPr>
            <a:lvl6pPr marL="2514600" indent="-228600" algn="l" rtl="0" eaLnBrk="1" fontAlgn="base" hangingPunct="1">
              <a:spcBef>
                <a:spcPct val="20000"/>
              </a:spcBef>
              <a:spcAft>
                <a:spcPct val="0"/>
              </a:spcAft>
              <a:buClr>
                <a:schemeClr val="bg2"/>
              </a:buClr>
              <a:buFont typeface="Wingdings" pitchFamily="28" charset="2"/>
              <a:buChar char="§"/>
              <a:defRPr>
                <a:solidFill>
                  <a:schemeClr val="tx1"/>
                </a:solidFill>
                <a:latin typeface="+mn-lt"/>
                <a:ea typeface="+mn-ea"/>
              </a:defRPr>
            </a:lvl6pPr>
            <a:lvl7pPr marL="2971800" indent="-228600" algn="l" rtl="0" eaLnBrk="1" fontAlgn="base" hangingPunct="1">
              <a:spcBef>
                <a:spcPct val="20000"/>
              </a:spcBef>
              <a:spcAft>
                <a:spcPct val="0"/>
              </a:spcAft>
              <a:buClr>
                <a:schemeClr val="bg2"/>
              </a:buClr>
              <a:buFont typeface="Wingdings" pitchFamily="28" charset="2"/>
              <a:buChar char="§"/>
              <a:defRPr>
                <a:solidFill>
                  <a:schemeClr val="tx1"/>
                </a:solidFill>
                <a:latin typeface="+mn-lt"/>
                <a:ea typeface="+mn-ea"/>
              </a:defRPr>
            </a:lvl7pPr>
            <a:lvl8pPr marL="3429000" indent="-228600" algn="l" rtl="0" eaLnBrk="1" fontAlgn="base" hangingPunct="1">
              <a:spcBef>
                <a:spcPct val="20000"/>
              </a:spcBef>
              <a:spcAft>
                <a:spcPct val="0"/>
              </a:spcAft>
              <a:buClr>
                <a:schemeClr val="bg2"/>
              </a:buClr>
              <a:buFont typeface="Wingdings" pitchFamily="28" charset="2"/>
              <a:buChar char="§"/>
              <a:defRPr>
                <a:solidFill>
                  <a:schemeClr val="tx1"/>
                </a:solidFill>
                <a:latin typeface="+mn-lt"/>
                <a:ea typeface="+mn-ea"/>
              </a:defRPr>
            </a:lvl8pPr>
            <a:lvl9pPr marL="3886200" indent="-228600" algn="l" rtl="0" eaLnBrk="1" fontAlgn="base" hangingPunct="1">
              <a:spcBef>
                <a:spcPct val="20000"/>
              </a:spcBef>
              <a:spcAft>
                <a:spcPct val="0"/>
              </a:spcAft>
              <a:buClr>
                <a:schemeClr val="bg2"/>
              </a:buClr>
              <a:buFont typeface="Wingdings" pitchFamily="28" charset="2"/>
              <a:buChar char="§"/>
              <a:defRPr>
                <a:solidFill>
                  <a:schemeClr val="tx1"/>
                </a:solidFill>
                <a:latin typeface="+mn-lt"/>
                <a:ea typeface="+mn-ea"/>
              </a:defRPr>
            </a:lvl9pPr>
          </a:lstStyle>
          <a:p>
            <a:pPr lvl="1">
              <a:defRPr/>
            </a:pPr>
            <a:endParaRPr lang="en-US" sz="1600" kern="0" dirty="0">
              <a:solidFill>
                <a:srgbClr val="005087"/>
              </a:solidFill>
            </a:endParaRPr>
          </a:p>
          <a:p>
            <a:pPr>
              <a:defRPr/>
            </a:pPr>
            <a:endParaRPr lang="en-US" sz="1600" kern="0" dirty="0">
              <a:solidFill>
                <a:srgbClr val="005087"/>
              </a:solidFill>
            </a:endParaRPr>
          </a:p>
          <a:p>
            <a:pPr marL="457200" lvl="1" indent="0">
              <a:buFontTx/>
              <a:buNone/>
              <a:defRPr/>
            </a:pPr>
            <a:endParaRPr lang="en-US" sz="1600" kern="0" dirty="0">
              <a:solidFill>
                <a:srgbClr val="005087"/>
              </a:solidFill>
            </a:endParaRPr>
          </a:p>
        </p:txBody>
      </p:sp>
      <p:sp>
        <p:nvSpPr>
          <p:cNvPr id="2" name="Rectangle 1"/>
          <p:cNvSpPr/>
          <p:nvPr/>
        </p:nvSpPr>
        <p:spPr>
          <a:xfrm>
            <a:off x="533400" y="1366787"/>
            <a:ext cx="7840580" cy="2492990"/>
          </a:xfrm>
          <a:prstGeom prst="rect">
            <a:avLst/>
          </a:prstGeom>
        </p:spPr>
        <p:txBody>
          <a:bodyPr wrap="square">
            <a:spAutoFit/>
          </a:bodyPr>
          <a:lstStyle/>
          <a:p>
            <a:pPr lvl="1">
              <a:spcBef>
                <a:spcPct val="20000"/>
              </a:spcBef>
              <a:defRPr/>
            </a:pPr>
            <a:r>
              <a:rPr lang="en-US" sz="2000" kern="0" dirty="0">
                <a:solidFill>
                  <a:srgbClr val="005582"/>
                </a:solidFill>
                <a:latin typeface="Arial"/>
              </a:rPr>
              <a:t>Overarching goal:  Enable and empower each activity chair to support local volunteers in accomplishing its mission.</a:t>
            </a:r>
          </a:p>
          <a:p>
            <a:pPr marL="0" indent="0">
              <a:lnSpc>
                <a:spcPct val="150000"/>
              </a:lnSpc>
              <a:buNone/>
              <a:defRPr/>
            </a:pPr>
            <a:r>
              <a:rPr lang="en-US" dirty="0">
                <a:latin typeface="+mn-lt"/>
              </a:rPr>
              <a:t>What are our long-term strategic goals?</a:t>
            </a:r>
          </a:p>
          <a:p>
            <a:pPr marL="857250" lvl="1" indent="-457200">
              <a:spcBef>
                <a:spcPts val="0"/>
              </a:spcBef>
              <a:buFont typeface="+mj-lt"/>
              <a:buAutoNum type="arabicPeriod"/>
              <a:defRPr/>
            </a:pPr>
            <a:r>
              <a:rPr lang="en-US" sz="2000" dirty="0">
                <a:solidFill>
                  <a:srgbClr val="005582"/>
                </a:solidFill>
                <a:latin typeface="+mn-lt"/>
              </a:rPr>
              <a:t>Find new revenue sources</a:t>
            </a:r>
          </a:p>
          <a:p>
            <a:pPr marL="857250" lvl="1" indent="-457200">
              <a:spcBef>
                <a:spcPts val="0"/>
              </a:spcBef>
              <a:buFont typeface="+mj-lt"/>
              <a:buAutoNum type="arabicPeriod"/>
              <a:defRPr/>
            </a:pPr>
            <a:r>
              <a:rPr lang="en-US" sz="2000" dirty="0">
                <a:solidFill>
                  <a:srgbClr val="005582"/>
                </a:solidFill>
                <a:latin typeface="+mn-lt"/>
              </a:rPr>
              <a:t>Integrate two or more activity chairs into focused projects that can be funded at a higher level (remove silos)</a:t>
            </a:r>
            <a:endParaRPr lang="en-AU" sz="1600" b="1" dirty="0">
              <a:solidFill>
                <a:srgbClr val="005582"/>
              </a:solidFill>
              <a:latin typeface="+mn-lt"/>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11480" y="259080"/>
            <a:ext cx="8229600" cy="685800"/>
          </a:xfrm>
        </p:spPr>
        <p:txBody>
          <a:bodyPr/>
          <a:lstStyle/>
          <a:p>
            <a:r>
              <a:rPr lang="en-US" altLang="en-US" sz="3200" b="1" dirty="0">
                <a:solidFill>
                  <a:srgbClr val="005087"/>
                </a:solidFill>
              </a:rPr>
              <a:t>Strategic Objective</a:t>
            </a:r>
            <a:r>
              <a:rPr lang="en-US" altLang="en-US" dirty="0">
                <a:solidFill>
                  <a:srgbClr val="005087"/>
                </a:solidFill>
              </a:rPr>
              <a:t> 1 </a:t>
            </a:r>
            <a:br>
              <a:rPr lang="en-US" altLang="en-US" sz="3600" b="1" dirty="0">
                <a:solidFill>
                  <a:srgbClr val="005087"/>
                </a:solidFill>
              </a:rPr>
            </a:br>
            <a:endParaRPr lang="en-US" altLang="en-US" sz="1600" dirty="0">
              <a:solidFill>
                <a:srgbClr val="005087"/>
              </a:solidFill>
            </a:endParaRPr>
          </a:p>
        </p:txBody>
      </p:sp>
      <p:sp>
        <p:nvSpPr>
          <p:cNvPr id="11" name="Content Placeholder 2"/>
          <p:cNvSpPr>
            <a:spLocks noGrp="1"/>
          </p:cNvSpPr>
          <p:nvPr>
            <p:ph idx="1"/>
          </p:nvPr>
        </p:nvSpPr>
        <p:spPr>
          <a:xfrm>
            <a:off x="228600" y="1051560"/>
            <a:ext cx="8412480" cy="5654040"/>
          </a:xfrm>
        </p:spPr>
        <p:txBody>
          <a:bodyPr/>
          <a:lstStyle/>
          <a:p>
            <a:pPr marL="457200" lvl="1" indent="0">
              <a:buNone/>
              <a:defRPr/>
            </a:pPr>
            <a:r>
              <a:rPr lang="en-US" sz="2400" dirty="0">
                <a:solidFill>
                  <a:schemeClr val="accent2"/>
                </a:solidFill>
              </a:rPr>
              <a:t>1</a:t>
            </a:r>
            <a:r>
              <a:rPr lang="en-US" sz="2400" dirty="0"/>
              <a:t>. Find new revenue sources</a:t>
            </a:r>
          </a:p>
          <a:p>
            <a:pPr marL="1314450" lvl="2" indent="-457200">
              <a:defRPr/>
            </a:pPr>
            <a:r>
              <a:rPr lang="en-US" sz="1800" dirty="0"/>
              <a:t>Increase region-level sponsorships (e.g., Industry)</a:t>
            </a:r>
          </a:p>
          <a:p>
            <a:pPr marL="1314450" lvl="2" indent="-457200">
              <a:defRPr/>
            </a:pPr>
            <a:r>
              <a:rPr lang="en-US" sz="1800" dirty="0"/>
              <a:t>Develop subscription packages for downloadable content (e.g., chapter recording, discounts on R6 </a:t>
            </a:r>
            <a:r>
              <a:rPr lang="en-US" sz="1800" dirty="0" err="1"/>
              <a:t>merch</a:t>
            </a:r>
            <a:r>
              <a:rPr lang="en-US" sz="1800" dirty="0"/>
              <a:t>) - Individuals</a:t>
            </a:r>
          </a:p>
          <a:p>
            <a:pPr marL="1314450" lvl="2" indent="-457200">
              <a:defRPr/>
            </a:pPr>
            <a:endParaRPr lang="en-US" sz="1800" dirty="0"/>
          </a:p>
          <a:p>
            <a:pPr marL="914400" lvl="1" indent="-457200">
              <a:defRPr/>
            </a:pPr>
            <a:r>
              <a:rPr lang="en-US" u="sng" dirty="0"/>
              <a:t>Tactics/Efforts/Activities</a:t>
            </a:r>
          </a:p>
          <a:p>
            <a:pPr marL="1314450" lvl="2" indent="-457200">
              <a:defRPr/>
            </a:pPr>
            <a:r>
              <a:rPr lang="en-US" sz="1800" dirty="0"/>
              <a:t>Use CTE/Top Talent Consulting corporate contacts to have dialog on annual region-wide sponsorship across activities and conferences</a:t>
            </a:r>
          </a:p>
          <a:p>
            <a:pPr marL="1314450" lvl="2" indent="-457200">
              <a:defRPr/>
            </a:pPr>
            <a:r>
              <a:rPr lang="en-US" sz="1800" dirty="0"/>
              <a:t>Explore possible subscription package add-in during membership renewal purchase</a:t>
            </a:r>
          </a:p>
          <a:p>
            <a:pPr marL="1314450" lvl="2" indent="-457200">
              <a:defRPr/>
            </a:pPr>
            <a:r>
              <a:rPr lang="en-US" sz="1800" dirty="0"/>
              <a:t>Enhance region store user-friendliness and have stock options (e.g., mugs, hats, banners)</a:t>
            </a:r>
          </a:p>
          <a:p>
            <a:pPr marL="1314450" lvl="2" indent="-457200">
              <a:defRPr/>
            </a:pPr>
            <a:r>
              <a:rPr lang="en-US" sz="1800" dirty="0"/>
              <a:t>Create list of outside resources (e.g., EPICS Project, HAC Project, YP Event, etc.)</a:t>
            </a:r>
          </a:p>
        </p:txBody>
      </p:sp>
    </p:spTree>
    <p:extLst>
      <p:ext uri="{BB962C8B-B14F-4D97-AF65-F5344CB8AC3E}">
        <p14:creationId xmlns:p14="http://schemas.microsoft.com/office/powerpoint/2010/main" val="29162550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11480" y="259080"/>
            <a:ext cx="8229600" cy="685800"/>
          </a:xfrm>
        </p:spPr>
        <p:txBody>
          <a:bodyPr/>
          <a:lstStyle/>
          <a:p>
            <a:r>
              <a:rPr lang="en-US" altLang="en-US" sz="3200" b="1" dirty="0">
                <a:solidFill>
                  <a:srgbClr val="005087"/>
                </a:solidFill>
              </a:rPr>
              <a:t>Strategic Objective</a:t>
            </a:r>
            <a:r>
              <a:rPr lang="en-US" altLang="en-US" dirty="0">
                <a:solidFill>
                  <a:srgbClr val="005087"/>
                </a:solidFill>
              </a:rPr>
              <a:t> 2 </a:t>
            </a:r>
            <a:br>
              <a:rPr lang="en-US" altLang="en-US" sz="3600" b="1" dirty="0">
                <a:solidFill>
                  <a:srgbClr val="005087"/>
                </a:solidFill>
              </a:rPr>
            </a:br>
            <a:endParaRPr lang="en-US" altLang="en-US" sz="1600" dirty="0">
              <a:solidFill>
                <a:srgbClr val="005087"/>
              </a:solidFill>
            </a:endParaRPr>
          </a:p>
        </p:txBody>
      </p:sp>
      <p:sp>
        <p:nvSpPr>
          <p:cNvPr id="11" name="Content Placeholder 2"/>
          <p:cNvSpPr>
            <a:spLocks noGrp="1"/>
          </p:cNvSpPr>
          <p:nvPr>
            <p:ph idx="1"/>
          </p:nvPr>
        </p:nvSpPr>
        <p:spPr>
          <a:xfrm>
            <a:off x="228600" y="1051560"/>
            <a:ext cx="8412480" cy="5654040"/>
          </a:xfrm>
        </p:spPr>
        <p:txBody>
          <a:bodyPr/>
          <a:lstStyle/>
          <a:p>
            <a:pPr marL="457200" lvl="1" indent="0">
              <a:buNone/>
              <a:defRPr/>
            </a:pPr>
            <a:r>
              <a:rPr lang="en-US" sz="2400" dirty="0">
                <a:solidFill>
                  <a:schemeClr val="accent2"/>
                </a:solidFill>
              </a:rPr>
              <a:t>1</a:t>
            </a:r>
            <a:r>
              <a:rPr lang="en-US" sz="2400" dirty="0"/>
              <a:t>. Integrate two or more activity chairs into focused projects that can be funded at a higher level (remove silos)</a:t>
            </a:r>
          </a:p>
          <a:p>
            <a:pPr marL="1314450" lvl="2" indent="-457200">
              <a:defRPr/>
            </a:pPr>
            <a:r>
              <a:rPr lang="en-US" sz="1800" dirty="0"/>
              <a:t>Enhance communication between activity chairs</a:t>
            </a:r>
          </a:p>
          <a:p>
            <a:pPr marL="1314450" lvl="2" indent="-457200">
              <a:defRPr/>
            </a:pPr>
            <a:r>
              <a:rPr lang="en-US" sz="1800" dirty="0"/>
              <a:t>Develop project ideas early – find partners to help</a:t>
            </a:r>
          </a:p>
          <a:p>
            <a:pPr marL="1314450" lvl="2" indent="-457200">
              <a:defRPr/>
            </a:pPr>
            <a:endParaRPr lang="en-US" sz="1800" dirty="0"/>
          </a:p>
          <a:p>
            <a:pPr marL="914400" lvl="1" indent="-457200">
              <a:defRPr/>
            </a:pPr>
            <a:r>
              <a:rPr lang="en-US" u="sng" dirty="0"/>
              <a:t>Tactics/Efforts/Activities</a:t>
            </a:r>
          </a:p>
          <a:p>
            <a:pPr marL="1314450" lvl="2" indent="-457200">
              <a:defRPr/>
            </a:pPr>
            <a:r>
              <a:rPr lang="en-US" sz="1800" dirty="0"/>
              <a:t>Activity chairs can tap into other budget items – DL, Industry outreach, chapter/section support, PACE, media outreach, revitalization, marketing</a:t>
            </a:r>
          </a:p>
          <a:p>
            <a:pPr marL="1314450" lvl="2" indent="-457200">
              <a:defRPr/>
            </a:pPr>
            <a:r>
              <a:rPr lang="en-US" sz="1800" dirty="0"/>
              <a:t>Activity chairs can pool money together for broader reach and better event(s)</a:t>
            </a:r>
          </a:p>
          <a:p>
            <a:pPr marL="1314450" lvl="2" indent="-457200">
              <a:defRPr/>
            </a:pPr>
            <a:r>
              <a:rPr lang="en-US" sz="1800" dirty="0"/>
              <a:t>Propose joint-activity projects to be put into 2018 budget</a:t>
            </a:r>
          </a:p>
        </p:txBody>
      </p:sp>
    </p:spTree>
    <p:extLst>
      <p:ext uri="{BB962C8B-B14F-4D97-AF65-F5344CB8AC3E}">
        <p14:creationId xmlns:p14="http://schemas.microsoft.com/office/powerpoint/2010/main" val="15318906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F86BC8-51DD-4602-BA79-D449A4B6692D}"/>
              </a:ext>
            </a:extLst>
          </p:cNvPr>
          <p:cNvSpPr>
            <a:spLocks noGrp="1"/>
          </p:cNvSpPr>
          <p:nvPr>
            <p:ph type="title"/>
          </p:nvPr>
        </p:nvSpPr>
        <p:spPr/>
        <p:txBody>
          <a:bodyPr/>
          <a:lstStyle/>
          <a:p>
            <a:r>
              <a:rPr lang="en-US" dirty="0"/>
              <a:t>Challenges</a:t>
            </a:r>
          </a:p>
        </p:txBody>
      </p:sp>
      <p:sp>
        <p:nvSpPr>
          <p:cNvPr id="3" name="Content Placeholder 2">
            <a:extLst>
              <a:ext uri="{FF2B5EF4-FFF2-40B4-BE49-F238E27FC236}">
                <a16:creationId xmlns:a16="http://schemas.microsoft.com/office/drawing/2014/main" id="{0DD76BF2-2D62-4FB2-90B0-0A141885D14A}"/>
              </a:ext>
            </a:extLst>
          </p:cNvPr>
          <p:cNvSpPr>
            <a:spLocks noGrp="1"/>
          </p:cNvSpPr>
          <p:nvPr>
            <p:ph idx="1"/>
          </p:nvPr>
        </p:nvSpPr>
        <p:spPr>
          <a:xfrm>
            <a:off x="685800" y="1402080"/>
            <a:ext cx="7772400" cy="4685211"/>
          </a:xfrm>
        </p:spPr>
        <p:txBody>
          <a:bodyPr>
            <a:normAutofit fontScale="70000" lnSpcReduction="20000"/>
          </a:bodyPr>
          <a:lstStyle/>
          <a:p>
            <a:r>
              <a:rPr lang="en-US" dirty="0" err="1"/>
              <a:t>CBRS</a:t>
            </a:r>
            <a:r>
              <a:rPr lang="en-US" dirty="0"/>
              <a:t> essentially neutral at end of year</a:t>
            </a:r>
          </a:p>
          <a:p>
            <a:r>
              <a:rPr lang="en-US" dirty="0"/>
              <a:t>Heavy expenses early Jan-Feb</a:t>
            </a:r>
          </a:p>
          <a:p>
            <a:pPr lvl="1"/>
            <a:r>
              <a:rPr lang="en-US" dirty="0"/>
              <a:t>$20K for </a:t>
            </a:r>
            <a:r>
              <a:rPr lang="en-US" dirty="0" err="1"/>
              <a:t>OpCom</a:t>
            </a:r>
            <a:endParaRPr lang="en-US" dirty="0"/>
          </a:p>
          <a:p>
            <a:pPr lvl="1"/>
            <a:r>
              <a:rPr lang="en-US" dirty="0"/>
              <a:t>$52K for Rising Stars</a:t>
            </a:r>
          </a:p>
          <a:p>
            <a:pPr lvl="1"/>
            <a:r>
              <a:rPr lang="en-US" dirty="0"/>
              <a:t>$10K other</a:t>
            </a:r>
          </a:p>
          <a:p>
            <a:r>
              <a:rPr lang="en-US" dirty="0"/>
              <a:t>Only income</a:t>
            </a:r>
          </a:p>
          <a:p>
            <a:pPr lvl="1"/>
            <a:r>
              <a:rPr lang="en-US" dirty="0"/>
              <a:t>$65K RS Registration </a:t>
            </a:r>
          </a:p>
          <a:p>
            <a:pPr lvl="1"/>
            <a:r>
              <a:rPr lang="en-US" dirty="0"/>
              <a:t>$3.5K </a:t>
            </a:r>
            <a:r>
              <a:rPr lang="en-US" dirty="0" err="1"/>
              <a:t>SusTech</a:t>
            </a:r>
            <a:endParaRPr lang="en-US" dirty="0"/>
          </a:p>
          <a:p>
            <a:r>
              <a:rPr lang="en-US" dirty="0"/>
              <a:t>More heavy expenses Area Mtgs Mar-Apr ($55K)</a:t>
            </a:r>
          </a:p>
          <a:p>
            <a:r>
              <a:rPr lang="en-US" dirty="0"/>
              <a:t>Major income delayed by IEEE</a:t>
            </a:r>
          </a:p>
          <a:p>
            <a:pPr lvl="1"/>
            <a:r>
              <a:rPr lang="en-US" dirty="0"/>
              <a:t>Assessment $75K not received until 3/19 (post 3/5) [2/6/17, 2/18/16, 1/1/15]</a:t>
            </a:r>
          </a:p>
          <a:p>
            <a:pPr lvl="1"/>
            <a:r>
              <a:rPr lang="en-US" dirty="0"/>
              <a:t>Allocation $100K not received until 7/27 (post 7/1) [4/20/17, 4/21/16, 5/19/15]</a:t>
            </a:r>
          </a:p>
          <a:p>
            <a:r>
              <a:rPr lang="en-US" dirty="0"/>
              <a:t>Net deficit early about $68K -&gt; transfer $68K from reserves?</a:t>
            </a:r>
          </a:p>
          <a:p>
            <a:endParaRPr lang="en-US" dirty="0"/>
          </a:p>
          <a:p>
            <a:endParaRPr lang="en-US" dirty="0"/>
          </a:p>
          <a:p>
            <a:pPr lvl="1"/>
            <a:endParaRPr lang="en-US" dirty="0"/>
          </a:p>
        </p:txBody>
      </p:sp>
      <p:sp>
        <p:nvSpPr>
          <p:cNvPr id="4" name="Slide Number Placeholder 3">
            <a:extLst>
              <a:ext uri="{FF2B5EF4-FFF2-40B4-BE49-F238E27FC236}">
                <a16:creationId xmlns:a16="http://schemas.microsoft.com/office/drawing/2014/main" id="{20B8270F-3761-463C-92B0-B1BDCD61FAD2}"/>
              </a:ext>
            </a:extLst>
          </p:cNvPr>
          <p:cNvSpPr>
            <a:spLocks noGrp="1"/>
          </p:cNvSpPr>
          <p:nvPr>
            <p:ph type="sldNum" sz="quarter" idx="10"/>
          </p:nvPr>
        </p:nvSpPr>
        <p:spPr/>
        <p:txBody>
          <a:bodyPr/>
          <a:lstStyle/>
          <a:p>
            <a:pPr>
              <a:defRPr/>
            </a:pPr>
            <a:fld id="{42231AC5-6A37-4777-83F6-46581E0B3E69}" type="slidenum">
              <a:rPr lang="en-US" smtClean="0"/>
              <a:pPr>
                <a:defRPr/>
              </a:pPr>
              <a:t>4</a:t>
            </a:fld>
            <a:endParaRPr lang="en-US" dirty="0"/>
          </a:p>
        </p:txBody>
      </p:sp>
    </p:spTree>
    <p:extLst>
      <p:ext uri="{BB962C8B-B14F-4D97-AF65-F5344CB8AC3E}">
        <p14:creationId xmlns:p14="http://schemas.microsoft.com/office/powerpoint/2010/main" val="39141621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D35EEC-4777-4F25-B1DA-FF9E8D483D65}"/>
              </a:ext>
            </a:extLst>
          </p:cNvPr>
          <p:cNvSpPr>
            <a:spLocks noGrp="1"/>
          </p:cNvSpPr>
          <p:nvPr>
            <p:ph type="title"/>
          </p:nvPr>
        </p:nvSpPr>
        <p:spPr/>
        <p:txBody>
          <a:bodyPr/>
          <a:lstStyle/>
          <a:p>
            <a:r>
              <a:rPr lang="en-US" dirty="0"/>
              <a:t>Big Budget Rewards?</a:t>
            </a:r>
          </a:p>
        </p:txBody>
      </p:sp>
      <p:sp>
        <p:nvSpPr>
          <p:cNvPr id="3" name="Content Placeholder 2">
            <a:extLst>
              <a:ext uri="{FF2B5EF4-FFF2-40B4-BE49-F238E27FC236}">
                <a16:creationId xmlns:a16="http://schemas.microsoft.com/office/drawing/2014/main" id="{5B167429-59D4-4A7A-B7CD-DAE73D227DF1}"/>
              </a:ext>
            </a:extLst>
          </p:cNvPr>
          <p:cNvSpPr>
            <a:spLocks noGrp="1"/>
          </p:cNvSpPr>
          <p:nvPr>
            <p:ph idx="1"/>
          </p:nvPr>
        </p:nvSpPr>
        <p:spPr/>
        <p:txBody>
          <a:bodyPr/>
          <a:lstStyle/>
          <a:p>
            <a:r>
              <a:rPr lang="en-US" dirty="0"/>
              <a:t>Conference Catalysts $13K</a:t>
            </a:r>
          </a:p>
          <a:p>
            <a:pPr lvl="1"/>
            <a:r>
              <a:rPr lang="en-US" dirty="0"/>
              <a:t>Willing to do more within $12K allocated</a:t>
            </a:r>
          </a:p>
          <a:p>
            <a:r>
              <a:rPr lang="en-US" dirty="0"/>
              <a:t>Sponsorship Help $19K</a:t>
            </a:r>
          </a:p>
          <a:p>
            <a:pPr lvl="1"/>
            <a:r>
              <a:rPr lang="en-US" dirty="0"/>
              <a:t>Zero thus far</a:t>
            </a:r>
          </a:p>
          <a:p>
            <a:r>
              <a:rPr lang="en-US" dirty="0"/>
              <a:t>Virtual Talent Marketplace ($17.3K ‘17, $2.5K ‘18)</a:t>
            </a:r>
          </a:p>
          <a:p>
            <a:pPr lvl="1"/>
            <a:r>
              <a:rPr lang="en-US" dirty="0"/>
              <a:t>Zero sponsors or registration</a:t>
            </a:r>
          </a:p>
        </p:txBody>
      </p:sp>
      <p:sp>
        <p:nvSpPr>
          <p:cNvPr id="4" name="Slide Number Placeholder 3">
            <a:extLst>
              <a:ext uri="{FF2B5EF4-FFF2-40B4-BE49-F238E27FC236}">
                <a16:creationId xmlns:a16="http://schemas.microsoft.com/office/drawing/2014/main" id="{BAB3DDD6-7FCB-4161-AF6C-885D12667B50}"/>
              </a:ext>
            </a:extLst>
          </p:cNvPr>
          <p:cNvSpPr>
            <a:spLocks noGrp="1"/>
          </p:cNvSpPr>
          <p:nvPr>
            <p:ph type="sldNum" sz="quarter" idx="10"/>
          </p:nvPr>
        </p:nvSpPr>
        <p:spPr/>
        <p:txBody>
          <a:bodyPr/>
          <a:lstStyle/>
          <a:p>
            <a:pPr>
              <a:defRPr/>
            </a:pPr>
            <a:fld id="{42231AC5-6A37-4777-83F6-46581E0B3E69}" type="slidenum">
              <a:rPr lang="en-US" smtClean="0"/>
              <a:pPr>
                <a:defRPr/>
              </a:pPr>
              <a:t>5</a:t>
            </a:fld>
            <a:endParaRPr lang="en-US" dirty="0"/>
          </a:p>
        </p:txBody>
      </p:sp>
    </p:spTree>
    <p:extLst>
      <p:ext uri="{BB962C8B-B14F-4D97-AF65-F5344CB8AC3E}">
        <p14:creationId xmlns:p14="http://schemas.microsoft.com/office/powerpoint/2010/main" val="34899059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28625" y="396875"/>
            <a:ext cx="8229600" cy="792163"/>
          </a:xfrm>
        </p:spPr>
        <p:txBody>
          <a:bodyPr/>
          <a:lstStyle/>
          <a:p>
            <a:r>
              <a:rPr lang="en-US" altLang="en-US" dirty="0">
                <a:solidFill>
                  <a:srgbClr val="005582"/>
                </a:solidFill>
              </a:rPr>
              <a:t>Strategic Analysis</a:t>
            </a:r>
            <a:endParaRPr lang="en-US" altLang="en-US" dirty="0">
              <a:solidFill>
                <a:srgbClr val="FF0000"/>
              </a:solidFill>
            </a:endParaRPr>
          </a:p>
        </p:txBody>
      </p:sp>
      <p:sp>
        <p:nvSpPr>
          <p:cNvPr id="3" name="Content Placeholder 2"/>
          <p:cNvSpPr>
            <a:spLocks noGrp="1"/>
          </p:cNvSpPr>
          <p:nvPr>
            <p:ph idx="1"/>
          </p:nvPr>
        </p:nvSpPr>
        <p:spPr>
          <a:xfrm>
            <a:off x="279133" y="1366787"/>
            <a:ext cx="8864867" cy="4494997"/>
          </a:xfrm>
        </p:spPr>
        <p:txBody>
          <a:bodyPr/>
          <a:lstStyle/>
          <a:p>
            <a:pPr>
              <a:defRPr/>
            </a:pPr>
            <a:r>
              <a:rPr lang="en-US" sz="2000" dirty="0">
                <a:solidFill>
                  <a:srgbClr val="005582"/>
                </a:solidFill>
                <a:ea typeface="ＭＳ Ｐゴシック" pitchFamily="-112" charset="-128"/>
              </a:rPr>
              <a:t>What is our </a:t>
            </a:r>
            <a:r>
              <a:rPr lang="en-US" sz="2000" b="1" dirty="0">
                <a:solidFill>
                  <a:srgbClr val="005582"/>
                </a:solidFill>
                <a:ea typeface="ＭＳ Ｐゴシック" pitchFamily="-112" charset="-128"/>
              </a:rPr>
              <a:t>current status of Finances</a:t>
            </a:r>
            <a:r>
              <a:rPr lang="en-US" sz="2000" dirty="0">
                <a:solidFill>
                  <a:srgbClr val="005582"/>
                </a:solidFill>
                <a:ea typeface="ＭＳ Ｐゴシック" pitchFamily="-112" charset="-128"/>
              </a:rPr>
              <a:t>?</a:t>
            </a:r>
          </a:p>
          <a:p>
            <a:pPr lvl="1">
              <a:defRPr/>
            </a:pPr>
            <a:r>
              <a:rPr lang="en-US" sz="1800" dirty="0">
                <a:solidFill>
                  <a:srgbClr val="005582"/>
                </a:solidFill>
                <a:ea typeface="ＭＳ Ｐゴシック" pitchFamily="-112" charset="-128"/>
              </a:rPr>
              <a:t>Strengths and Opportunities</a:t>
            </a:r>
          </a:p>
          <a:p>
            <a:pPr lvl="2">
              <a:defRPr/>
            </a:pPr>
            <a:r>
              <a:rPr lang="en-US" sz="1600" dirty="0">
                <a:solidFill>
                  <a:srgbClr val="005582"/>
                </a:solidFill>
                <a:ea typeface="ＭＳ Ｐゴシック" pitchFamily="-112" charset="-128"/>
              </a:rPr>
              <a:t>Budget now itemized at a low enough level to support metrics</a:t>
            </a:r>
          </a:p>
          <a:p>
            <a:pPr lvl="2">
              <a:defRPr/>
            </a:pPr>
            <a:r>
              <a:rPr lang="en-US" sz="1600" dirty="0">
                <a:solidFill>
                  <a:srgbClr val="005582"/>
                </a:solidFill>
                <a:ea typeface="ＭＳ Ｐゴシック" pitchFamily="-112" charset="-128"/>
              </a:rPr>
              <a:t>Annual budgets now brought into line (vs. large deficit spending)</a:t>
            </a:r>
          </a:p>
          <a:p>
            <a:pPr lvl="1">
              <a:defRPr/>
            </a:pPr>
            <a:r>
              <a:rPr lang="en-US" sz="1800" dirty="0">
                <a:solidFill>
                  <a:srgbClr val="005582"/>
                </a:solidFill>
                <a:ea typeface="ＭＳ Ｐゴシック" pitchFamily="-112" charset="-128"/>
              </a:rPr>
              <a:t>Challenges (Weaknesses and Threats)</a:t>
            </a:r>
          </a:p>
          <a:p>
            <a:pPr lvl="2">
              <a:defRPr/>
            </a:pPr>
            <a:r>
              <a:rPr lang="en-US" sz="1600" dirty="0">
                <a:solidFill>
                  <a:srgbClr val="005582"/>
                </a:solidFill>
                <a:ea typeface="ＭＳ Ｐゴシック" pitchFamily="-112" charset="-128"/>
              </a:rPr>
              <a:t>Budget stress every three years for Sections Congress</a:t>
            </a:r>
          </a:p>
          <a:p>
            <a:pPr lvl="2">
              <a:defRPr/>
            </a:pPr>
            <a:r>
              <a:rPr lang="en-US" sz="1600" dirty="0">
                <a:solidFill>
                  <a:srgbClr val="005582"/>
                </a:solidFill>
                <a:ea typeface="ＭＳ Ｐゴシック" pitchFamily="-112" charset="-128"/>
              </a:rPr>
              <a:t>Three of 4 conferences (Rising Stars, </a:t>
            </a:r>
            <a:r>
              <a:rPr lang="en-US" sz="1600" dirty="0" err="1">
                <a:solidFill>
                  <a:srgbClr val="005582"/>
                </a:solidFill>
                <a:ea typeface="ＭＳ Ｐゴシック" pitchFamily="-112" charset="-128"/>
              </a:rPr>
              <a:t>SusTech</a:t>
            </a:r>
            <a:r>
              <a:rPr lang="en-US" sz="1600" dirty="0">
                <a:solidFill>
                  <a:srgbClr val="005582"/>
                </a:solidFill>
                <a:ea typeface="ＭＳ Ｐゴシック" pitchFamily="-112" charset="-128"/>
              </a:rPr>
              <a:t>, Career &amp; Talent Expo) struggle to post surpluses </a:t>
            </a:r>
            <a:r>
              <a:rPr lang="en-US" sz="1600" dirty="0">
                <a:solidFill>
                  <a:srgbClr val="FF0000"/>
                </a:solidFill>
                <a:ea typeface="ＭＳ Ｐゴシック" pitchFamily="-112" charset="-128"/>
              </a:rPr>
              <a:t>[NOW:  </a:t>
            </a:r>
            <a:r>
              <a:rPr lang="en-US" sz="1600" dirty="0" err="1">
                <a:solidFill>
                  <a:srgbClr val="FF0000"/>
                </a:solidFill>
                <a:ea typeface="ＭＳ Ｐゴシック" pitchFamily="-112" charset="-128"/>
              </a:rPr>
              <a:t>GHTC</a:t>
            </a:r>
            <a:r>
              <a:rPr lang="en-US" sz="1600" dirty="0">
                <a:solidFill>
                  <a:srgbClr val="FF0000"/>
                </a:solidFill>
                <a:ea typeface="ＭＳ Ｐゴシック" pitchFamily="-112" charset="-128"/>
              </a:rPr>
              <a:t>]</a:t>
            </a:r>
          </a:p>
          <a:p>
            <a:pPr lvl="3">
              <a:defRPr/>
            </a:pPr>
            <a:r>
              <a:rPr lang="en-US" sz="1400" dirty="0">
                <a:solidFill>
                  <a:srgbClr val="005582"/>
                </a:solidFill>
                <a:ea typeface="ＭＳ Ｐゴシック" pitchFamily="-112" charset="-128"/>
              </a:rPr>
              <a:t>Rising Stars relied on IEEE-USA PACE funding to break even</a:t>
            </a:r>
          </a:p>
          <a:p>
            <a:pPr lvl="2">
              <a:defRPr/>
            </a:pPr>
            <a:r>
              <a:rPr lang="en-US" sz="1600" dirty="0">
                <a:solidFill>
                  <a:srgbClr val="005582"/>
                </a:solidFill>
                <a:ea typeface="ＭＳ Ｐゴシック" pitchFamily="-112" charset="-128"/>
              </a:rPr>
              <a:t>Deficit spending on new initiatives has not brought positive higher grade membership growth needed (assessment income down 4% a year)</a:t>
            </a:r>
          </a:p>
          <a:p>
            <a:pPr lvl="2">
              <a:defRPr/>
            </a:pPr>
            <a:r>
              <a:rPr lang="en-US" sz="1600" dirty="0">
                <a:solidFill>
                  <a:srgbClr val="005582"/>
                </a:solidFill>
                <a:ea typeface="ＭＳ Ｐゴシック" pitchFamily="-112" charset="-128"/>
              </a:rPr>
              <a:t>Joint Area/Region meetings bring in great networking opportunities but are costly</a:t>
            </a:r>
          </a:p>
          <a:p>
            <a:pPr lvl="2">
              <a:defRPr/>
            </a:pPr>
            <a:r>
              <a:rPr lang="en-US" sz="1600" dirty="0">
                <a:solidFill>
                  <a:srgbClr val="005582"/>
                </a:solidFill>
                <a:ea typeface="ＭＳ Ｐゴシック" pitchFamily="-112" charset="-128"/>
              </a:rPr>
              <a:t>IEEE-USA PACE funding is target to be cut over next few years due to budget and staffing unsustainability</a:t>
            </a:r>
          </a:p>
          <a:p>
            <a:pPr lvl="3">
              <a:defRPr/>
            </a:pPr>
            <a:r>
              <a:rPr lang="en-US" sz="1400" dirty="0">
                <a:solidFill>
                  <a:srgbClr val="005582"/>
                </a:solidFill>
                <a:ea typeface="ＭＳ Ｐゴシック" pitchFamily="-112" charset="-128"/>
              </a:rPr>
              <a:t>Region already putting $5,000 into professional activities anyway</a:t>
            </a:r>
          </a:p>
          <a:p>
            <a:pPr lvl="2">
              <a:defRPr/>
            </a:pPr>
            <a:endParaRPr lang="en-US" sz="1600" dirty="0">
              <a:solidFill>
                <a:srgbClr val="005582"/>
              </a:solidFill>
              <a:ea typeface="ＭＳ Ｐゴシック" pitchFamily="-112" charset="-128"/>
            </a:endParaRPr>
          </a:p>
        </p:txBody>
      </p:sp>
    </p:spTree>
    <p:extLst>
      <p:ext uri="{BB962C8B-B14F-4D97-AF65-F5344CB8AC3E}">
        <p14:creationId xmlns:p14="http://schemas.microsoft.com/office/powerpoint/2010/main" val="11525801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Expense Claims </a:t>
            </a:r>
            <a:br>
              <a:rPr lang="en-US" dirty="0"/>
            </a:br>
            <a:endParaRPr lang="en-US" dirty="0"/>
          </a:p>
        </p:txBody>
      </p:sp>
      <p:sp>
        <p:nvSpPr>
          <p:cNvPr id="3" name="Date Placeholder 2"/>
          <p:cNvSpPr>
            <a:spLocks noGrp="1"/>
          </p:cNvSpPr>
          <p:nvPr>
            <p:ph type="dt" sz="half" idx="10"/>
          </p:nvPr>
        </p:nvSpPr>
        <p:spPr/>
        <p:txBody>
          <a:bodyPr/>
          <a:lstStyle/>
          <a:p>
            <a:pPr>
              <a:defRPr/>
            </a:pPr>
            <a:fld id="{9C2D4FB3-D422-41A5-A614-C33B8C79707E}" type="datetime1">
              <a:rPr lang="en-US" smtClean="0"/>
              <a:pPr>
                <a:defRPr/>
              </a:pPr>
              <a:t>10/6/2018</a:t>
            </a:fld>
            <a:endParaRPr lang="en-US" dirty="0"/>
          </a:p>
        </p:txBody>
      </p:sp>
      <p:sp>
        <p:nvSpPr>
          <p:cNvPr id="4" name="Slide Number Placeholder 3"/>
          <p:cNvSpPr>
            <a:spLocks noGrp="1"/>
          </p:cNvSpPr>
          <p:nvPr>
            <p:ph type="sldNum" sz="quarter" idx="11"/>
          </p:nvPr>
        </p:nvSpPr>
        <p:spPr/>
        <p:txBody>
          <a:bodyPr/>
          <a:lstStyle/>
          <a:p>
            <a:pPr>
              <a:defRPr/>
            </a:pPr>
            <a:fld id="{BB1E3C87-ACDC-44C8-872D-E915D5A1D7B5}" type="slidenum">
              <a:rPr lang="en-US" smtClean="0"/>
              <a:pPr>
                <a:defRPr/>
              </a:pPr>
              <a:t>7</a:t>
            </a:fld>
            <a:endParaRPr lang="en-US" dirty="0"/>
          </a:p>
        </p:txBody>
      </p:sp>
      <p:sp>
        <p:nvSpPr>
          <p:cNvPr id="6" name="Rectangle 5"/>
          <p:cNvSpPr/>
          <p:nvPr/>
        </p:nvSpPr>
        <p:spPr>
          <a:xfrm>
            <a:off x="762000" y="1576537"/>
            <a:ext cx="7665720" cy="3785652"/>
          </a:xfrm>
          <a:prstGeom prst="rect">
            <a:avLst/>
          </a:prstGeom>
        </p:spPr>
        <p:txBody>
          <a:bodyPr wrap="square">
            <a:spAutoFit/>
          </a:bodyPr>
          <a:lstStyle/>
          <a:p>
            <a:pPr marL="342900" indent="-342900">
              <a:spcBef>
                <a:spcPts val="600"/>
              </a:spcBef>
              <a:buFont typeface="Arial" pitchFamily="34" charset="0"/>
              <a:buChar char="•"/>
            </a:pPr>
            <a:r>
              <a:rPr lang="en-US" sz="2000" dirty="0"/>
              <a:t>Always use the current IEEE expense form with major item receipts and vouchers attached. The current form can be found on the IEEE Web site by searching for “20xx Expense Report” </a:t>
            </a:r>
            <a:r>
              <a:rPr lang="en-US" sz="2000" dirty="0">
                <a:hlinkClick r:id="rId2"/>
              </a:rPr>
              <a:t>http://www.ieee.org/about/volunteers/committee/finance/finance_expense_report.html</a:t>
            </a:r>
            <a:endParaRPr lang="en-US" sz="2000" dirty="0"/>
          </a:p>
          <a:p>
            <a:pPr marL="342900" indent="-342900">
              <a:spcBef>
                <a:spcPts val="600"/>
              </a:spcBef>
              <a:buFont typeface="Arial" pitchFamily="34" charset="0"/>
              <a:buChar char="•"/>
            </a:pPr>
            <a:r>
              <a:rPr lang="en-US" sz="2000" dirty="0"/>
              <a:t>Claims more than 30 days after travel may be disallowed</a:t>
            </a:r>
          </a:p>
          <a:p>
            <a:pPr marL="342900" indent="-342900">
              <a:spcBef>
                <a:spcPts val="600"/>
              </a:spcBef>
              <a:buFont typeface="Arial" pitchFamily="34" charset="0"/>
              <a:buChar char="•"/>
            </a:pPr>
            <a:r>
              <a:rPr lang="en-US" sz="2000" dirty="0"/>
              <a:t>Auto mileage reimbursement requires at least three students per vehicle</a:t>
            </a:r>
          </a:p>
          <a:p>
            <a:pPr marL="342900" indent="-342900">
              <a:spcBef>
                <a:spcPts val="600"/>
              </a:spcBef>
              <a:buFont typeface="Arial" pitchFamily="34" charset="0"/>
              <a:buChar char="•"/>
            </a:pPr>
            <a:r>
              <a:rPr lang="en-US" sz="2000" dirty="0"/>
              <a:t>All expenses exceeding $25 must have a receipt attached to the expense report to be approved</a:t>
            </a:r>
          </a:p>
          <a:p>
            <a:pPr marL="342900" indent="-342900">
              <a:spcBef>
                <a:spcPts val="600"/>
              </a:spcBef>
              <a:buFont typeface="Arial" pitchFamily="34" charset="0"/>
              <a:buChar char="•"/>
            </a:pPr>
            <a:r>
              <a:rPr lang="en-US" sz="2000" dirty="0"/>
              <a:t>Receipts under $25 </a:t>
            </a:r>
            <a:r>
              <a:rPr lang="en-US" sz="2000" u="sng" dirty="0"/>
              <a:t>may</a:t>
            </a:r>
            <a:r>
              <a:rPr lang="en-US" sz="2000" dirty="0"/>
              <a:t> be requested for reimbursement</a:t>
            </a:r>
          </a:p>
        </p:txBody>
      </p:sp>
    </p:spTree>
    <p:extLst>
      <p:ext uri="{BB962C8B-B14F-4D97-AF65-F5344CB8AC3E}">
        <p14:creationId xmlns:p14="http://schemas.microsoft.com/office/powerpoint/2010/main" val="34718819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Expense Claims </a:t>
            </a:r>
            <a:br>
              <a:rPr lang="en-US" dirty="0"/>
            </a:br>
            <a:endParaRPr lang="en-US" dirty="0"/>
          </a:p>
        </p:txBody>
      </p:sp>
      <p:sp>
        <p:nvSpPr>
          <p:cNvPr id="3" name="Date Placeholder 2"/>
          <p:cNvSpPr>
            <a:spLocks noGrp="1"/>
          </p:cNvSpPr>
          <p:nvPr>
            <p:ph type="dt" sz="half" idx="10"/>
          </p:nvPr>
        </p:nvSpPr>
        <p:spPr/>
        <p:txBody>
          <a:bodyPr/>
          <a:lstStyle/>
          <a:p>
            <a:pPr>
              <a:defRPr/>
            </a:pPr>
            <a:fld id="{9C2D4FB3-D422-41A5-A614-C33B8C79707E}" type="datetime1">
              <a:rPr lang="en-US" smtClean="0"/>
              <a:pPr>
                <a:defRPr/>
              </a:pPr>
              <a:t>10/6/2018</a:t>
            </a:fld>
            <a:endParaRPr lang="en-US" dirty="0"/>
          </a:p>
        </p:txBody>
      </p:sp>
      <p:sp>
        <p:nvSpPr>
          <p:cNvPr id="4" name="Slide Number Placeholder 3"/>
          <p:cNvSpPr>
            <a:spLocks noGrp="1"/>
          </p:cNvSpPr>
          <p:nvPr>
            <p:ph type="sldNum" sz="quarter" idx="11"/>
          </p:nvPr>
        </p:nvSpPr>
        <p:spPr/>
        <p:txBody>
          <a:bodyPr/>
          <a:lstStyle/>
          <a:p>
            <a:pPr>
              <a:defRPr/>
            </a:pPr>
            <a:fld id="{BB1E3C87-ACDC-44C8-872D-E915D5A1D7B5}" type="slidenum">
              <a:rPr lang="en-US" smtClean="0"/>
              <a:pPr>
                <a:defRPr/>
              </a:pPr>
              <a:t>8</a:t>
            </a:fld>
            <a:endParaRPr lang="en-US" dirty="0"/>
          </a:p>
        </p:txBody>
      </p:sp>
      <p:sp>
        <p:nvSpPr>
          <p:cNvPr id="6" name="Rectangle 5"/>
          <p:cNvSpPr/>
          <p:nvPr/>
        </p:nvSpPr>
        <p:spPr>
          <a:xfrm>
            <a:off x="762000" y="1485097"/>
            <a:ext cx="7665720" cy="4755148"/>
          </a:xfrm>
          <a:prstGeom prst="rect">
            <a:avLst/>
          </a:prstGeom>
        </p:spPr>
        <p:txBody>
          <a:bodyPr wrap="square">
            <a:spAutoFit/>
          </a:bodyPr>
          <a:lstStyle/>
          <a:p>
            <a:pPr marL="342900" indent="-342900">
              <a:spcBef>
                <a:spcPts val="600"/>
              </a:spcBef>
              <a:buFont typeface="Arial" pitchFamily="34" charset="0"/>
              <a:buChar char="•"/>
            </a:pPr>
            <a:r>
              <a:rPr lang="en-US" dirty="0"/>
              <a:t>Travel over 50 miles one-way will be reimbursed at the IRS approved mileage rate (54.5¢ for 2018) for business travel </a:t>
            </a:r>
          </a:p>
          <a:p>
            <a:pPr marL="342900" indent="-342900">
              <a:spcBef>
                <a:spcPts val="600"/>
              </a:spcBef>
              <a:buFont typeface="Arial" pitchFamily="34" charset="0"/>
              <a:buChar char="•"/>
            </a:pPr>
            <a:r>
              <a:rPr lang="en-US" dirty="0"/>
              <a:t>Students living within a 50-mile radius of the Area meeting location do not normally receive any travel or meal reimbursements</a:t>
            </a:r>
          </a:p>
          <a:p>
            <a:pPr marL="342900" indent="-342900">
              <a:spcBef>
                <a:spcPts val="600"/>
              </a:spcBef>
              <a:buFont typeface="Arial" pitchFamily="34" charset="0"/>
              <a:buChar char="•"/>
            </a:pPr>
            <a:r>
              <a:rPr lang="en-US" dirty="0"/>
              <a:t>Be sure to </a:t>
            </a:r>
            <a:r>
              <a:rPr lang="en-US" u="sng" dirty="0"/>
              <a:t>sign</a:t>
            </a:r>
            <a:r>
              <a:rPr lang="en-US" dirty="0"/>
              <a:t> your expense report (typed OK)</a:t>
            </a:r>
          </a:p>
          <a:p>
            <a:pPr marL="342900" indent="-342900">
              <a:spcBef>
                <a:spcPts val="600"/>
              </a:spcBef>
              <a:buFont typeface="Arial" pitchFamily="34" charset="0"/>
              <a:buChar char="•"/>
            </a:pPr>
            <a:r>
              <a:rPr lang="en-US" strike="sngStrike" dirty="0"/>
              <a:t>Members who require submitting forms to Region 6 where a signature is required can optionally use an Electronic Signature technology. Any software package that meets the requirements for the UETA is acceptable</a:t>
            </a:r>
          </a:p>
        </p:txBody>
      </p:sp>
    </p:spTree>
    <p:extLst>
      <p:ext uri="{BB962C8B-B14F-4D97-AF65-F5344CB8AC3E}">
        <p14:creationId xmlns:p14="http://schemas.microsoft.com/office/powerpoint/2010/main" val="12563784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Region Ground Rules</a:t>
            </a:r>
          </a:p>
        </p:txBody>
      </p:sp>
      <p:sp>
        <p:nvSpPr>
          <p:cNvPr id="3" name="Content Placeholder 2"/>
          <p:cNvSpPr>
            <a:spLocks noGrp="1"/>
          </p:cNvSpPr>
          <p:nvPr>
            <p:ph idx="1"/>
          </p:nvPr>
        </p:nvSpPr>
        <p:spPr>
          <a:xfrm>
            <a:off x="685800" y="1384662"/>
            <a:ext cx="8301446" cy="5042263"/>
          </a:xfrm>
        </p:spPr>
        <p:txBody>
          <a:bodyPr>
            <a:normAutofit fontScale="70000" lnSpcReduction="20000"/>
          </a:bodyPr>
          <a:lstStyle/>
          <a:p>
            <a:r>
              <a:rPr lang="en-US" dirty="0"/>
              <a:t>Normal “Economy” airfare only with optional luggage fees</a:t>
            </a:r>
          </a:p>
          <a:p>
            <a:pPr lvl="1"/>
            <a:r>
              <a:rPr lang="en-US" dirty="0"/>
              <a:t>No seat upgrades, early-check in, </a:t>
            </a:r>
            <a:r>
              <a:rPr lang="en-US" dirty="0" err="1"/>
              <a:t>WiFi</a:t>
            </a:r>
            <a:r>
              <a:rPr lang="en-US" dirty="0"/>
              <a:t>, etc. fees</a:t>
            </a:r>
          </a:p>
          <a:p>
            <a:r>
              <a:rPr lang="en-US" dirty="0"/>
              <a:t>Accept typed-in Name (electronic signature) for signature for reports less than $1000</a:t>
            </a:r>
          </a:p>
          <a:p>
            <a:r>
              <a:rPr lang="en-US" dirty="0"/>
              <a:t>Must be pre-approved by Director</a:t>
            </a:r>
          </a:p>
          <a:p>
            <a:pPr lvl="1"/>
            <a:r>
              <a:rPr lang="en-US" dirty="0"/>
              <a:t>Rental car</a:t>
            </a:r>
          </a:p>
          <a:p>
            <a:pPr lvl="1"/>
            <a:r>
              <a:rPr lang="en-US" dirty="0"/>
              <a:t>Extra night</a:t>
            </a:r>
          </a:p>
          <a:p>
            <a:pPr lvl="1"/>
            <a:r>
              <a:rPr lang="en-US" dirty="0"/>
              <a:t>Excessive mileage &gt; cheap airfare</a:t>
            </a:r>
          </a:p>
          <a:p>
            <a:pPr lvl="1"/>
            <a:r>
              <a:rPr lang="en-US" dirty="0"/>
              <a:t>If you wouldn’t normally pay that price, ask</a:t>
            </a:r>
          </a:p>
          <a:p>
            <a:r>
              <a:rPr lang="en-US" dirty="0"/>
              <a:t>“As needed, real-time” exceptions must have reason stated on report</a:t>
            </a:r>
          </a:p>
          <a:p>
            <a:pPr lvl="1"/>
            <a:r>
              <a:rPr lang="en-US" dirty="0"/>
              <a:t>Took taxi vs free hotel shuttle</a:t>
            </a:r>
          </a:p>
          <a:p>
            <a:pPr lvl="1"/>
            <a:r>
              <a:rPr lang="en-US" dirty="0"/>
              <a:t>Meal reimbursement even though food was provided</a:t>
            </a:r>
          </a:p>
          <a:p>
            <a:pPr lvl="1"/>
            <a:r>
              <a:rPr lang="en-US" dirty="0"/>
              <a:t>Flight/travel delays added cost</a:t>
            </a:r>
          </a:p>
          <a:p>
            <a:pPr lvl="1"/>
            <a:r>
              <a:rPr lang="en-US" dirty="0"/>
              <a:t>Non-hotel </a:t>
            </a:r>
            <a:r>
              <a:rPr lang="en-US" dirty="0" err="1"/>
              <a:t>WiFi</a:t>
            </a:r>
            <a:endParaRPr lang="en-US" dirty="0"/>
          </a:p>
          <a:p>
            <a:pPr lvl="1"/>
            <a:r>
              <a:rPr lang="en-US" dirty="0"/>
              <a:t>Special purchases</a:t>
            </a:r>
          </a:p>
          <a:p>
            <a:pPr lvl="1"/>
            <a:r>
              <a:rPr lang="en-US" dirty="0"/>
              <a:t>Social meals (discouraged)</a:t>
            </a:r>
          </a:p>
          <a:p>
            <a:pPr lvl="1"/>
            <a:r>
              <a:rPr lang="en-US" dirty="0"/>
              <a:t>Large tips</a:t>
            </a:r>
          </a:p>
        </p:txBody>
      </p:sp>
      <p:sp>
        <p:nvSpPr>
          <p:cNvPr id="4" name="Date Placeholder 3"/>
          <p:cNvSpPr>
            <a:spLocks noGrp="1"/>
          </p:cNvSpPr>
          <p:nvPr>
            <p:ph type="dt" sz="half" idx="10"/>
          </p:nvPr>
        </p:nvSpPr>
        <p:spPr/>
        <p:txBody>
          <a:bodyPr/>
          <a:lstStyle/>
          <a:p>
            <a:pPr>
              <a:defRPr/>
            </a:pPr>
            <a:fld id="{1973E551-03C6-4F4B-B2DE-5F2DA1893F8B}" type="datetime1">
              <a:rPr lang="en-US" smtClean="0"/>
              <a:pPr>
                <a:defRPr/>
              </a:pPr>
              <a:t>10/6/2018</a:t>
            </a:fld>
            <a:endParaRPr lang="en-US" dirty="0"/>
          </a:p>
        </p:txBody>
      </p:sp>
      <p:sp>
        <p:nvSpPr>
          <p:cNvPr id="5" name="Slide Number Placeholder 4"/>
          <p:cNvSpPr>
            <a:spLocks noGrp="1"/>
          </p:cNvSpPr>
          <p:nvPr>
            <p:ph type="sldNum" sz="quarter" idx="11"/>
          </p:nvPr>
        </p:nvSpPr>
        <p:spPr/>
        <p:txBody>
          <a:bodyPr/>
          <a:lstStyle/>
          <a:p>
            <a:pPr>
              <a:defRPr/>
            </a:pPr>
            <a:fld id="{81D8A8F5-65D6-4EEF-BA73-A9DF67802C77}" type="slidenum">
              <a:rPr lang="en-US" smtClean="0"/>
              <a:pPr>
                <a:defRPr/>
              </a:pPr>
              <a:t>9</a:t>
            </a:fld>
            <a:endParaRPr lang="en-US" dirty="0"/>
          </a:p>
        </p:txBody>
      </p:sp>
    </p:spTree>
    <p:extLst>
      <p:ext uri="{BB962C8B-B14F-4D97-AF65-F5344CB8AC3E}">
        <p14:creationId xmlns:p14="http://schemas.microsoft.com/office/powerpoint/2010/main" val="107816096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ieee_corporate_template_1">
  <a:themeElements>
    <a:clrScheme name="Custom 3">
      <a:dk1>
        <a:srgbClr val="000000"/>
      </a:dk1>
      <a:lt1>
        <a:srgbClr val="FFFFFF"/>
      </a:lt1>
      <a:dk2>
        <a:srgbClr val="005582"/>
      </a:dk2>
      <a:lt2>
        <a:srgbClr val="808080"/>
      </a:lt2>
      <a:accent1>
        <a:srgbClr val="DC5D26"/>
      </a:accent1>
      <a:accent2>
        <a:srgbClr val="52A93A"/>
      </a:accent2>
      <a:accent3>
        <a:srgbClr val="FFFFFF"/>
      </a:accent3>
      <a:accent4>
        <a:srgbClr val="000000"/>
      </a:accent4>
      <a:accent5>
        <a:srgbClr val="6C0521"/>
      </a:accent5>
      <a:accent6>
        <a:srgbClr val="477E27"/>
      </a:accent6>
      <a:hlink>
        <a:srgbClr val="0080FF"/>
      </a:hlink>
      <a:folHlink>
        <a:srgbClr val="481861"/>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28" charset="0"/>
            <a:ea typeface="ＭＳ Ｐゴシック" pitchFamily="28" charset="-128"/>
            <a:cs typeface="ＭＳ Ｐゴシック" pitchFamily="28"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28" charset="0"/>
            <a:ea typeface="ＭＳ Ｐゴシック" pitchFamily="28" charset="-128"/>
            <a:cs typeface="ＭＳ Ｐゴシック" pitchFamily="28" charset="-128"/>
          </a:defRPr>
        </a:defPPr>
      </a:lstStyle>
    </a:lnDef>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Office Theme 13">
        <a:dk1>
          <a:srgbClr val="000000"/>
        </a:dk1>
        <a:lt1>
          <a:srgbClr val="FFFFFF"/>
        </a:lt1>
        <a:dk2>
          <a:srgbClr val="0F3D88"/>
        </a:dk2>
        <a:lt2>
          <a:srgbClr val="808080"/>
        </a:lt2>
        <a:accent1>
          <a:srgbClr val="FF8000"/>
        </a:accent1>
        <a:accent2>
          <a:srgbClr val="59B308"/>
        </a:accent2>
        <a:accent3>
          <a:srgbClr val="FFFFFF"/>
        </a:accent3>
        <a:accent4>
          <a:srgbClr val="000000"/>
        </a:accent4>
        <a:accent5>
          <a:srgbClr val="FFC0AA"/>
        </a:accent5>
        <a:accent6>
          <a:srgbClr val="50A206"/>
        </a:accent6>
        <a:hlink>
          <a:srgbClr val="008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IEEE_customSlides">
  <a:themeElements>
    <a:clrScheme name="Custom 3">
      <a:dk1>
        <a:srgbClr val="000000"/>
      </a:dk1>
      <a:lt1>
        <a:srgbClr val="FFFFFF"/>
      </a:lt1>
      <a:dk2>
        <a:srgbClr val="005582"/>
      </a:dk2>
      <a:lt2>
        <a:srgbClr val="808080"/>
      </a:lt2>
      <a:accent1>
        <a:srgbClr val="DC5D26"/>
      </a:accent1>
      <a:accent2>
        <a:srgbClr val="52A93A"/>
      </a:accent2>
      <a:accent3>
        <a:srgbClr val="FFFFFF"/>
      </a:accent3>
      <a:accent4>
        <a:srgbClr val="000000"/>
      </a:accent4>
      <a:accent5>
        <a:srgbClr val="6C0521"/>
      </a:accent5>
      <a:accent6>
        <a:srgbClr val="477E27"/>
      </a:accent6>
      <a:hlink>
        <a:srgbClr val="0080FF"/>
      </a:hlink>
      <a:folHlink>
        <a:srgbClr val="481861"/>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28" charset="0"/>
            <a:ea typeface="ＭＳ Ｐゴシック" pitchFamily="28" charset="-128"/>
            <a:cs typeface="ＭＳ Ｐゴシック" pitchFamily="28"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28" charset="0"/>
            <a:ea typeface="ＭＳ Ｐゴシック" pitchFamily="28" charset="-128"/>
            <a:cs typeface="ＭＳ Ｐゴシック" pitchFamily="28" charset="-128"/>
          </a:defRPr>
        </a:defPPr>
      </a:lstStyle>
    </a:lnDef>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Office Theme 13">
        <a:dk1>
          <a:srgbClr val="000000"/>
        </a:dk1>
        <a:lt1>
          <a:srgbClr val="FFFFFF"/>
        </a:lt1>
        <a:dk2>
          <a:srgbClr val="0F3D88"/>
        </a:dk2>
        <a:lt2>
          <a:srgbClr val="808080"/>
        </a:lt2>
        <a:accent1>
          <a:srgbClr val="FF8000"/>
        </a:accent1>
        <a:accent2>
          <a:srgbClr val="59B308"/>
        </a:accent2>
        <a:accent3>
          <a:srgbClr val="FFFFFF"/>
        </a:accent3>
        <a:accent4>
          <a:srgbClr val="000000"/>
        </a:accent4>
        <a:accent5>
          <a:srgbClr val="FFC0AA"/>
        </a:accent5>
        <a:accent6>
          <a:srgbClr val="50A206"/>
        </a:accent6>
        <a:hlink>
          <a:srgbClr val="008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WrappedLabelHistory xmlns:xsi="http://www.w3.org/2001/XMLSchema-instance" xmlns:xsd="http://www.w3.org/2001/XMLSchema" xmlns="http://www.boldonjames.com/2016/02/Classifier/internal/wrappedLabelHistory">
  <Value>PD94bWwgdmVyc2lvbj0iMS4wIiBlbmNvZGluZz0idXMtYXNjaWkiPz48bGFiZWxIaXN0b3J5IHhtbG5zOnhzaT0iaHR0cDovL3d3dy53My5vcmcvMjAwMS9YTUxTY2hlbWEtaW5zdGFuY2UiIHhtbG5zOnhzZD0iaHR0cDovL3d3dy53My5vcmcvMjAwMS9YTUxTY2hlbWEiIHhtbG5zPSJodHRwOi8vd3d3LmJvbGRvbmphbWVzLmNvbS8yMDE2LzAyL0NsYXNzaWZpZXIvaW50ZXJuYWwvbGFiZWxIaXN0b3J5Ij48aXRlbT48c2lzbCBzaXNsVmVyc2lvbj0iMCIgcG9saWN5PSJjZGU1M2FjMS1iZjVmLTRhYWUtOWNmMS0wNzUwOWUyM2E0YjAiIG9yaWdpbj0idXNlclNlbGVjdGVkIiAvPjxVc2VyTmFtZT5VU1wwMHA4ODczPC9Vc2VyTmFtZT48RGF0ZVRpbWU+Ni8xNC8yMDE3IDE6MDc6MzkgQU08L0RhdGVUaW1lPjxMYWJlbFN0cmluZz5UaGlzIGFydGlmYWN0IGhhcyBubyBjbGFzc2lmaWNhdGlvbi48L0xhYmVsU3RyaW5nPjwvaXRlbT48L2xhYmVsSGlzdG9yeT4=</Value>
</WrappedLabelHistory>
</file>

<file path=customXml/item2.xml><?xml version="1.0" encoding="utf-8"?>
<sisl xmlns:xsi="http://www.w3.org/2001/XMLSchema-instance" xmlns:xsd="http://www.w3.org/2001/XMLSchema" xmlns="http://www.boldonjames.com/2008/01/sie/internal/label" sislVersion="0" policy="cde53ac1-bf5f-4aae-9cf1-07509e23a4b0" origin="userSelected"/>
</file>

<file path=customXml/itemProps1.xml><?xml version="1.0" encoding="utf-8"?>
<ds:datastoreItem xmlns:ds="http://schemas.openxmlformats.org/officeDocument/2006/customXml" ds:itemID="{5A3E2BBB-A07B-485A-9D87-D2B6D670D88D}">
  <ds:schemaRefs>
    <ds:schemaRef ds:uri="http://www.w3.org/2001/XMLSchema"/>
    <ds:schemaRef ds:uri="http://www.boldonjames.com/2016/02/Classifier/internal/wrappedLabelHistory"/>
  </ds:schemaRefs>
</ds:datastoreItem>
</file>

<file path=customXml/itemProps2.xml><?xml version="1.0" encoding="utf-8"?>
<ds:datastoreItem xmlns:ds="http://schemas.openxmlformats.org/officeDocument/2006/customXml" ds:itemID="{666BC95B-F933-4876-A0C3-AF7290555C8E}">
  <ds:schemaRefs>
    <ds:schemaRef ds:uri="http://www.w3.org/2001/XMLSchema"/>
    <ds:schemaRef ds:uri="http://www.boldonjames.com/2008/01/sie/internal/label"/>
  </ds:schemaRefs>
</ds:datastoreItem>
</file>

<file path=docProps/app.xml><?xml version="1.0" encoding="utf-8"?>
<Properties xmlns="http://schemas.openxmlformats.org/officeDocument/2006/extended-properties" xmlns:vt="http://schemas.openxmlformats.org/officeDocument/2006/docPropsVTypes">
  <TotalTime>48</TotalTime>
  <Words>2974</Words>
  <Application>Microsoft Office PowerPoint</Application>
  <PresentationFormat>On-screen Show (4:3)</PresentationFormat>
  <Paragraphs>360</Paragraphs>
  <Slides>35</Slides>
  <Notes>7</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35</vt:i4>
      </vt:variant>
    </vt:vector>
  </HeadingPairs>
  <TitlesOfParts>
    <vt:vector size="44" baseType="lpstr">
      <vt:lpstr>ＭＳ Ｐゴシック</vt:lpstr>
      <vt:lpstr>ＭＳ Ｐゴシック</vt:lpstr>
      <vt:lpstr>Arial</vt:lpstr>
      <vt:lpstr>Calibri</vt:lpstr>
      <vt:lpstr>Times New Roman</vt:lpstr>
      <vt:lpstr>Verdana</vt:lpstr>
      <vt:lpstr>Wingdings</vt:lpstr>
      <vt:lpstr>ieee_corporate_template_1</vt:lpstr>
      <vt:lpstr>IEEE_customSlides</vt:lpstr>
      <vt:lpstr>Region 6 Budget Review </vt:lpstr>
      <vt:lpstr>IEEE Center for Leadership Excellence Volunteer Training </vt:lpstr>
      <vt:lpstr>Finances</vt:lpstr>
      <vt:lpstr>Challenges</vt:lpstr>
      <vt:lpstr>Big Budget Rewards?</vt:lpstr>
      <vt:lpstr>Strategic Analysis</vt:lpstr>
      <vt:lpstr>Expense Claims  </vt:lpstr>
      <vt:lpstr>Expense Claims  </vt:lpstr>
      <vt:lpstr>Region Ground Rules</vt:lpstr>
      <vt:lpstr>Region Ground Rules</vt:lpstr>
      <vt:lpstr>When do I get paid?</vt:lpstr>
      <vt:lpstr> </vt:lpstr>
      <vt:lpstr> </vt:lpstr>
      <vt:lpstr>Example</vt:lpstr>
      <vt:lpstr>What do I send to tamashiro@ieee.org and e.perkins@ieee.org?</vt:lpstr>
      <vt:lpstr>BACKUP</vt:lpstr>
      <vt:lpstr>Northwest Area Meetings </vt:lpstr>
      <vt:lpstr>Central Area Meetings </vt:lpstr>
      <vt:lpstr>Southwest Area Meetings </vt:lpstr>
      <vt:lpstr>Northeast Area Meetings </vt:lpstr>
      <vt:lpstr>Budget Overview</vt:lpstr>
      <vt:lpstr>2017 Budget Review</vt:lpstr>
      <vt:lpstr>2017 Budget Surprises</vt:lpstr>
      <vt:lpstr>2017 Budget Expected Hits</vt:lpstr>
      <vt:lpstr>2018 Budget </vt:lpstr>
      <vt:lpstr>PowerPoint Presentation</vt:lpstr>
      <vt:lpstr>PowerPoint Presentation</vt:lpstr>
      <vt:lpstr>PowerPoint Presentation</vt:lpstr>
      <vt:lpstr>Expenses - Travel 5.0 ($129.25K)</vt:lpstr>
      <vt:lpstr>PowerPoint Presentation</vt:lpstr>
      <vt:lpstr>PowerPoint Presentation</vt:lpstr>
      <vt:lpstr>Strategic Analysis</vt:lpstr>
      <vt:lpstr>Strategies of Finances</vt:lpstr>
      <vt:lpstr>Strategic Objective 1  </vt:lpstr>
      <vt:lpstr>Strategic Objective 2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ftardo</dc:creator>
  <cp:keywords>[rtnipcontrolcode:rtnipcontrolcodenone||rtnexportcontrolcountry:rtnexportcontrolcountrynone|rtnexportcontrolcode:rtnexportcontrolcodenone||]</cp:keywords>
  <cp:lastModifiedBy>S T</cp:lastModifiedBy>
  <cp:revision>283</cp:revision>
  <cp:lastPrinted>2016-01-18T19:18:56Z</cp:lastPrinted>
  <dcterms:created xsi:type="dcterms:W3CDTF">2010-02-05T19:49:13Z</dcterms:created>
  <dcterms:modified xsi:type="dcterms:W3CDTF">2018-10-06T10:59:45Z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ocIndexRef">
    <vt:lpwstr>37345471-a6a7-495e-9ce9-61bc9856b505</vt:lpwstr>
  </property>
  <property fmtid="{D5CDD505-2E9C-101B-9397-08002B2CF9AE}" pid="3" name="bjDocumentSecurityLabel">
    <vt:lpwstr>This artifact has no classification.</vt:lpwstr>
  </property>
  <property fmtid="{D5CDD505-2E9C-101B-9397-08002B2CF9AE}" pid="4" name="bjSaver">
    <vt:lpwstr>SyuTvd0iUirdPpKqkdBQR6zKekgZ2d/J</vt:lpwstr>
  </property>
  <property fmtid="{D5CDD505-2E9C-101B-9397-08002B2CF9AE}" pid="5" name="rtnexportcontrolcode">
    <vt:lpwstr>rtnexportcontrolcodenone</vt:lpwstr>
  </property>
  <property fmtid="{D5CDD505-2E9C-101B-9397-08002B2CF9AE}" pid="6" name="rtnexportcontrolcountry">
    <vt:lpwstr>rtnexportcontrolcountrynone</vt:lpwstr>
  </property>
  <property fmtid="{D5CDD505-2E9C-101B-9397-08002B2CF9AE}" pid="7" name="rtnipcontrolcode">
    <vt:lpwstr>rtnipcontrolcodenone</vt:lpwstr>
  </property>
  <property fmtid="{D5CDD505-2E9C-101B-9397-08002B2CF9AE}" pid="8" name="bjLabelHistoryID">
    <vt:lpwstr>{5A3E2BBB-A07B-485A-9D87-D2B6D670D88D}</vt:lpwstr>
  </property>
</Properties>
</file>