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22" r:id="rId2"/>
    <p:sldId id="443" r:id="rId3"/>
    <p:sldId id="451" r:id="rId4"/>
    <p:sldId id="444" r:id="rId5"/>
    <p:sldId id="453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8" autoAdjust="0"/>
    <p:restoredTop sz="86126" autoAdjust="0"/>
  </p:normalViewPr>
  <p:slideViewPr>
    <p:cSldViewPr snapToGrid="0" snapToObjects="1">
      <p:cViewPr>
        <p:scale>
          <a:sx n="141" d="100"/>
          <a:sy n="141" d="100"/>
        </p:scale>
        <p:origin x="-1824" y="-1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 varScale="1">
      <p:scale>
        <a:sx n="100" d="100"/>
        <a:sy n="100" d="100"/>
      </p:scale>
      <p:origin x="0" y="-19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3226C-F474-C847-A2BB-37CFABDFD4DF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61BC-C136-354E-8643-8BAA1C07B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6E18E-FD54-EA47-84B3-72694AA31D1C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BDDB-77A0-494E-8105-F7CC5593C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44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2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7C83-F6E1-0148-AB10-ACAF214DF836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8609-B5BB-AF46-9E69-AF882E960529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E698-51E1-D64E-8662-7F1585E2790F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0A584-019D-D44F-A9CA-2680119AD7D2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9C22-86CD-2243-A0D0-CCC257D15491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C151-B755-F240-AA8D-CE2A4EDE569D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B17B-3DA3-364F-89A7-B4145ADB2201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0D77-9F6D-ED49-ABA4-9088B6281660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5630-7798-AA41-8E57-8EF8B45936D0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2859-1991-2C42-B60B-4DE961A1337D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D88B-8B16-804F-A9CB-CF3FBB1BFD26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CE7C-5516-BB4C-826A-D744A9F6AF50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97D1-7006-7741-900F-74AF45CA2639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B768-F6F8-8244-8328-6FA6BE5CE003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397D-E0E5-9B44-BD32-FC6BC984FECE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C1599-6614-8D4C-8C30-50E32ACF1B08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7630"/>
            <a:ext cx="1393825" cy="2834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hyperlink" Target="https://photos.app.goo.gl/oAAS3yxReA27Mb3Y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D076806-F7DF-4C10-BF49-70E599B7B5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107" b="210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980071B-5464-4D68-A53F-BF6A714CC2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869" b="18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2018 IEEE R6 NEA Fall Meeting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sz="2400" b="1" dirty="0" err="1"/>
              <a:t>Peijung</a:t>
            </a:r>
            <a:r>
              <a:rPr lang="en-US" sz="2400" b="1" dirty="0"/>
              <a:t> Tsai  ptsai@ieee.org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E8873E-B568-41B9-91D5-831E824AB8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85F4CAB-4773-4648-A88A-0DD88C96B7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1569" b="156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icture Placeholder 7">
            <a:extLst>
              <a:ext uri="{FF2B5EF4-FFF2-40B4-BE49-F238E27FC236}">
                <a16:creationId xmlns:a16="http://schemas.microsoft.com/office/drawing/2014/main" id="{8AE548FD-18F5-4F68-8B51-1C323DAADDD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/>
          <a:srcRect t="6063" b="6063"/>
          <a:stretch>
            <a:fillRect/>
          </a:stretch>
        </p:blipFill>
        <p:spPr>
          <a:xfrm>
            <a:off x="6858000" y="0"/>
            <a:ext cx="2316163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3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149A-03B6-47AA-9F26-4BA7895A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8E2EF7-B1A3-4F28-A83B-876569F1BEC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90733502"/>
              </p:ext>
            </p:extLst>
          </p:nvPr>
        </p:nvGraphicFramePr>
        <p:xfrm>
          <a:off x="1332904" y="1798116"/>
          <a:ext cx="6660476" cy="4009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486">
                  <a:extLst>
                    <a:ext uri="{9D8B030D-6E8A-4147-A177-3AD203B41FA5}">
                      <a16:colId xmlns:a16="http://schemas.microsoft.com/office/drawing/2014/main" val="3536965367"/>
                    </a:ext>
                  </a:extLst>
                </a:gridCol>
                <a:gridCol w="3049685">
                  <a:extLst>
                    <a:ext uri="{9D8B030D-6E8A-4147-A177-3AD203B41FA5}">
                      <a16:colId xmlns:a16="http://schemas.microsoft.com/office/drawing/2014/main" val="1667229626"/>
                    </a:ext>
                  </a:extLst>
                </a:gridCol>
                <a:gridCol w="1969305">
                  <a:extLst>
                    <a:ext uri="{9D8B030D-6E8A-4147-A177-3AD203B41FA5}">
                      <a16:colId xmlns:a16="http://schemas.microsoft.com/office/drawing/2014/main" val="2004594240"/>
                    </a:ext>
                  </a:extLst>
                </a:gridCol>
              </a:tblGrid>
              <a:tr h="178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Cascade 1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464945955"/>
                  </a:ext>
                </a:extLst>
              </a:tr>
              <a:tr h="353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8:30-8:45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Introductions &amp; Welcome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Peijung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759746202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8:45-9:30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Director’s Update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Kathleen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614461924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9:30-9:45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Elisa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53159261"/>
                  </a:ext>
                </a:extLst>
              </a:tr>
              <a:tr h="197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9:45-10:00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YP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Ravendar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902607042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10:00-10:15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EAB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Mosttafa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4021328609"/>
                  </a:ext>
                </a:extLst>
              </a:tr>
              <a:tr h="2638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10:15–10:30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Morning Break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133385059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10:30-10:45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0180" algn="l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Pace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Mostafa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920012606"/>
                  </a:ext>
                </a:extLst>
              </a:tr>
              <a:tr h="2253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10:45-11:00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0180" algn="l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MISC update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Peijung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569085217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11:00-11:15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 update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Peijung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183497149"/>
                  </a:ext>
                </a:extLst>
              </a:tr>
              <a:tr h="232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11:15-11:30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Vitality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Elisa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4291765590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11:30-12:00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Vtool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124830918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12:00–13:15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2180864942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13:30-14:00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OUAnalytics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929216694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14:00-15:00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Update &amp; Best Practices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597437468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15:00- 15:15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Afternoon Break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664567555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15:15-15:45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 &amp; 2019 meeting dates/Wrap up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2518673787"/>
                  </a:ext>
                </a:extLst>
              </a:tr>
              <a:tr h="353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15:45-16:00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Wrap UP &amp; Action item review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81193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40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19F8-50C2-4559-A63C-F4312DFC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student training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B3EB64F-6AD9-4A16-818B-6D15FB450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443509"/>
              </p:ext>
            </p:extLst>
          </p:nvPr>
        </p:nvGraphicFramePr>
        <p:xfrm>
          <a:off x="1332904" y="1647991"/>
          <a:ext cx="6660476" cy="3168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486">
                  <a:extLst>
                    <a:ext uri="{9D8B030D-6E8A-4147-A177-3AD203B41FA5}">
                      <a16:colId xmlns:a16="http://schemas.microsoft.com/office/drawing/2014/main" val="3536965367"/>
                    </a:ext>
                  </a:extLst>
                </a:gridCol>
                <a:gridCol w="3049685">
                  <a:extLst>
                    <a:ext uri="{9D8B030D-6E8A-4147-A177-3AD203B41FA5}">
                      <a16:colId xmlns:a16="http://schemas.microsoft.com/office/drawing/2014/main" val="1667229626"/>
                    </a:ext>
                  </a:extLst>
                </a:gridCol>
                <a:gridCol w="1969305">
                  <a:extLst>
                    <a:ext uri="{9D8B030D-6E8A-4147-A177-3AD203B41FA5}">
                      <a16:colId xmlns:a16="http://schemas.microsoft.com/office/drawing/2014/main" val="2004594240"/>
                    </a:ext>
                  </a:extLst>
                </a:gridCol>
              </a:tblGrid>
              <a:tr h="178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Cascase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Cascade 2</a:t>
                      </a: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464945955"/>
                  </a:ext>
                </a:extLst>
              </a:tr>
              <a:tr h="353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8:30-8:45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Introductions &amp; Welcome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Peijung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759746202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8:45-9:30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Director’s Update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Kathleen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614461924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9:30-9:45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Elisa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53159261"/>
                  </a:ext>
                </a:extLst>
              </a:tr>
              <a:tr h="197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9:45-10:00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YP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Ravendar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902607042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10:00-10:15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EAB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Mosttafa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4021328609"/>
                  </a:ext>
                </a:extLst>
              </a:tr>
              <a:tr h="2638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10:15–10:30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Morning Break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133385059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10:30-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Branch operations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012606"/>
                  </a:ext>
                </a:extLst>
              </a:tr>
              <a:tr h="2253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activities opportunities 2018-2019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085217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              - 12:00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funding opportunities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497149"/>
                  </a:ext>
                </a:extLst>
              </a:tr>
              <a:tr h="2328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12:00–13:15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4291765590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13:15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SPAx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830918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               - 16:00</a:t>
                      </a: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brainstorming and branch planning exercise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86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92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561A-11A9-4BAE-868D-EA2A3A72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12BC-7E36-40DF-AAAD-21EE31B2F7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Coffee/Drink: hotel lobby</a:t>
            </a:r>
          </a:p>
          <a:p>
            <a:r>
              <a:rPr lang="en-US" dirty="0"/>
              <a:t>Lunch</a:t>
            </a:r>
          </a:p>
          <a:p>
            <a:r>
              <a:rPr lang="en-US" dirty="0"/>
              <a:t>Restrooms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5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DF790F-D343-4C9D-B43C-F15660F5439D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610156" y="2649755"/>
            <a:ext cx="3452813" cy="2698750"/>
          </a:xfrm>
          <a:prstGeom prst="rect">
            <a:avLst/>
          </a:prstGeom>
        </p:spPr>
      </p:pic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45A7D730-AFCF-4F8F-BDD2-54B9A0642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90" y="0"/>
            <a:ext cx="2638235" cy="3642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2A4243-DFE3-4A29-B822-4319167E4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525" y="11575"/>
            <a:ext cx="5686444" cy="2698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CB2F47-255B-436E-AF3F-2A6575E475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290" y="2726263"/>
            <a:ext cx="4952897" cy="2622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0A2FC8-D189-4ED0-9494-94DBA63EC1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2813" y="1919505"/>
            <a:ext cx="2503157" cy="15094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4AB075-FBF6-4865-891D-2A243A40FF0A}"/>
              </a:ext>
            </a:extLst>
          </p:cNvPr>
          <p:cNvSpPr txBox="1"/>
          <p:nvPr/>
        </p:nvSpPr>
        <p:spPr>
          <a:xfrm>
            <a:off x="1435261" y="5348505"/>
            <a:ext cx="6018835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https://photos.app.goo.gl/oAAS3yxReA27Mb3Y7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35361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10228</TotalTime>
  <Words>161</Words>
  <Application>Microsoft Office PowerPoint</Application>
  <PresentationFormat>On-screen Show (4:3)</PresentationFormat>
  <Paragraphs>87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Lucida Grande</vt:lpstr>
      <vt:lpstr>ＭＳ Ｐゴシック</vt:lpstr>
      <vt:lpstr>PMingLiU</vt:lpstr>
      <vt:lpstr>Arial</vt:lpstr>
      <vt:lpstr>Calibri</vt:lpstr>
      <vt:lpstr>Times New Roman</vt:lpstr>
      <vt:lpstr>Verdana</vt:lpstr>
      <vt:lpstr>Wingdings</vt:lpstr>
      <vt:lpstr>ieee_presentation_template</vt:lpstr>
      <vt:lpstr>2018 IEEE R6 NEA Fall Meeting</vt:lpstr>
      <vt:lpstr>Agenda</vt:lpstr>
      <vt:lpstr>Agenda – student training</vt:lpstr>
      <vt:lpstr>Logistics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PJ Tsai</cp:lastModifiedBy>
  <cp:revision>321</cp:revision>
  <dcterms:created xsi:type="dcterms:W3CDTF">2012-11-14T18:53:32Z</dcterms:created>
  <dcterms:modified xsi:type="dcterms:W3CDTF">2018-10-13T13:05:58Z</dcterms:modified>
</cp:coreProperties>
</file>