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EAC5DC2-66A3-4844-8A57-2844C90494C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5C61A-96CE-4CFC-869B-77D44B01FF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 Forsmann – Section Chair</a:t>
            </a:r>
          </a:p>
          <a:p>
            <a:r>
              <a:rPr lang="en-US" dirty="0" smtClean="0"/>
              <a:t>October </a:t>
            </a:r>
            <a:r>
              <a:rPr lang="en-US" dirty="0" smtClean="0"/>
              <a:t>13, 2018</a:t>
            </a:r>
            <a:endParaRPr lang="en-US" dirty="0"/>
          </a:p>
        </p:txBody>
      </p:sp>
      <p:pic>
        <p:nvPicPr>
          <p:cNvPr id="1026" name="image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0"/>
            <a:ext cx="39592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10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Brew With The Crew” Technical Presentations (Monetary and Volunteer) Monthly March - Nov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956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Professional and Member Development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Math Counts (Monetary and Volunteer) </a:t>
            </a:r>
            <a:r>
              <a:rPr lang="en-US" dirty="0" smtClean="0"/>
              <a:t>Feb</a:t>
            </a:r>
            <a:endParaRPr lang="en-US" dirty="0" smtClean="0"/>
          </a:p>
          <a:p>
            <a:r>
              <a:rPr lang="en-US" dirty="0" smtClean="0"/>
              <a:t>Build Your Own Opportunities </a:t>
            </a:r>
            <a:r>
              <a:rPr lang="en-US" dirty="0" smtClean="0"/>
              <a:t>– </a:t>
            </a:r>
            <a:r>
              <a:rPr lang="en-US" dirty="0" smtClean="0"/>
              <a:t>Project Management Institute Workshop – </a:t>
            </a:r>
            <a:r>
              <a:rPr lang="en-US" dirty="0" smtClean="0"/>
              <a:t>03/27</a:t>
            </a:r>
            <a:endParaRPr lang="en-US" dirty="0" smtClean="0"/>
          </a:p>
          <a:p>
            <a:r>
              <a:rPr lang="en-US" dirty="0" smtClean="0"/>
              <a:t>Member of Idaho Falls Chamber of Commerce</a:t>
            </a:r>
          </a:p>
          <a:p>
            <a:pPr lvl="1"/>
            <a:r>
              <a:rPr lang="en-US" dirty="0" smtClean="0"/>
              <a:t>Out of the Box Networking YPN throughout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94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Idaho State University - Pocatello</a:t>
            </a:r>
          </a:p>
          <a:p>
            <a:r>
              <a:rPr lang="en-US" dirty="0" smtClean="0"/>
              <a:t>Brigham Young University Idaho - Rexburg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895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9575" y="3962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Eastern Idaho Engineering Counsel - EIEC</a:t>
            </a:r>
          </a:p>
          <a:p>
            <a:r>
              <a:rPr lang="en-US" dirty="0" smtClean="0"/>
              <a:t>Affiliate Member of IASE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04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91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Courier New</vt:lpstr>
      <vt:lpstr>Palatino Linotype</vt:lpstr>
      <vt:lpstr>Executive</vt:lpstr>
      <vt:lpstr>PowerPoint Presentation</vt:lpstr>
      <vt:lpstr>Technical Activities</vt:lpstr>
      <vt:lpstr>Student Branches</vt:lpstr>
    </vt:vector>
  </TitlesOfParts>
  <Company>INL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INL</dc:creator>
  <cp:lastModifiedBy>Hope H. Forsmann</cp:lastModifiedBy>
  <cp:revision>10</cp:revision>
  <dcterms:created xsi:type="dcterms:W3CDTF">2016-09-22T01:47:52Z</dcterms:created>
  <dcterms:modified xsi:type="dcterms:W3CDTF">2018-09-25T16:14:50Z</dcterms:modified>
</cp:coreProperties>
</file>