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2" r:id="rId2"/>
    <p:sldId id="443" r:id="rId3"/>
    <p:sldId id="444" r:id="rId4"/>
    <p:sldId id="449" r:id="rId5"/>
    <p:sldId id="45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8" autoAdjust="0"/>
    <p:restoredTop sz="86126" autoAdjust="0"/>
  </p:normalViewPr>
  <p:slideViewPr>
    <p:cSldViewPr snapToGrid="0" snapToObjects="1">
      <p:cViewPr varScale="1">
        <p:scale>
          <a:sx n="71" d="100"/>
          <a:sy n="71" d="100"/>
        </p:scale>
        <p:origin x="15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 varScale="1">
      <p:scale>
        <a:sx n="100" d="100"/>
        <a:sy n="100" d="100"/>
      </p:scale>
      <p:origin x="0" y="-1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7C83-F6E1-0148-AB10-ACAF214DF836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8609-B5BB-AF46-9E69-AF882E960529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E698-51E1-D64E-8662-7F1585E2790F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0A584-019D-D44F-A9CA-2680119AD7D2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9C22-86CD-2243-A0D0-CCC257D15491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C151-B755-F240-AA8D-CE2A4EDE569D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B17B-3DA3-364F-89A7-B4145ADB2201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0D77-9F6D-ED49-ABA4-9088B6281660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5630-7798-AA41-8E57-8EF8B45936D0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2859-1991-2C42-B60B-4DE961A1337D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D88B-8B16-804F-A9CB-CF3FBB1BFD26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CE7C-5516-BB4C-826A-D744A9F6AF50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7D1-7006-7741-900F-74AF45CA2639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B768-F6F8-8244-8328-6FA6BE5CE003}" type="datetime1">
              <a:rPr lang="en-US" smtClean="0"/>
              <a:t>3/10/2018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397D-E0E5-9B44-BD32-FC6BC984FECE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1599-6614-8D4C-8C30-50E32ACF1B08}" type="datetime1">
              <a:rPr lang="en-US" smtClean="0"/>
              <a:t>3/10/2018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7630"/>
            <a:ext cx="1393825" cy="283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</p:spPr>
        <p:txBody>
          <a:bodyPr/>
          <a:lstStyle/>
          <a:p>
            <a:r>
              <a:rPr lang="en-US" sz="3200" dirty="0"/>
              <a:t>2018 IEEE R6 NEA Spring Meeting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442206" y="4305863"/>
            <a:ext cx="7909316" cy="429768"/>
          </a:xfrm>
        </p:spPr>
        <p:txBody>
          <a:bodyPr/>
          <a:lstStyle/>
          <a:p>
            <a:r>
              <a:rPr lang="en-US" sz="2400" b="1" dirty="0"/>
              <a:t>- </a:t>
            </a:r>
            <a:r>
              <a:rPr lang="en-US" sz="2400" b="1" dirty="0" err="1"/>
              <a:t>Peijung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149A-03B6-47AA-9F26-4BA7895A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8E2EF7-B1A3-4F28-A83B-876569F1BEC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67214289"/>
              </p:ext>
            </p:extLst>
          </p:nvPr>
        </p:nvGraphicFramePr>
        <p:xfrm>
          <a:off x="1332904" y="1604011"/>
          <a:ext cx="6478192" cy="4482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606">
                  <a:extLst>
                    <a:ext uri="{9D8B030D-6E8A-4147-A177-3AD203B41FA5}">
                      <a16:colId xmlns:a16="http://schemas.microsoft.com/office/drawing/2014/main" val="3536965367"/>
                    </a:ext>
                  </a:extLst>
                </a:gridCol>
                <a:gridCol w="2938244">
                  <a:extLst>
                    <a:ext uri="{9D8B030D-6E8A-4147-A177-3AD203B41FA5}">
                      <a16:colId xmlns:a16="http://schemas.microsoft.com/office/drawing/2014/main" val="1667229626"/>
                    </a:ext>
                  </a:extLst>
                </a:gridCol>
                <a:gridCol w="1897342">
                  <a:extLst>
                    <a:ext uri="{9D8B030D-6E8A-4147-A177-3AD203B41FA5}">
                      <a16:colId xmlns:a16="http://schemas.microsoft.com/office/drawing/2014/main" val="2004594240"/>
                    </a:ext>
                  </a:extLst>
                </a:gridCol>
              </a:tblGrid>
              <a:tr h="85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64945955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8:30-8:45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Introductions &amp; Welcome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Peijung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759746202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8:45-9:30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Director’s Update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Keith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614461924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9:30-9:45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Treasurer update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53159261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9:45-10:45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Director Elect Candidate Presentation Q&amp;A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Tim/Charlie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902607042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10:45-11:00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 Break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021328609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11:00 – 11:15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IEEE USA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133385059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11:15-11:45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0180" algn="l"/>
                        </a:tabLst>
                      </a:pPr>
                      <a:r>
                        <a:rPr lang="en-US" sz="1100">
                          <a:effectLst/>
                        </a:rPr>
                        <a:t>Area Committee Introduction &amp; Brief Reports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Peijung/Sean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920012606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11:45-12:00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0180" algn="l"/>
                        </a:tabLst>
                      </a:pPr>
                      <a:r>
                        <a:rPr lang="en-US" sz="1100">
                          <a:effectLst/>
                        </a:rPr>
                        <a:t>IEEE Extreme/student t competition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569085217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Noon – 13:15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Lunch Break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183497149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13:15-14:00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Vtool update – hands on exercise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Chris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4291765590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14:00-14:15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Conference &amp; Workshops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Peijung/Charlie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124830918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14:15-14:30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SIGHT Info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2180864942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14:30-14:45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YP/WiE/Awards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Peijung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929216694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14:45-15:15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Treasurer basics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Scott/Sean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597437468"/>
                  </a:ext>
                </a:extLst>
              </a:tr>
              <a:tr h="174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15:15- 15:45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Strategic Planning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664567555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15:45-16:00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Wrap Up, Action Item review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251867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4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561A-11A9-4BAE-868D-EA2A3A72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12BC-7E36-40DF-AAAD-21EE31B2F7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Lunch Selection: </a:t>
            </a:r>
          </a:p>
          <a:p>
            <a:r>
              <a:rPr lang="en-US" dirty="0"/>
              <a:t>Transportation – William/</a:t>
            </a:r>
            <a:r>
              <a:rPr lang="en-US" dirty="0" err="1"/>
              <a:t>Peijung</a:t>
            </a:r>
            <a:r>
              <a:rPr lang="en-US" dirty="0"/>
              <a:t>/Hope/Rob</a:t>
            </a:r>
          </a:p>
          <a:p>
            <a:r>
              <a:rPr lang="en-US" dirty="0"/>
              <a:t>Restrooms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5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9AC3-E0A0-4E5C-A048-B1185455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CF1B6-22B9-4B04-BBEC-919A2FB7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3" y="0"/>
            <a:ext cx="894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3F88-2FCB-4FC6-A22C-0D25B0AD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DEC6-401F-41CF-8882-8697D6CEA8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46005-164F-4855-8573-EE742ACA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0" y="0"/>
            <a:ext cx="8933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4182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10183</TotalTime>
  <Words>122</Words>
  <Application>Microsoft Office PowerPoint</Application>
  <PresentationFormat>On-screen Show (4:3)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Lucida Grande</vt:lpstr>
      <vt:lpstr>MS PGothic</vt:lpstr>
      <vt:lpstr>PMingLiU</vt:lpstr>
      <vt:lpstr>Arial</vt:lpstr>
      <vt:lpstr>Calibri</vt:lpstr>
      <vt:lpstr>Times New Roman</vt:lpstr>
      <vt:lpstr>Verdana</vt:lpstr>
      <vt:lpstr>Wingdings</vt:lpstr>
      <vt:lpstr>ieee_presentation_template</vt:lpstr>
      <vt:lpstr>2018 IEEE R6 NEA Spring Meeting</vt:lpstr>
      <vt:lpstr>Agenda</vt:lpstr>
      <vt:lpstr>Logistics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PJ Tsai</cp:lastModifiedBy>
  <cp:revision>305</cp:revision>
  <dcterms:created xsi:type="dcterms:W3CDTF">2012-11-14T18:53:32Z</dcterms:created>
  <dcterms:modified xsi:type="dcterms:W3CDTF">2018-03-10T14:16:50Z</dcterms:modified>
</cp:coreProperties>
</file>