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344" r:id="rId2"/>
  </p:sldMasterIdLst>
  <p:notesMasterIdLst>
    <p:notesMasterId r:id="rId14"/>
  </p:notesMasterIdLst>
  <p:handoutMasterIdLst>
    <p:handoutMasterId r:id="rId15"/>
  </p:handoutMasterIdLst>
  <p:sldIdLst>
    <p:sldId id="261" r:id="rId3"/>
    <p:sldId id="304" r:id="rId4"/>
    <p:sldId id="305" r:id="rId5"/>
    <p:sldId id="307" r:id="rId6"/>
    <p:sldId id="309" r:id="rId7"/>
    <p:sldId id="306" r:id="rId8"/>
    <p:sldId id="310" r:id="rId9"/>
    <p:sldId id="313" r:id="rId10"/>
    <p:sldId id="319" r:id="rId11"/>
    <p:sldId id="320" r:id="rId12"/>
    <p:sldId id="312" r:id="rId13"/>
  </p:sldIdLst>
  <p:sldSz cx="9144000" cy="6858000" type="screen4x3"/>
  <p:notesSz cx="7315200" cy="96012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2"/>
    <a:srgbClr val="005087"/>
    <a:srgbClr val="0000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4" autoAdjust="0"/>
    <p:restoredTop sz="96658" autoAdjust="0"/>
  </p:normalViewPr>
  <p:slideViewPr>
    <p:cSldViewPr snapToGrid="0">
      <p:cViewPr varScale="1">
        <p:scale>
          <a:sx n="112" d="100"/>
          <a:sy n="112" d="100"/>
        </p:scale>
        <p:origin x="17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-112" charset="-128"/>
              </a:defRPr>
            </a:lvl1pPr>
          </a:lstStyle>
          <a:p>
            <a:pPr>
              <a:defRPr/>
            </a:pPr>
            <a:fld id="{4A217BEA-AB86-4639-80F2-A99C867F474A}" type="datetime1">
              <a:rPr lang="en-US"/>
              <a:pPr>
                <a:defRPr/>
              </a:pPr>
              <a:t>2017-10-14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-112" charset="-128"/>
              </a:defRPr>
            </a:lvl1pPr>
          </a:lstStyle>
          <a:p>
            <a:pPr>
              <a:defRPr/>
            </a:pPr>
            <a:fld id="{07609F1C-7A40-4591-B74F-F270FCC53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-112" charset="-128"/>
              </a:defRPr>
            </a:lvl1pPr>
          </a:lstStyle>
          <a:p>
            <a:pPr>
              <a:defRPr/>
            </a:pPr>
            <a:fld id="{E3C0FEDA-6D1E-4809-B86C-3884AECD9B44}" type="datetime1">
              <a:rPr lang="en-US"/>
              <a:pPr>
                <a:defRPr/>
              </a:pPr>
              <a:t>2017-10-14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-112" charset="-128"/>
              </a:defRPr>
            </a:lvl1pPr>
          </a:lstStyle>
          <a:p>
            <a:pPr>
              <a:defRPr/>
            </a:pPr>
            <a:fld id="{B6CAF8D3-2721-4BD3-BE5D-057195A828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03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9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567A-836C-4409-B94F-883242D4F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E03B-861C-4555-A7F6-9C838E782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E5C0-DC6E-468D-923A-B4F8C4532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43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0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02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5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/>
              <a:pPr>
                <a:defRPr/>
              </a:pPr>
              <a:t>2017-10-14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1609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72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1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31AC5-6A37-4777-83F6-46581E0B3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77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0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635E-4A98-4E1D-ADB2-E8836C1FA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4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3CDDD-67C8-4EDD-9AC6-A9ED068C7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8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C10B5-C111-4FAC-B4B4-3DC5D04568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79CD-4E7F-4660-BC00-101C25555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7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1F8FD-095A-4F27-B636-18492B412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87A0-566F-4411-A904-A79160688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1800-6198-479A-8902-03BC3EB35D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1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fld id="{68602B47-73C7-4AAB-A496-B1045D408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7" descr="IEEE_TAG_BLUE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45" r:id="rId1"/>
    <p:sldLayoutId id="2147485935" r:id="rId2"/>
    <p:sldLayoutId id="2147485936" r:id="rId3"/>
    <p:sldLayoutId id="2147485946" r:id="rId4"/>
    <p:sldLayoutId id="2147485937" r:id="rId5"/>
    <p:sldLayoutId id="2147485938" r:id="rId6"/>
    <p:sldLayoutId id="2147485939" r:id="rId7"/>
    <p:sldLayoutId id="2147485940" r:id="rId8"/>
    <p:sldLayoutId id="2147485941" r:id="rId9"/>
    <p:sldLayoutId id="2147485942" r:id="rId10"/>
    <p:sldLayoutId id="2147485943" r:id="rId11"/>
    <p:sldLayoutId id="2147485944" r:id="rId12"/>
    <p:sldLayoutId id="2147485947" r:id="rId13"/>
    <p:sldLayoutId id="2147485948" r:id="rId14"/>
    <p:sldLayoutId id="2147485949" r:id="rId15"/>
    <p:sldLayoutId id="2147485950" r:id="rId16"/>
    <p:sldLayoutId id="2147485954" r:id="rId1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1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fld id="{4D8B154E-9FCD-4D99-9070-BC3D9EE82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7" descr="IEEE_TAG_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51" r:id="rId1"/>
    <p:sldLayoutId id="2147485952" r:id="rId2"/>
    <p:sldLayoutId id="2147485953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ctrTitle"/>
          </p:nvPr>
        </p:nvSpPr>
        <p:spPr>
          <a:xfrm>
            <a:off x="503238" y="822325"/>
            <a:ext cx="8640762" cy="1646238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/>
              <a:t>Young Professionals Activity Report</a:t>
            </a:r>
          </a:p>
        </p:txBody>
      </p:sp>
      <p:sp>
        <p:nvSpPr>
          <p:cNvPr id="5" name="Subtitle 6"/>
          <p:cNvSpPr txBox="1">
            <a:spLocks/>
          </p:cNvSpPr>
          <p:nvPr/>
        </p:nvSpPr>
        <p:spPr bwMode="auto">
          <a:xfrm>
            <a:off x="1958975" y="1361717"/>
            <a:ext cx="5729287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8" charset="2"/>
              <a:buNone/>
              <a:defRPr sz="2200" b="1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en-US" sz="1800" kern="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AU" altLang="en-US" sz="1800" kern="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Prepared for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AU" altLang="en-US" sz="1800" kern="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IEEE Region 6 NE &amp; SW </a:t>
            </a:r>
            <a:r>
              <a:rPr lang="en-AU" altLang="en-US" sz="1800" kern="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Area Meeting </a:t>
            </a:r>
            <a:endParaRPr lang="en-AU" altLang="en-US" sz="1800" kern="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en-US" sz="1800" kern="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October 14, 2017</a:t>
            </a:r>
            <a:endParaRPr lang="en-AU" altLang="en-US" sz="1800" kern="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en-US" sz="1800" kern="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Boise, ID</a:t>
            </a:r>
            <a:endParaRPr lang="en-AU" altLang="en-US" sz="1800" kern="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Subtitle 6"/>
          <p:cNvSpPr txBox="1">
            <a:spLocks/>
          </p:cNvSpPr>
          <p:nvPr/>
        </p:nvSpPr>
        <p:spPr bwMode="auto">
          <a:xfrm>
            <a:off x="640735" y="3946679"/>
            <a:ext cx="556895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8" charset="2"/>
              <a:buNone/>
              <a:defRPr sz="2200" b="1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en-US" sz="2400" kern="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AU" altLang="en-US" sz="2400" kern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Sean Collison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AU" altLang="en-US" sz="2400" kern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Young Professionals Chair, IEEE Region 6 NE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YP PNW Conference on July 22 in Seattle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1" y="2092121"/>
            <a:ext cx="8326438" cy="35564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8271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the year…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Focus on:</a:t>
            </a:r>
          </a:p>
          <a:p>
            <a:pPr lvl="1"/>
            <a:r>
              <a:rPr lang="en-US" dirty="0" smtClean="0"/>
              <a:t>Reporting across all chapters</a:t>
            </a:r>
          </a:p>
          <a:p>
            <a:pPr lvl="1"/>
            <a:r>
              <a:rPr lang="en-US" dirty="0" smtClean="0"/>
              <a:t>Building leadership at local chapters</a:t>
            </a:r>
          </a:p>
          <a:p>
            <a:pPr lvl="1"/>
            <a:r>
              <a:rPr lang="en-US" dirty="0" smtClean="0"/>
              <a:t>3 activities across all active YP chapters</a:t>
            </a:r>
          </a:p>
          <a:p>
            <a:pPr lvl="1"/>
            <a:r>
              <a:rPr lang="en-US" dirty="0" smtClean="0"/>
              <a:t>Best YP Chapter in the world for 2017</a:t>
            </a:r>
          </a:p>
          <a:p>
            <a:pPr lvl="1"/>
            <a:r>
              <a:rPr lang="en-US" dirty="0" smtClean="0"/>
              <a:t>$2700 funding utilization by all chapters (Seattle and Portland have already utilized </a:t>
            </a:r>
            <a:r>
              <a:rPr lang="en-US" smtClean="0"/>
              <a:t>it</a:t>
            </a:r>
            <a:r>
              <a:rPr lang="en-US" smtClean="0"/>
              <a:t>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99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Ravendar’s</a:t>
            </a:r>
            <a:r>
              <a:rPr lang="en-US" dirty="0" smtClean="0"/>
              <a:t> plans in 2017… When he started…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73" y="1837506"/>
            <a:ext cx="8114071" cy="46998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YP </a:t>
            </a:r>
            <a:r>
              <a:rPr lang="en-US" sz="2400" dirty="0"/>
              <a:t>executive committee and </a:t>
            </a:r>
            <a:r>
              <a:rPr lang="en-US" sz="2400" dirty="0" smtClean="0"/>
              <a:t>sub-committee.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5 </a:t>
            </a:r>
            <a:r>
              <a:rPr lang="en-US" sz="2400" dirty="0"/>
              <a:t>new YP chapters in Region </a:t>
            </a:r>
            <a:r>
              <a:rPr lang="en-US" sz="2400" dirty="0" smtClean="0"/>
              <a:t>6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1 </a:t>
            </a:r>
            <a:r>
              <a:rPr lang="en-US" sz="2400" dirty="0"/>
              <a:t>Strategic partnership with non-IEEE </a:t>
            </a:r>
            <a:r>
              <a:rPr lang="en-US" sz="2400" dirty="0" smtClean="0"/>
              <a:t>entity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2 </a:t>
            </a:r>
            <a:r>
              <a:rPr lang="en-US" sz="2400" dirty="0"/>
              <a:t>signature events at major conferences in Region 6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3 </a:t>
            </a:r>
            <a:r>
              <a:rPr lang="en-US" sz="2400" dirty="0"/>
              <a:t>reported activities/YP-chapter across region </a:t>
            </a:r>
            <a:r>
              <a:rPr lang="en-US" sz="2400" dirty="0" smtClean="0"/>
              <a:t>6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YP </a:t>
            </a:r>
            <a:r>
              <a:rPr lang="en-US" sz="2400" dirty="0"/>
              <a:t>industry representative </a:t>
            </a:r>
            <a:r>
              <a:rPr lang="en-US" sz="2400" dirty="0" smtClean="0"/>
              <a:t>group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31AC5-6A37-4777-83F6-46581E0B3E6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Ravendar’s</a:t>
            </a:r>
            <a:r>
              <a:rPr lang="en-US" dirty="0"/>
              <a:t> plans in 2017… When he started…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73" y="1837506"/>
            <a:ext cx="8114071" cy="46998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YP </a:t>
            </a:r>
            <a:r>
              <a:rPr lang="en-US" sz="2400" dirty="0"/>
              <a:t>executive committee and </a:t>
            </a:r>
            <a:r>
              <a:rPr lang="en-US" sz="2400" dirty="0" smtClean="0"/>
              <a:t>sub-committee.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5 </a:t>
            </a:r>
            <a:r>
              <a:rPr lang="en-US" sz="2400" dirty="0"/>
              <a:t>new YP chapters in Region </a:t>
            </a:r>
            <a:r>
              <a:rPr lang="en-US" sz="2400" dirty="0" smtClean="0"/>
              <a:t>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1 </a:t>
            </a:r>
            <a:r>
              <a:rPr lang="en-US" sz="2400" dirty="0"/>
              <a:t>Strategic partnership with non-IEEE </a:t>
            </a:r>
            <a:r>
              <a:rPr lang="en-US" sz="2400" dirty="0" smtClean="0"/>
              <a:t>entity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Startup Grind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2 signature events at major conferences in Region 6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IEEE YP PNW Conference [Seattle, July 2017]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3 </a:t>
            </a:r>
            <a:r>
              <a:rPr lang="en-US" sz="2400" dirty="0"/>
              <a:t>reported activities/YP-chapter across </a:t>
            </a:r>
            <a:r>
              <a:rPr lang="en-US" sz="2400" dirty="0" smtClean="0"/>
              <a:t>Region </a:t>
            </a:r>
            <a:r>
              <a:rPr lang="en-US" sz="2400" dirty="0" smtClean="0"/>
              <a:t>6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YP </a:t>
            </a:r>
            <a:r>
              <a:rPr lang="en-US" sz="2400" dirty="0"/>
              <a:t>industry representative </a:t>
            </a:r>
            <a:r>
              <a:rPr lang="en-US" sz="2400" dirty="0" smtClean="0"/>
              <a:t>group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31AC5-6A37-4777-83F6-46581E0B3E6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6 YP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4268"/>
            <a:ext cx="7772400" cy="4114800"/>
          </a:xfrm>
        </p:spPr>
        <p:txBody>
          <a:bodyPr/>
          <a:lstStyle/>
          <a:p>
            <a:r>
              <a:rPr lang="en-US" dirty="0" smtClean="0"/>
              <a:t>Chair: Ravendar Lal</a:t>
            </a:r>
          </a:p>
          <a:p>
            <a:r>
              <a:rPr lang="en-US" dirty="0" smtClean="0"/>
              <a:t>Student-YP liaison chair: Ramesh Nair</a:t>
            </a:r>
          </a:p>
          <a:p>
            <a:r>
              <a:rPr lang="en-US" dirty="0" smtClean="0"/>
              <a:t>NW Area YP Rep: </a:t>
            </a:r>
            <a:r>
              <a:rPr lang="en-US" dirty="0" err="1" smtClean="0"/>
              <a:t>Abdur</a:t>
            </a:r>
            <a:r>
              <a:rPr lang="en-US" dirty="0" smtClean="0"/>
              <a:t> </a:t>
            </a:r>
            <a:r>
              <a:rPr lang="en-US" dirty="0" err="1" smtClean="0"/>
              <a:t>Rehman</a:t>
            </a:r>
            <a:endParaRPr lang="en-US" dirty="0" smtClean="0"/>
          </a:p>
          <a:p>
            <a:r>
              <a:rPr lang="en-US" dirty="0" smtClean="0"/>
              <a:t>NE Area YP Rep: Sean Collison</a:t>
            </a:r>
          </a:p>
          <a:p>
            <a:r>
              <a:rPr lang="en-US" dirty="0" smtClean="0"/>
              <a:t>SW Area YP Rep</a:t>
            </a:r>
            <a:r>
              <a:rPr lang="en-US" dirty="0"/>
              <a:t>: </a:t>
            </a:r>
            <a:r>
              <a:rPr lang="en-US" dirty="0" err="1" smtClean="0"/>
              <a:t>Yongxin</a:t>
            </a:r>
            <a:r>
              <a:rPr lang="en-US" dirty="0" smtClean="0"/>
              <a:t> Zhang </a:t>
            </a:r>
          </a:p>
          <a:p>
            <a:r>
              <a:rPr lang="en-US" dirty="0" smtClean="0"/>
              <a:t>SO Area YP Rep: </a:t>
            </a:r>
            <a:r>
              <a:rPr lang="en-US" dirty="0" smtClean="0"/>
              <a:t>TBD</a:t>
            </a:r>
          </a:p>
          <a:p>
            <a:r>
              <a:rPr lang="en-US" dirty="0" smtClean="0"/>
              <a:t>Central Area YP Rep: TBD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31AC5-6A37-4777-83F6-46581E0B3E6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7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69595"/>
            <a:ext cx="8613648" cy="1076325"/>
          </a:xfrm>
        </p:spPr>
        <p:txBody>
          <a:bodyPr/>
          <a:lstStyle/>
          <a:p>
            <a:r>
              <a:rPr lang="en-US" dirty="0" smtClean="0"/>
              <a:t>Area and sections w/ YP in Region 6 [Start of 2017]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Central Area – 6 Sections – 2 YP Chapter</a:t>
            </a:r>
          </a:p>
          <a:p>
            <a:r>
              <a:rPr lang="en-US" dirty="0" smtClean="0"/>
              <a:t>NE Area – </a:t>
            </a:r>
            <a:r>
              <a:rPr lang="en-US" dirty="0"/>
              <a:t>6</a:t>
            </a:r>
            <a:r>
              <a:rPr lang="en-US" dirty="0" smtClean="0"/>
              <a:t> Sections – 2 YP Chapters</a:t>
            </a:r>
          </a:p>
          <a:p>
            <a:r>
              <a:rPr lang="en-US" dirty="0" smtClean="0"/>
              <a:t>NW Area – 7 Sections – 3 YP Chapters</a:t>
            </a:r>
          </a:p>
          <a:p>
            <a:r>
              <a:rPr lang="en-US" dirty="0" smtClean="0"/>
              <a:t>SO Area – 8 Sections - 2 YP Chapters</a:t>
            </a:r>
          </a:p>
          <a:p>
            <a:r>
              <a:rPr lang="en-US" dirty="0" smtClean="0"/>
              <a:t>SW Area – 8 Sections – 2 YP Chapters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TOTAL =&gt; 35 Sections  - 11 YP Chapters </a:t>
            </a:r>
            <a:r>
              <a:rPr lang="en-US" sz="2800" b="1" dirty="0" smtClean="0"/>
              <a:t>(31%)</a:t>
            </a:r>
          </a:p>
          <a:p>
            <a:r>
              <a:rPr lang="en-US" sz="2800" dirty="0" smtClean="0"/>
              <a:t>168 total YP chapters in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74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Region 6 YP Chapters in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89834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Costal Los Angeles [March 2017]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Fort </a:t>
            </a:r>
            <a:r>
              <a:rPr lang="en-US" dirty="0"/>
              <a:t>Huachuca Section </a:t>
            </a:r>
            <a:r>
              <a:rPr lang="en-US" dirty="0" smtClean="0"/>
              <a:t>[May 2017]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Hawaii Section [May, 2017]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Richland </a:t>
            </a:r>
            <a:r>
              <a:rPr lang="en-US" dirty="0"/>
              <a:t>Section [May, </a:t>
            </a:r>
            <a:r>
              <a:rPr lang="en-US" dirty="0" smtClean="0"/>
              <a:t>2017]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Oakland-East </a:t>
            </a:r>
            <a:r>
              <a:rPr lang="en-US" dirty="0"/>
              <a:t>Bay Section </a:t>
            </a:r>
            <a:r>
              <a:rPr lang="en-US" dirty="0" smtClean="0"/>
              <a:t>[June, 2017]</a:t>
            </a:r>
          </a:p>
          <a:p>
            <a:pPr marL="0" indent="0">
              <a:buNone/>
            </a:pPr>
            <a:r>
              <a:rPr lang="en-US" dirty="0" smtClean="0"/>
              <a:t>More in pipeline: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Sacramento Valley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Eastern </a:t>
            </a:r>
            <a:r>
              <a:rPr lang="en-US" dirty="0" smtClean="0"/>
              <a:t>Idaho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7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69595"/>
            <a:ext cx="8613648" cy="1076325"/>
          </a:xfrm>
        </p:spPr>
        <p:txBody>
          <a:bodyPr/>
          <a:lstStyle/>
          <a:p>
            <a:r>
              <a:rPr lang="en-US" dirty="0" smtClean="0"/>
              <a:t>Area and sections w/ YP in Region 6 [… in </a:t>
            </a:r>
            <a:r>
              <a:rPr lang="en-US" dirty="0"/>
              <a:t>5</a:t>
            </a:r>
            <a:r>
              <a:rPr lang="en-US" dirty="0" smtClean="0"/>
              <a:t> months]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473440" cy="4389120"/>
          </a:xfrm>
        </p:spPr>
        <p:txBody>
          <a:bodyPr/>
          <a:lstStyle/>
          <a:p>
            <a:r>
              <a:rPr lang="en-US" dirty="0" smtClean="0"/>
              <a:t>Central Area – 6 Sections – 2</a:t>
            </a:r>
            <a:r>
              <a:rPr lang="en-US" b="1" dirty="0" smtClean="0"/>
              <a:t>+2</a:t>
            </a:r>
            <a:r>
              <a:rPr lang="en-US" dirty="0" smtClean="0"/>
              <a:t> YP chapter</a:t>
            </a:r>
          </a:p>
          <a:p>
            <a:r>
              <a:rPr lang="en-US" dirty="0" smtClean="0"/>
              <a:t>NE Area – </a:t>
            </a:r>
            <a:r>
              <a:rPr lang="en-US" dirty="0"/>
              <a:t>6</a:t>
            </a:r>
            <a:r>
              <a:rPr lang="en-US" dirty="0" smtClean="0"/>
              <a:t> Sections – 2 YP Chapters</a:t>
            </a:r>
          </a:p>
          <a:p>
            <a:r>
              <a:rPr lang="en-US" dirty="0" smtClean="0"/>
              <a:t>NW Area – 7 Sections – 3</a:t>
            </a:r>
            <a:r>
              <a:rPr lang="en-US" b="1" dirty="0" smtClean="0"/>
              <a:t>+1</a:t>
            </a:r>
            <a:r>
              <a:rPr lang="en-US" dirty="0" smtClean="0"/>
              <a:t> YP Chapters</a:t>
            </a:r>
          </a:p>
          <a:p>
            <a:r>
              <a:rPr lang="en-US" dirty="0" smtClean="0"/>
              <a:t>SO Area – 8 Sections – 2</a:t>
            </a:r>
            <a:r>
              <a:rPr lang="en-US" b="1" dirty="0" smtClean="0"/>
              <a:t>+1</a:t>
            </a:r>
            <a:r>
              <a:rPr lang="en-US" dirty="0" smtClean="0"/>
              <a:t> YP Chapters</a:t>
            </a:r>
          </a:p>
          <a:p>
            <a:r>
              <a:rPr lang="en-US" dirty="0" smtClean="0"/>
              <a:t>SW Area – 8 Sections – 2</a:t>
            </a:r>
            <a:r>
              <a:rPr lang="en-US" b="1" dirty="0" smtClean="0"/>
              <a:t>+1</a:t>
            </a:r>
            <a:r>
              <a:rPr lang="en-US" dirty="0" smtClean="0"/>
              <a:t> YP Chapters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TOTAL =&gt; 35 Sections  - 11</a:t>
            </a:r>
            <a:r>
              <a:rPr lang="en-US" b="1" dirty="0" smtClean="0"/>
              <a:t>+5</a:t>
            </a:r>
            <a:r>
              <a:rPr lang="en-US" dirty="0" smtClean="0"/>
              <a:t> YP Chapters </a:t>
            </a:r>
            <a:r>
              <a:rPr lang="en-US" sz="2800" dirty="0" smtClean="0"/>
              <a:t>(31% + </a:t>
            </a:r>
            <a:r>
              <a:rPr lang="en-US" sz="2800" b="1" dirty="0" smtClean="0"/>
              <a:t>14%</a:t>
            </a:r>
            <a:r>
              <a:rPr lang="en-US" sz="28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85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YP Chapter in the world…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Not yet… </a:t>
            </a:r>
          </a:p>
          <a:p>
            <a:r>
              <a:rPr lang="en-US" dirty="0" smtClean="0"/>
              <a:t>Seattle </a:t>
            </a:r>
            <a:r>
              <a:rPr lang="en-US" smtClean="0"/>
              <a:t>was runner </a:t>
            </a:r>
            <a:r>
              <a:rPr lang="en-US" dirty="0" smtClean="0"/>
              <a:t>up this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71" y="2985661"/>
            <a:ext cx="5345061" cy="32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822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YP PNW Conference on July 22 in Seattle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First cross section event</a:t>
            </a:r>
          </a:p>
          <a:p>
            <a:r>
              <a:rPr lang="en-US" dirty="0" smtClean="0"/>
              <a:t>Organized by 3 sections (Seattle, BC, Oregon)</a:t>
            </a:r>
          </a:p>
          <a:p>
            <a:r>
              <a:rPr lang="en-US" dirty="0" smtClean="0"/>
              <a:t>51 people from 8 sections</a:t>
            </a:r>
          </a:p>
          <a:p>
            <a:r>
              <a:rPr lang="en-US" dirty="0" smtClean="0"/>
              <a:t>Cost: $3684</a:t>
            </a:r>
          </a:p>
          <a:p>
            <a:r>
              <a:rPr lang="en-US" dirty="0" smtClean="0"/>
              <a:t>Funding Raised: $7000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1454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ieee_corporate_template_1</Template>
  <TotalTime>13069</TotalTime>
  <Words>471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Times New Roman</vt:lpstr>
      <vt:lpstr>Verdana</vt:lpstr>
      <vt:lpstr>Wingdings</vt:lpstr>
      <vt:lpstr>ieee_corporate_template_1</vt:lpstr>
      <vt:lpstr>IEEE_customSlides</vt:lpstr>
      <vt:lpstr>Young Professionals Activity Report</vt:lpstr>
      <vt:lpstr>Ravendar’s plans in 2017… When he started… </vt:lpstr>
      <vt:lpstr>Ravendar’s plans in 2017… When he started… </vt:lpstr>
      <vt:lpstr>Region 6 YP Committee</vt:lpstr>
      <vt:lpstr>Area and sections w/ YP in Region 6 [Start of 2017] </vt:lpstr>
      <vt:lpstr>New Region 6 YP Chapters in 2017</vt:lpstr>
      <vt:lpstr>Area and sections w/ YP in Region 6 [… in 5 months] </vt:lpstr>
      <vt:lpstr>Best YP Chapter in the world…</vt:lpstr>
      <vt:lpstr>YP PNW Conference on July 22 in Seattle </vt:lpstr>
      <vt:lpstr>YP PNW Conference on July 22 in Seattle </vt:lpstr>
      <vt:lpstr>Rest of the year…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ftardo</dc:creator>
  <cp:lastModifiedBy>Collison, Sean</cp:lastModifiedBy>
  <cp:revision>375</cp:revision>
  <cp:lastPrinted>2016-01-18T19:18:56Z</cp:lastPrinted>
  <dcterms:created xsi:type="dcterms:W3CDTF">2010-02-05T19:49:13Z</dcterms:created>
  <dcterms:modified xsi:type="dcterms:W3CDTF">2017-10-14T15:40:18Z</dcterms:modified>
</cp:coreProperties>
</file>