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263" r:id="rId4"/>
    <p:sldId id="303" r:id="rId5"/>
    <p:sldId id="261" r:id="rId6"/>
    <p:sldId id="302" r:id="rId7"/>
    <p:sldId id="287" r:id="rId8"/>
    <p:sldId id="288" r:id="rId9"/>
    <p:sldId id="301" r:id="rId10"/>
    <p:sldId id="268" r:id="rId11"/>
    <p:sldId id="269" r:id="rId12"/>
    <p:sldId id="304" r:id="rId13"/>
    <p:sldId id="305" r:id="rId14"/>
    <p:sldId id="306" r:id="rId15"/>
    <p:sldId id="307" r:id="rId16"/>
    <p:sldId id="289" r:id="rId17"/>
    <p:sldId id="266" r:id="rId18"/>
    <p:sldId id="264" r:id="rId19"/>
    <p:sldId id="29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DA"/>
    <a:srgbClr val="CC9933"/>
    <a:srgbClr val="69BE28"/>
    <a:srgbClr val="CC0033"/>
    <a:srgbClr val="0066A1"/>
    <a:srgbClr val="E37222"/>
    <a:srgbClr val="FDC82F"/>
    <a:srgbClr val="008542"/>
    <a:srgbClr val="6B1F73"/>
    <a:srgbClr val="0B5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33"/>
    <p:restoredTop sz="94658"/>
  </p:normalViewPr>
  <p:slideViewPr>
    <p:cSldViewPr snapToGrid="0" snapToObjects="1">
      <p:cViewPr varScale="1">
        <p:scale>
          <a:sx n="115" d="100"/>
          <a:sy n="115" d="100"/>
        </p:scale>
        <p:origin x="1188" y="102"/>
      </p:cViewPr>
      <p:guideLst/>
    </p:cSldViewPr>
  </p:slideViewPr>
  <p:notesTextViewPr>
    <p:cViewPr>
      <p:scale>
        <a:sx n="1" d="1"/>
        <a:sy n="1" d="1"/>
      </p:scale>
      <p:origin x="0" y="0"/>
    </p:cViewPr>
  </p:notesTextViewPr>
  <p:sorterViewPr>
    <p:cViewPr>
      <p:scale>
        <a:sx n="74" d="100"/>
        <a:sy n="7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10/14/2017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eee.org/about/awards/bios/moh_recipients.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ieeeghn.org/wiki/index.php/Presidents_of_the_Institute_of_Radio_Engineers_(IRE)" TargetMode="External"/><Relationship Id="rId5" Type="http://schemas.openxmlformats.org/officeDocument/2006/relationships/hyperlink" Target="http://www.ieeeghn.org/wiki/index.php/Presidents_of_the_American_Institute_of_Electrical_Engineers_(AIEE)" TargetMode="External"/><Relationship Id="rId4" Type="http://schemas.openxmlformats.org/officeDocument/2006/relationships/hyperlink" Target="http://www.ieeeghn.org/wiki/index.php/Presidents_of_the_Institute_of_Electrical_and_Electronics_Engineers_(IEE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eee.org/about/awards/bios/moh_recipients.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ieeeghn.org/wiki/index.php/Presidents_of_the_Institute_of_Radio_Engineers_(IRE)" TargetMode="External"/><Relationship Id="rId5" Type="http://schemas.openxmlformats.org/officeDocument/2006/relationships/hyperlink" Target="http://www.ieeeghn.org/wiki/index.php/Presidents_of_the_American_Institute_of_Electrical_Engineers_(AIEE)" TargetMode="External"/><Relationship Id="rId4" Type="http://schemas.openxmlformats.org/officeDocument/2006/relationships/hyperlink" Target="http://www.ieeeghn.org/wiki/index.php/Presidents_of_the_Institute_of_Electrical_and_Electronics_Engineers_(IEE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eee.org/about/awards/bios/moh_recipient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ieeeghn.org/wiki/index.php/Presidents_of_the_Institute_of_Radio_Engineers_(IRE)" TargetMode="External"/><Relationship Id="rId5" Type="http://schemas.openxmlformats.org/officeDocument/2006/relationships/hyperlink" Target="http://www.ieeeghn.org/wiki/index.php/Presidents_of_the_American_Institute_of_Electrical_Engineers_(AIEE)" TargetMode="External"/><Relationship Id="rId4" Type="http://schemas.openxmlformats.org/officeDocument/2006/relationships/hyperlink" Target="http://www.ieeeghn.org/wiki/index.php/Presidents_of_the_Institute_of_Electrical_and_Electronics_Engineers_(IEE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eee.org/about/awards/bios/moh_recipient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ieeeghn.org/wiki/index.php/Presidents_of_the_Institute_of_Radio_Engineers_(IRE)" TargetMode="External"/><Relationship Id="rId5" Type="http://schemas.openxmlformats.org/officeDocument/2006/relationships/hyperlink" Target="http://www.ieeeghn.org/wiki/index.php/Presidents_of_the_American_Institute_of_Electrical_Engineers_(AIEE)" TargetMode="External"/><Relationship Id="rId4" Type="http://schemas.openxmlformats.org/officeDocument/2006/relationships/hyperlink" Target="http://www.ieeeghn.org/wiki/index.php/Presidents_of_the_Institute_of_Electrical_and_Electronics_Engineers_(IEE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eee.org/about/awards/bios/moh_recipients.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ieeeghn.org/wiki/index.php/Presidents_of_the_Institute_of_Radio_Engineers_(IRE)" TargetMode="External"/><Relationship Id="rId5" Type="http://schemas.openxmlformats.org/officeDocument/2006/relationships/hyperlink" Target="http://www.ieeeghn.org/wiki/index.php/Presidents_of_the_American_Institute_of_Electrical_Engineers_(AIEE)" TargetMode="External"/><Relationship Id="rId4" Type="http://schemas.openxmlformats.org/officeDocument/2006/relationships/hyperlink" Target="http://www.ieeeghn.org/wiki/index.php/Presidents_of_the_Institute_of_Electrical_and_Electronics_Engineers_(IEE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This slide provides our IEEE mission. It drives home the key message that IEEE is present everywhere in our IEEE lives. IEEE members and their work enable emerging technologies.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IEEE: </a:t>
            </a:r>
          </a:p>
          <a:p>
            <a:pPr eaLnBrk="1" fontAlgn="auto" hangingPunct="1">
              <a:spcBef>
                <a:spcPts val="0"/>
              </a:spcBef>
              <a:spcAft>
                <a:spcPts val="0"/>
              </a:spcAft>
              <a:defRPr/>
            </a:pPr>
            <a:r>
              <a:rPr lang="en-US" dirty="0" smtClean="0"/>
              <a:t>-  Enables the advancement of technology </a:t>
            </a:r>
          </a:p>
          <a:p>
            <a:pPr marL="173417" indent="-173417" eaLnBrk="1" fontAlgn="auto" hangingPunct="1">
              <a:spcBef>
                <a:spcPts val="0"/>
              </a:spcBef>
              <a:spcAft>
                <a:spcPts val="0"/>
              </a:spcAft>
              <a:buFontTx/>
              <a:buChar char="-"/>
              <a:defRPr/>
            </a:pPr>
            <a:r>
              <a:rPr lang="en-US" dirty="0" smtClean="0"/>
              <a:t>Makes possible local and global solutions </a:t>
            </a:r>
          </a:p>
          <a:p>
            <a:pPr marL="173417" indent="-173417" eaLnBrk="1" fontAlgn="auto" hangingPunct="1">
              <a:spcBef>
                <a:spcPts val="0"/>
              </a:spcBef>
              <a:spcAft>
                <a:spcPts val="0"/>
              </a:spcAft>
              <a:buFontTx/>
              <a:buChar char="-"/>
              <a:defRPr/>
            </a:pPr>
            <a:r>
              <a:rPr lang="en-US" dirty="0" smtClean="0"/>
              <a:t>Is behind technologies we live with everyday</a:t>
            </a:r>
            <a:endParaRPr lang="en-US" dirty="0"/>
          </a:p>
        </p:txBody>
      </p:sp>
      <p:sp>
        <p:nvSpPr>
          <p:cNvPr id="369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EBCCFB-2120-4366-A8C9-F64F74C90287}" type="slidenum">
              <a:rPr lang="en-US" altLang="en-US" smtClean="0">
                <a:latin typeface="Verdana" panose="020B0604030504040204" pitchFamily="34" charset="0"/>
              </a:rPr>
              <a:pPr>
                <a:spcBef>
                  <a:spcPct val="0"/>
                </a:spcBef>
              </a:pPr>
              <a:t>2</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99285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This slide highlights IEEE medal of honor recipients and their high level accomplishments.</a:t>
            </a:r>
          </a:p>
          <a:p>
            <a:pPr>
              <a:defRPr/>
            </a:pPr>
            <a:endParaRPr lang="en-US" dirty="0" smtClean="0"/>
          </a:p>
          <a:p>
            <a:pPr>
              <a:defRPr/>
            </a:pPr>
            <a:r>
              <a:rPr lang="en-US" dirty="0" smtClean="0"/>
              <a:t>IEEE recognizes its best and brightest</a:t>
            </a:r>
          </a:p>
          <a:p>
            <a:pPr marL="173412" indent="-173412">
              <a:buFontTx/>
              <a:buChar char="-"/>
              <a:defRPr/>
            </a:pPr>
            <a:r>
              <a:rPr lang="en-US" dirty="0" smtClean="0"/>
              <a:t>The IEEE Medal of Honor is our most prestigious recognition of achievement. </a:t>
            </a:r>
          </a:p>
          <a:p>
            <a:pPr marL="173412" indent="-173412">
              <a:buFontTx/>
              <a:buChar char="-"/>
              <a:defRPr/>
            </a:pPr>
            <a:endParaRPr lang="en-US" dirty="0" smtClean="0"/>
          </a:p>
          <a:p>
            <a:pPr marL="173412" indent="-173412">
              <a:buFontTx/>
              <a:buChar char="-"/>
              <a:defRPr/>
            </a:pPr>
            <a:r>
              <a:rPr lang="en-US" dirty="0" smtClean="0"/>
              <a:t>-The work IEEE members are doing every day is so important – Public Visibility works to help spread the work on the cutting edge developments and achievements that results from the work of IEEE members. </a:t>
            </a:r>
          </a:p>
          <a:p>
            <a:pPr marL="173412" indent="-173412">
              <a:buFontTx/>
              <a:buChar char="-"/>
              <a:defRPr/>
            </a:pPr>
            <a:endParaRPr lang="en-US" dirty="0" smtClean="0"/>
          </a:p>
          <a:p>
            <a:pPr marL="173412" indent="-173412">
              <a:buFontTx/>
              <a:buChar char="-"/>
              <a:defRPr/>
            </a:pPr>
            <a:endParaRPr lang="en-US" dirty="0" smtClean="0"/>
          </a:p>
          <a:p>
            <a:pPr marL="173412" indent="-173412">
              <a:buFontTx/>
              <a:buChar char="-"/>
              <a:defRPr/>
            </a:pPr>
            <a:endParaRPr lang="en-US" dirty="0" smtClean="0"/>
          </a:p>
          <a:p>
            <a:pPr>
              <a:defRPr/>
            </a:pPr>
            <a:r>
              <a:rPr lang="en-US" i="1" dirty="0" smtClean="0"/>
              <a:t>Presenter, you can reference the following for further details:</a:t>
            </a:r>
          </a:p>
          <a:p>
            <a:pPr>
              <a:defRPr/>
            </a:pPr>
            <a:endParaRPr lang="en-US" dirty="0" smtClean="0"/>
          </a:p>
          <a:p>
            <a:pPr>
              <a:defRPr/>
            </a:pPr>
            <a:r>
              <a:rPr lang="en-US" dirty="0" smtClean="0"/>
              <a:t>Details of each IEEE Medal of Honor winner:</a:t>
            </a:r>
          </a:p>
          <a:p>
            <a:pPr>
              <a:defRPr/>
            </a:pPr>
            <a:r>
              <a:rPr lang="en-US" dirty="0" smtClean="0">
                <a:hlinkClick r:id="rId3"/>
              </a:rPr>
              <a:t>http://www.ieee.org/about/awards/bios/moh_recipients.html</a:t>
            </a:r>
            <a:endParaRPr lang="en-US" dirty="0" smtClean="0"/>
          </a:p>
          <a:p>
            <a:pPr>
              <a:defRPr/>
            </a:pPr>
            <a:endParaRPr lang="en-US" dirty="0" smtClean="0"/>
          </a:p>
          <a:p>
            <a:pPr>
              <a:defRPr/>
            </a:pPr>
            <a:r>
              <a:rPr lang="en-US" dirty="0" smtClean="0"/>
              <a:t>IEEE past presidents, who enabled the innovation of past technologies.  Links to and details of each president from 1963 – 2012 are here:</a:t>
            </a:r>
          </a:p>
          <a:p>
            <a:pPr>
              <a:defRPr/>
            </a:pPr>
            <a:r>
              <a:rPr lang="en-US" dirty="0" smtClean="0">
                <a:hlinkClick r:id="rId4"/>
              </a:rPr>
              <a:t>http://www.ieeeghn.org/wiki/index.php/Presidents_of_the_Institute_of_Electrical_and_Electronics_Engineers_(IEEE)</a:t>
            </a:r>
            <a:endParaRPr lang="en-US" dirty="0" smtClean="0"/>
          </a:p>
          <a:p>
            <a:pPr>
              <a:defRPr/>
            </a:pPr>
            <a:endParaRPr lang="en-US" dirty="0" smtClean="0"/>
          </a:p>
          <a:p>
            <a:pPr>
              <a:defRPr/>
            </a:pPr>
            <a:endParaRPr lang="en-US" dirty="0" smtClean="0"/>
          </a:p>
          <a:p>
            <a:pPr>
              <a:defRPr/>
            </a:pPr>
            <a:r>
              <a:rPr lang="en-US" dirty="0" smtClean="0"/>
              <a:t>AIEE past presidents, 1884 – 1961, with links and details:</a:t>
            </a:r>
          </a:p>
          <a:p>
            <a:pPr>
              <a:defRPr/>
            </a:pPr>
            <a:r>
              <a:rPr lang="en-US" dirty="0" smtClean="0">
                <a:hlinkClick r:id="rId5"/>
              </a:rPr>
              <a:t>http://www.ieeeghn.org/wiki/index.php/Presidents_of_the_American_Institute_of_Electrical_Engineers_(AIEE)</a:t>
            </a:r>
            <a:endParaRPr lang="en-US" dirty="0" smtClean="0"/>
          </a:p>
          <a:p>
            <a:pPr>
              <a:defRPr/>
            </a:pPr>
            <a:endParaRPr lang="en-US" dirty="0" smtClean="0"/>
          </a:p>
          <a:p>
            <a:pPr>
              <a:defRPr/>
            </a:pPr>
            <a:endParaRPr lang="en-US" dirty="0" smtClean="0"/>
          </a:p>
          <a:p>
            <a:pPr>
              <a:defRPr/>
            </a:pPr>
            <a:r>
              <a:rPr lang="en-US" dirty="0" smtClean="0"/>
              <a:t>IRE past presidents, 1912 – 1962, with links and details:</a:t>
            </a:r>
          </a:p>
          <a:p>
            <a:pPr>
              <a:defRPr/>
            </a:pPr>
            <a:r>
              <a:rPr lang="en-US" dirty="0" smtClean="0">
                <a:hlinkClick r:id="rId6"/>
              </a:rPr>
              <a:t>http://www.ieeeghn.org/wiki/index.php/Presidents_of_the_Institute_of_Radio_Engineers_(IRE)</a:t>
            </a:r>
            <a:endParaRPr lang="en-US" dirty="0" smtClean="0"/>
          </a:p>
          <a:p>
            <a:pPr>
              <a:defRPr/>
            </a:pPr>
            <a:endParaRPr lang="en-US" dirty="0" smtClean="0"/>
          </a:p>
          <a:p>
            <a:pPr>
              <a:defRPr/>
            </a:pPr>
            <a:endParaRPr lang="en-US" dirty="0"/>
          </a:p>
        </p:txBody>
      </p:sp>
      <p:sp>
        <p:nvSpPr>
          <p:cNvPr id="373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defTabSz="457200"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457200"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457200"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55A64B-726B-4C87-B447-C4B96C2D5BA2}" type="slidenum">
              <a:rPr lang="en-US" altLang="en-US" smtClean="0">
                <a:solidFill>
                  <a:srgbClr val="000000"/>
                </a:solidFill>
                <a:latin typeface="Verdana" panose="020B0604030504040204" pitchFamily="34" charset="0"/>
              </a:rPr>
              <a:pPr>
                <a:spcBef>
                  <a:spcPct val="0"/>
                </a:spcBef>
              </a:pPr>
              <a:t>5</a:t>
            </a:fld>
            <a:endParaRPr lang="en-US" altLang="en-US"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64031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This slide highlights IEEE medal of honor recipients and their high level accomplishments.</a:t>
            </a:r>
          </a:p>
          <a:p>
            <a:pPr>
              <a:defRPr/>
            </a:pPr>
            <a:endParaRPr lang="en-US" dirty="0" smtClean="0"/>
          </a:p>
          <a:p>
            <a:pPr>
              <a:defRPr/>
            </a:pPr>
            <a:r>
              <a:rPr lang="en-US" dirty="0" smtClean="0"/>
              <a:t>IEEE recognizes its best and brightest</a:t>
            </a:r>
          </a:p>
          <a:p>
            <a:pPr marL="173412" indent="-173412">
              <a:buFontTx/>
              <a:buChar char="-"/>
              <a:defRPr/>
            </a:pPr>
            <a:r>
              <a:rPr lang="en-US" dirty="0" smtClean="0"/>
              <a:t>The IEEE Medal of Honor is our most prestigious recognition of achievement. </a:t>
            </a:r>
          </a:p>
          <a:p>
            <a:pPr marL="173412" indent="-173412">
              <a:buFontTx/>
              <a:buChar char="-"/>
              <a:defRPr/>
            </a:pPr>
            <a:endParaRPr lang="en-US" dirty="0" smtClean="0"/>
          </a:p>
          <a:p>
            <a:pPr marL="173412" indent="-173412">
              <a:buFontTx/>
              <a:buChar char="-"/>
              <a:defRPr/>
            </a:pPr>
            <a:r>
              <a:rPr lang="en-US" dirty="0" smtClean="0"/>
              <a:t>-The work IEEE members are doing every day is so important – Public Visibility works to help spread the work on the cutting edge developments and achievements that results from the work of IEEE members. </a:t>
            </a:r>
          </a:p>
          <a:p>
            <a:pPr marL="173412" indent="-173412">
              <a:buFontTx/>
              <a:buChar char="-"/>
              <a:defRPr/>
            </a:pPr>
            <a:endParaRPr lang="en-US" dirty="0" smtClean="0"/>
          </a:p>
          <a:p>
            <a:pPr marL="173412" indent="-173412">
              <a:buFontTx/>
              <a:buChar char="-"/>
              <a:defRPr/>
            </a:pPr>
            <a:endParaRPr lang="en-US" dirty="0" smtClean="0"/>
          </a:p>
          <a:p>
            <a:pPr marL="173412" indent="-173412">
              <a:buFontTx/>
              <a:buChar char="-"/>
              <a:defRPr/>
            </a:pPr>
            <a:endParaRPr lang="en-US" dirty="0" smtClean="0"/>
          </a:p>
          <a:p>
            <a:pPr>
              <a:defRPr/>
            </a:pPr>
            <a:r>
              <a:rPr lang="en-US" i="1" dirty="0" smtClean="0"/>
              <a:t>Presenter, you can reference the following for further details:</a:t>
            </a:r>
          </a:p>
          <a:p>
            <a:pPr>
              <a:defRPr/>
            </a:pPr>
            <a:endParaRPr lang="en-US" dirty="0" smtClean="0"/>
          </a:p>
          <a:p>
            <a:pPr>
              <a:defRPr/>
            </a:pPr>
            <a:r>
              <a:rPr lang="en-US" dirty="0" smtClean="0"/>
              <a:t>Details of each IEEE Medal of Honor winner:</a:t>
            </a:r>
          </a:p>
          <a:p>
            <a:pPr>
              <a:defRPr/>
            </a:pPr>
            <a:r>
              <a:rPr lang="en-US" dirty="0" smtClean="0">
                <a:hlinkClick r:id="rId3"/>
              </a:rPr>
              <a:t>http://www.ieee.org/about/awards/bios/moh_recipients.html</a:t>
            </a:r>
            <a:endParaRPr lang="en-US" dirty="0" smtClean="0"/>
          </a:p>
          <a:p>
            <a:pPr>
              <a:defRPr/>
            </a:pPr>
            <a:endParaRPr lang="en-US" dirty="0" smtClean="0"/>
          </a:p>
          <a:p>
            <a:pPr>
              <a:defRPr/>
            </a:pPr>
            <a:r>
              <a:rPr lang="en-US" dirty="0" smtClean="0"/>
              <a:t>IEEE past presidents, who enabled the innovation of past technologies.  Links to and details of each president from 1963 – 2012 are here:</a:t>
            </a:r>
          </a:p>
          <a:p>
            <a:pPr>
              <a:defRPr/>
            </a:pPr>
            <a:r>
              <a:rPr lang="en-US" dirty="0" smtClean="0">
                <a:hlinkClick r:id="rId4"/>
              </a:rPr>
              <a:t>http://www.ieeeghn.org/wiki/index.php/Presidents_of_the_Institute_of_Electrical_and_Electronics_Engineers_(IEEE)</a:t>
            </a:r>
            <a:endParaRPr lang="en-US" dirty="0" smtClean="0"/>
          </a:p>
          <a:p>
            <a:pPr>
              <a:defRPr/>
            </a:pPr>
            <a:endParaRPr lang="en-US" dirty="0" smtClean="0"/>
          </a:p>
          <a:p>
            <a:pPr>
              <a:defRPr/>
            </a:pPr>
            <a:endParaRPr lang="en-US" dirty="0" smtClean="0"/>
          </a:p>
          <a:p>
            <a:pPr>
              <a:defRPr/>
            </a:pPr>
            <a:r>
              <a:rPr lang="en-US" dirty="0" smtClean="0"/>
              <a:t>AIEE past presidents, 1884 – 1961, with links and details:</a:t>
            </a:r>
          </a:p>
          <a:p>
            <a:pPr>
              <a:defRPr/>
            </a:pPr>
            <a:r>
              <a:rPr lang="en-US" dirty="0" smtClean="0">
                <a:hlinkClick r:id="rId5"/>
              </a:rPr>
              <a:t>http://www.ieeeghn.org/wiki/index.php/Presidents_of_the_American_Institute_of_Electrical_Engineers_(AIEE)</a:t>
            </a:r>
            <a:endParaRPr lang="en-US" dirty="0" smtClean="0"/>
          </a:p>
          <a:p>
            <a:pPr>
              <a:defRPr/>
            </a:pPr>
            <a:endParaRPr lang="en-US" dirty="0" smtClean="0"/>
          </a:p>
          <a:p>
            <a:pPr>
              <a:defRPr/>
            </a:pPr>
            <a:endParaRPr lang="en-US" dirty="0" smtClean="0"/>
          </a:p>
          <a:p>
            <a:pPr>
              <a:defRPr/>
            </a:pPr>
            <a:r>
              <a:rPr lang="en-US" dirty="0" smtClean="0"/>
              <a:t>IRE past presidents, 1912 – 1962, with links and details:</a:t>
            </a:r>
          </a:p>
          <a:p>
            <a:pPr>
              <a:defRPr/>
            </a:pPr>
            <a:r>
              <a:rPr lang="en-US" dirty="0" smtClean="0">
                <a:hlinkClick r:id="rId6"/>
              </a:rPr>
              <a:t>http://www.ieeeghn.org/wiki/index.php/Presidents_of_the_Institute_of_Radio_Engineers_(IRE)</a:t>
            </a:r>
            <a:endParaRPr lang="en-US" dirty="0" smtClean="0"/>
          </a:p>
          <a:p>
            <a:pPr>
              <a:defRPr/>
            </a:pPr>
            <a:endParaRPr lang="en-US" dirty="0" smtClean="0"/>
          </a:p>
          <a:p>
            <a:pPr>
              <a:defRPr/>
            </a:pPr>
            <a:endParaRPr lang="en-US" dirty="0"/>
          </a:p>
        </p:txBody>
      </p:sp>
      <p:sp>
        <p:nvSpPr>
          <p:cNvPr id="373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defTabSz="457200"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457200"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457200"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55A64B-726B-4C87-B447-C4B96C2D5BA2}" type="slidenum">
              <a:rPr lang="en-US" altLang="en-US" smtClean="0">
                <a:solidFill>
                  <a:srgbClr val="000000"/>
                </a:solidFill>
                <a:latin typeface="Verdana" panose="020B0604030504040204" pitchFamily="34" charset="0"/>
              </a:rPr>
              <a:pPr>
                <a:spcBef>
                  <a:spcPct val="0"/>
                </a:spcBef>
              </a:pPr>
              <a:t>6</a:t>
            </a:fld>
            <a:endParaRPr lang="en-US" altLang="en-US"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128633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This slide highlights IEEE medal of honor recipients and their high level accomplishments.</a:t>
            </a:r>
          </a:p>
          <a:p>
            <a:pPr>
              <a:defRPr/>
            </a:pPr>
            <a:endParaRPr lang="en-US" dirty="0" smtClean="0"/>
          </a:p>
          <a:p>
            <a:pPr>
              <a:defRPr/>
            </a:pPr>
            <a:r>
              <a:rPr lang="en-US" dirty="0" smtClean="0"/>
              <a:t>IEEE recognizes its best and brightest</a:t>
            </a:r>
          </a:p>
          <a:p>
            <a:pPr marL="173412" indent="-173412">
              <a:buFontTx/>
              <a:buChar char="-"/>
              <a:defRPr/>
            </a:pPr>
            <a:r>
              <a:rPr lang="en-US" dirty="0" smtClean="0"/>
              <a:t>The IEEE Medal of Honor is our most prestigious recognition of achievement. </a:t>
            </a:r>
          </a:p>
          <a:p>
            <a:pPr marL="173412" indent="-173412">
              <a:buFontTx/>
              <a:buChar char="-"/>
              <a:defRPr/>
            </a:pPr>
            <a:endParaRPr lang="en-US" dirty="0" smtClean="0"/>
          </a:p>
          <a:p>
            <a:pPr marL="173412" indent="-173412">
              <a:buFontTx/>
              <a:buChar char="-"/>
              <a:defRPr/>
            </a:pPr>
            <a:r>
              <a:rPr lang="en-US" dirty="0" smtClean="0"/>
              <a:t>-The work IEEE members are doing every day is so important – Public Visibility works to help spread the work on the cutting edge developments and achievements that results from the work of IEEE members. </a:t>
            </a:r>
          </a:p>
          <a:p>
            <a:pPr marL="173412" indent="-173412">
              <a:buFontTx/>
              <a:buChar char="-"/>
              <a:defRPr/>
            </a:pPr>
            <a:endParaRPr lang="en-US" dirty="0" smtClean="0"/>
          </a:p>
          <a:p>
            <a:pPr marL="173412" indent="-173412">
              <a:buFontTx/>
              <a:buChar char="-"/>
              <a:defRPr/>
            </a:pPr>
            <a:endParaRPr lang="en-US" dirty="0" smtClean="0"/>
          </a:p>
          <a:p>
            <a:pPr marL="173412" indent="-173412">
              <a:buFontTx/>
              <a:buChar char="-"/>
              <a:defRPr/>
            </a:pPr>
            <a:endParaRPr lang="en-US" dirty="0" smtClean="0"/>
          </a:p>
          <a:p>
            <a:pPr>
              <a:defRPr/>
            </a:pPr>
            <a:r>
              <a:rPr lang="en-US" i="1" dirty="0" smtClean="0"/>
              <a:t>Presenter, you can reference the following for further details:</a:t>
            </a:r>
          </a:p>
          <a:p>
            <a:pPr>
              <a:defRPr/>
            </a:pPr>
            <a:endParaRPr lang="en-US" dirty="0" smtClean="0"/>
          </a:p>
          <a:p>
            <a:pPr>
              <a:defRPr/>
            </a:pPr>
            <a:r>
              <a:rPr lang="en-US" dirty="0" smtClean="0"/>
              <a:t>Details of each IEEE Medal of Honor winner:</a:t>
            </a:r>
          </a:p>
          <a:p>
            <a:pPr>
              <a:defRPr/>
            </a:pPr>
            <a:r>
              <a:rPr lang="en-US" dirty="0" smtClean="0">
                <a:hlinkClick r:id="rId3"/>
              </a:rPr>
              <a:t>http://www.ieee.org/about/awards/bios/moh_recipients.html</a:t>
            </a:r>
            <a:endParaRPr lang="en-US" dirty="0" smtClean="0"/>
          </a:p>
          <a:p>
            <a:pPr>
              <a:defRPr/>
            </a:pPr>
            <a:endParaRPr lang="en-US" dirty="0" smtClean="0"/>
          </a:p>
          <a:p>
            <a:pPr>
              <a:defRPr/>
            </a:pPr>
            <a:r>
              <a:rPr lang="en-US" dirty="0" smtClean="0"/>
              <a:t>IEEE past presidents, who enabled the innovation of past technologies.  Links to and details of each president from 1963 – 2012 are here:</a:t>
            </a:r>
          </a:p>
          <a:p>
            <a:pPr>
              <a:defRPr/>
            </a:pPr>
            <a:r>
              <a:rPr lang="en-US" dirty="0" smtClean="0">
                <a:hlinkClick r:id="rId4"/>
              </a:rPr>
              <a:t>http://www.ieeeghn.org/wiki/index.php/Presidents_of_the_Institute_of_Electrical_and_Electronics_Engineers_(IEEE)</a:t>
            </a:r>
            <a:endParaRPr lang="en-US" dirty="0" smtClean="0"/>
          </a:p>
          <a:p>
            <a:pPr>
              <a:defRPr/>
            </a:pPr>
            <a:endParaRPr lang="en-US" dirty="0" smtClean="0"/>
          </a:p>
          <a:p>
            <a:pPr>
              <a:defRPr/>
            </a:pPr>
            <a:endParaRPr lang="en-US" dirty="0" smtClean="0"/>
          </a:p>
          <a:p>
            <a:pPr>
              <a:defRPr/>
            </a:pPr>
            <a:r>
              <a:rPr lang="en-US" dirty="0" smtClean="0"/>
              <a:t>AIEE past presidents, 1884 – 1961, with links and details:</a:t>
            </a:r>
          </a:p>
          <a:p>
            <a:pPr>
              <a:defRPr/>
            </a:pPr>
            <a:r>
              <a:rPr lang="en-US" dirty="0" smtClean="0">
                <a:hlinkClick r:id="rId5"/>
              </a:rPr>
              <a:t>http://www.ieeeghn.org/wiki/index.php/Presidents_of_the_American_Institute_of_Electrical_Engineers_(AIEE)</a:t>
            </a:r>
            <a:endParaRPr lang="en-US" dirty="0" smtClean="0"/>
          </a:p>
          <a:p>
            <a:pPr>
              <a:defRPr/>
            </a:pPr>
            <a:endParaRPr lang="en-US" dirty="0" smtClean="0"/>
          </a:p>
          <a:p>
            <a:pPr>
              <a:defRPr/>
            </a:pPr>
            <a:endParaRPr lang="en-US" dirty="0" smtClean="0"/>
          </a:p>
          <a:p>
            <a:pPr>
              <a:defRPr/>
            </a:pPr>
            <a:r>
              <a:rPr lang="en-US" dirty="0" smtClean="0"/>
              <a:t>IRE past presidents, 1912 – 1962, with links and details:</a:t>
            </a:r>
          </a:p>
          <a:p>
            <a:pPr>
              <a:defRPr/>
            </a:pPr>
            <a:r>
              <a:rPr lang="en-US" dirty="0" smtClean="0">
                <a:hlinkClick r:id="rId6"/>
              </a:rPr>
              <a:t>http://www.ieeeghn.org/wiki/index.php/Presidents_of_the_Institute_of_Radio_Engineers_(IRE)</a:t>
            </a:r>
            <a:endParaRPr lang="en-US" dirty="0" smtClean="0"/>
          </a:p>
          <a:p>
            <a:pPr>
              <a:defRPr/>
            </a:pPr>
            <a:endParaRPr lang="en-US" dirty="0" smtClean="0"/>
          </a:p>
          <a:p>
            <a:pPr>
              <a:defRPr/>
            </a:pPr>
            <a:endParaRPr lang="en-US" dirty="0"/>
          </a:p>
        </p:txBody>
      </p:sp>
      <p:sp>
        <p:nvSpPr>
          <p:cNvPr id="373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defTabSz="457200"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457200"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457200"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55A64B-726B-4C87-B447-C4B96C2D5BA2}" type="slidenum">
              <a:rPr lang="en-US" altLang="en-US" smtClean="0">
                <a:solidFill>
                  <a:srgbClr val="000000"/>
                </a:solidFill>
                <a:latin typeface="Verdana" panose="020B0604030504040204" pitchFamily="34" charset="0"/>
              </a:rPr>
              <a:pPr>
                <a:spcBef>
                  <a:spcPct val="0"/>
                </a:spcBef>
              </a:pPr>
              <a:t>7</a:t>
            </a:fld>
            <a:endParaRPr lang="en-US" altLang="en-US"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10722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This slide highlights IEEE medal of honor recipients and their high level accomplishments.</a:t>
            </a:r>
          </a:p>
          <a:p>
            <a:pPr>
              <a:defRPr/>
            </a:pPr>
            <a:endParaRPr lang="en-US" dirty="0" smtClean="0"/>
          </a:p>
          <a:p>
            <a:pPr>
              <a:defRPr/>
            </a:pPr>
            <a:r>
              <a:rPr lang="en-US" dirty="0" smtClean="0"/>
              <a:t>IEEE recognizes its best and brightest</a:t>
            </a:r>
          </a:p>
          <a:p>
            <a:pPr marL="173412" indent="-173412">
              <a:buFontTx/>
              <a:buChar char="-"/>
              <a:defRPr/>
            </a:pPr>
            <a:r>
              <a:rPr lang="en-US" dirty="0" smtClean="0"/>
              <a:t>The IEEE Medal of Honor is our most prestigious recognition of achievement. </a:t>
            </a:r>
          </a:p>
          <a:p>
            <a:pPr marL="173412" indent="-173412">
              <a:buFontTx/>
              <a:buChar char="-"/>
              <a:defRPr/>
            </a:pPr>
            <a:endParaRPr lang="en-US" dirty="0" smtClean="0"/>
          </a:p>
          <a:p>
            <a:pPr marL="173412" indent="-173412">
              <a:buFontTx/>
              <a:buChar char="-"/>
              <a:defRPr/>
            </a:pPr>
            <a:r>
              <a:rPr lang="en-US" dirty="0" smtClean="0"/>
              <a:t>-The work IEEE members are doing every day is so important – Public Visibility works to help spread the work on the cutting edge developments and achievements that results from the work of IEEE members. </a:t>
            </a:r>
          </a:p>
          <a:p>
            <a:pPr marL="173412" indent="-173412">
              <a:buFontTx/>
              <a:buChar char="-"/>
              <a:defRPr/>
            </a:pPr>
            <a:endParaRPr lang="en-US" dirty="0" smtClean="0"/>
          </a:p>
          <a:p>
            <a:pPr marL="173412" indent="-173412">
              <a:buFontTx/>
              <a:buChar char="-"/>
              <a:defRPr/>
            </a:pPr>
            <a:endParaRPr lang="en-US" dirty="0" smtClean="0"/>
          </a:p>
          <a:p>
            <a:pPr marL="173412" indent="-173412">
              <a:buFontTx/>
              <a:buChar char="-"/>
              <a:defRPr/>
            </a:pPr>
            <a:endParaRPr lang="en-US" dirty="0" smtClean="0"/>
          </a:p>
          <a:p>
            <a:pPr>
              <a:defRPr/>
            </a:pPr>
            <a:r>
              <a:rPr lang="en-US" i="1" dirty="0" smtClean="0"/>
              <a:t>Presenter, you can reference the following for further details:</a:t>
            </a:r>
          </a:p>
          <a:p>
            <a:pPr>
              <a:defRPr/>
            </a:pPr>
            <a:endParaRPr lang="en-US" dirty="0" smtClean="0"/>
          </a:p>
          <a:p>
            <a:pPr>
              <a:defRPr/>
            </a:pPr>
            <a:r>
              <a:rPr lang="en-US" dirty="0" smtClean="0"/>
              <a:t>Details of each IEEE Medal of Honor winner:</a:t>
            </a:r>
          </a:p>
          <a:p>
            <a:pPr>
              <a:defRPr/>
            </a:pPr>
            <a:r>
              <a:rPr lang="en-US" dirty="0" smtClean="0">
                <a:hlinkClick r:id="rId3"/>
              </a:rPr>
              <a:t>http://www.ieee.org/about/awards/bios/moh_recipients.html</a:t>
            </a:r>
            <a:endParaRPr lang="en-US" dirty="0" smtClean="0"/>
          </a:p>
          <a:p>
            <a:pPr>
              <a:defRPr/>
            </a:pPr>
            <a:endParaRPr lang="en-US" dirty="0" smtClean="0"/>
          </a:p>
          <a:p>
            <a:pPr>
              <a:defRPr/>
            </a:pPr>
            <a:r>
              <a:rPr lang="en-US" dirty="0" smtClean="0"/>
              <a:t>IEEE past presidents, who enabled the innovation of past technologies.  Links to and details of each president from 1963 – 2012 are here:</a:t>
            </a:r>
          </a:p>
          <a:p>
            <a:pPr>
              <a:defRPr/>
            </a:pPr>
            <a:r>
              <a:rPr lang="en-US" dirty="0" smtClean="0">
                <a:hlinkClick r:id="rId4"/>
              </a:rPr>
              <a:t>http://www.ieeeghn.org/wiki/index.php/Presidents_of_the_Institute_of_Electrical_and_Electronics_Engineers_(IEEE)</a:t>
            </a:r>
            <a:endParaRPr lang="en-US" dirty="0" smtClean="0"/>
          </a:p>
          <a:p>
            <a:pPr>
              <a:defRPr/>
            </a:pPr>
            <a:endParaRPr lang="en-US" dirty="0" smtClean="0"/>
          </a:p>
          <a:p>
            <a:pPr>
              <a:defRPr/>
            </a:pPr>
            <a:endParaRPr lang="en-US" dirty="0" smtClean="0"/>
          </a:p>
          <a:p>
            <a:pPr>
              <a:defRPr/>
            </a:pPr>
            <a:r>
              <a:rPr lang="en-US" dirty="0" smtClean="0"/>
              <a:t>AIEE past presidents, 1884 – 1961, with links and details:</a:t>
            </a:r>
          </a:p>
          <a:p>
            <a:pPr>
              <a:defRPr/>
            </a:pPr>
            <a:r>
              <a:rPr lang="en-US" dirty="0" smtClean="0">
                <a:hlinkClick r:id="rId5"/>
              </a:rPr>
              <a:t>http://www.ieeeghn.org/wiki/index.php/Presidents_of_the_American_Institute_of_Electrical_Engineers_(AIEE)</a:t>
            </a:r>
            <a:endParaRPr lang="en-US" dirty="0" smtClean="0"/>
          </a:p>
          <a:p>
            <a:pPr>
              <a:defRPr/>
            </a:pPr>
            <a:endParaRPr lang="en-US" dirty="0" smtClean="0"/>
          </a:p>
          <a:p>
            <a:pPr>
              <a:defRPr/>
            </a:pPr>
            <a:endParaRPr lang="en-US" dirty="0" smtClean="0"/>
          </a:p>
          <a:p>
            <a:pPr>
              <a:defRPr/>
            </a:pPr>
            <a:r>
              <a:rPr lang="en-US" dirty="0" smtClean="0"/>
              <a:t>IRE past presidents, 1912 – 1962, with links and details:</a:t>
            </a:r>
          </a:p>
          <a:p>
            <a:pPr>
              <a:defRPr/>
            </a:pPr>
            <a:r>
              <a:rPr lang="en-US" dirty="0" smtClean="0">
                <a:hlinkClick r:id="rId6"/>
              </a:rPr>
              <a:t>http://www.ieeeghn.org/wiki/index.php/Presidents_of_the_Institute_of_Radio_Engineers_(IRE)</a:t>
            </a:r>
            <a:endParaRPr lang="en-US" dirty="0" smtClean="0"/>
          </a:p>
          <a:p>
            <a:pPr>
              <a:defRPr/>
            </a:pPr>
            <a:endParaRPr lang="en-US" dirty="0" smtClean="0"/>
          </a:p>
          <a:p>
            <a:pPr>
              <a:defRPr/>
            </a:pPr>
            <a:endParaRPr lang="en-US" dirty="0"/>
          </a:p>
        </p:txBody>
      </p:sp>
      <p:sp>
        <p:nvSpPr>
          <p:cNvPr id="373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defTabSz="457200"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457200"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457200"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55A64B-726B-4C87-B447-C4B96C2D5BA2}" type="slidenum">
              <a:rPr lang="en-US" altLang="en-US" smtClean="0">
                <a:solidFill>
                  <a:srgbClr val="000000"/>
                </a:solidFill>
                <a:latin typeface="Verdana" panose="020B0604030504040204" pitchFamily="34" charset="0"/>
              </a:rPr>
              <a:pPr>
                <a:spcBef>
                  <a:spcPct val="0"/>
                </a:spcBef>
              </a:pPr>
              <a:t>8</a:t>
            </a:fld>
            <a:endParaRPr lang="en-US" altLang="en-US"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212930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This slide highlights IEEE medal of honor recipients and their high level accomplishments.</a:t>
            </a:r>
          </a:p>
          <a:p>
            <a:pPr>
              <a:defRPr/>
            </a:pPr>
            <a:endParaRPr lang="en-US" dirty="0" smtClean="0"/>
          </a:p>
          <a:p>
            <a:pPr>
              <a:defRPr/>
            </a:pPr>
            <a:r>
              <a:rPr lang="en-US" dirty="0" smtClean="0"/>
              <a:t>IEEE recognizes its best and brightest</a:t>
            </a:r>
          </a:p>
          <a:p>
            <a:pPr marL="173412" indent="-173412">
              <a:buFontTx/>
              <a:buChar char="-"/>
              <a:defRPr/>
            </a:pPr>
            <a:r>
              <a:rPr lang="en-US" dirty="0" smtClean="0"/>
              <a:t>The IEEE Medal of Honor is our most prestigious recognition of achievement. </a:t>
            </a:r>
          </a:p>
          <a:p>
            <a:pPr marL="173412" indent="-173412">
              <a:buFontTx/>
              <a:buChar char="-"/>
              <a:defRPr/>
            </a:pPr>
            <a:endParaRPr lang="en-US" dirty="0" smtClean="0"/>
          </a:p>
          <a:p>
            <a:pPr marL="173412" indent="-173412">
              <a:buFontTx/>
              <a:buChar char="-"/>
              <a:defRPr/>
            </a:pPr>
            <a:r>
              <a:rPr lang="en-US" dirty="0" smtClean="0"/>
              <a:t>-The work IEEE members are doing every day is so important – Public Visibility works to help spread the work on the cutting edge developments and achievements that results from the work of IEEE members. </a:t>
            </a:r>
          </a:p>
          <a:p>
            <a:pPr marL="173412" indent="-173412">
              <a:buFontTx/>
              <a:buChar char="-"/>
              <a:defRPr/>
            </a:pPr>
            <a:endParaRPr lang="en-US" dirty="0" smtClean="0"/>
          </a:p>
          <a:p>
            <a:pPr marL="173412" indent="-173412">
              <a:buFontTx/>
              <a:buChar char="-"/>
              <a:defRPr/>
            </a:pPr>
            <a:endParaRPr lang="en-US" dirty="0" smtClean="0"/>
          </a:p>
          <a:p>
            <a:pPr marL="173412" indent="-173412">
              <a:buFontTx/>
              <a:buChar char="-"/>
              <a:defRPr/>
            </a:pPr>
            <a:endParaRPr lang="en-US" dirty="0" smtClean="0"/>
          </a:p>
          <a:p>
            <a:pPr>
              <a:defRPr/>
            </a:pPr>
            <a:r>
              <a:rPr lang="en-US" i="1" dirty="0" smtClean="0"/>
              <a:t>Presenter, you can reference the following for further details:</a:t>
            </a:r>
          </a:p>
          <a:p>
            <a:pPr>
              <a:defRPr/>
            </a:pPr>
            <a:endParaRPr lang="en-US" dirty="0" smtClean="0"/>
          </a:p>
          <a:p>
            <a:pPr>
              <a:defRPr/>
            </a:pPr>
            <a:r>
              <a:rPr lang="en-US" dirty="0" smtClean="0"/>
              <a:t>Details of each IEEE Medal of Honor winner:</a:t>
            </a:r>
          </a:p>
          <a:p>
            <a:pPr>
              <a:defRPr/>
            </a:pPr>
            <a:r>
              <a:rPr lang="en-US" dirty="0" smtClean="0">
                <a:hlinkClick r:id="rId3"/>
              </a:rPr>
              <a:t>http://www.ieee.org/about/awards/bios/moh_recipients.html</a:t>
            </a:r>
            <a:endParaRPr lang="en-US" dirty="0" smtClean="0"/>
          </a:p>
          <a:p>
            <a:pPr>
              <a:defRPr/>
            </a:pPr>
            <a:endParaRPr lang="en-US" dirty="0" smtClean="0"/>
          </a:p>
          <a:p>
            <a:pPr>
              <a:defRPr/>
            </a:pPr>
            <a:r>
              <a:rPr lang="en-US" dirty="0" smtClean="0"/>
              <a:t>IEEE past presidents, who enabled the innovation of past technologies.  Links to and details of each president from 1963 – 2012 are here:</a:t>
            </a:r>
          </a:p>
          <a:p>
            <a:pPr>
              <a:defRPr/>
            </a:pPr>
            <a:r>
              <a:rPr lang="en-US" dirty="0" smtClean="0">
                <a:hlinkClick r:id="rId4"/>
              </a:rPr>
              <a:t>http://www.ieeeghn.org/wiki/index.php/Presidents_of_the_Institute_of_Electrical_and_Electronics_Engineers_(IEEE)</a:t>
            </a:r>
            <a:endParaRPr lang="en-US" dirty="0" smtClean="0"/>
          </a:p>
          <a:p>
            <a:pPr>
              <a:defRPr/>
            </a:pPr>
            <a:endParaRPr lang="en-US" dirty="0" smtClean="0"/>
          </a:p>
          <a:p>
            <a:pPr>
              <a:defRPr/>
            </a:pPr>
            <a:endParaRPr lang="en-US" dirty="0" smtClean="0"/>
          </a:p>
          <a:p>
            <a:pPr>
              <a:defRPr/>
            </a:pPr>
            <a:r>
              <a:rPr lang="en-US" dirty="0" smtClean="0"/>
              <a:t>AIEE past presidents, 1884 – 1961, with links and details:</a:t>
            </a:r>
          </a:p>
          <a:p>
            <a:pPr>
              <a:defRPr/>
            </a:pPr>
            <a:r>
              <a:rPr lang="en-US" dirty="0" smtClean="0">
                <a:hlinkClick r:id="rId5"/>
              </a:rPr>
              <a:t>http://www.ieeeghn.org/wiki/index.php/Presidents_of_the_American_Institute_of_Electrical_Engineers_(AIEE)</a:t>
            </a:r>
            <a:endParaRPr lang="en-US" dirty="0" smtClean="0"/>
          </a:p>
          <a:p>
            <a:pPr>
              <a:defRPr/>
            </a:pPr>
            <a:endParaRPr lang="en-US" dirty="0" smtClean="0"/>
          </a:p>
          <a:p>
            <a:pPr>
              <a:defRPr/>
            </a:pPr>
            <a:endParaRPr lang="en-US" dirty="0" smtClean="0"/>
          </a:p>
          <a:p>
            <a:pPr>
              <a:defRPr/>
            </a:pPr>
            <a:r>
              <a:rPr lang="en-US" dirty="0" smtClean="0"/>
              <a:t>IRE past presidents, 1912 – 1962, with links and details:</a:t>
            </a:r>
          </a:p>
          <a:p>
            <a:pPr>
              <a:defRPr/>
            </a:pPr>
            <a:r>
              <a:rPr lang="en-US" dirty="0" smtClean="0">
                <a:hlinkClick r:id="rId6"/>
              </a:rPr>
              <a:t>http://www.ieeeghn.org/wiki/index.php/Presidents_of_the_Institute_of_Radio_Engineers_(IRE)</a:t>
            </a:r>
            <a:endParaRPr lang="en-US" dirty="0" smtClean="0"/>
          </a:p>
          <a:p>
            <a:pPr>
              <a:defRPr/>
            </a:pPr>
            <a:endParaRPr lang="en-US" dirty="0" smtClean="0"/>
          </a:p>
          <a:p>
            <a:pPr>
              <a:defRPr/>
            </a:pPr>
            <a:endParaRPr lang="en-US" dirty="0"/>
          </a:p>
        </p:txBody>
      </p:sp>
      <p:sp>
        <p:nvSpPr>
          <p:cNvPr id="373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defTabSz="457200"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457200"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457200"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55A64B-726B-4C87-B447-C4B96C2D5BA2}" type="slidenum">
              <a:rPr lang="en-US" altLang="en-US" smtClean="0">
                <a:solidFill>
                  <a:srgbClr val="000000"/>
                </a:solidFill>
                <a:latin typeface="Verdana" panose="020B0604030504040204" pitchFamily="34" charset="0"/>
              </a:rPr>
              <a:pPr>
                <a:spcBef>
                  <a:spcPct val="0"/>
                </a:spcBef>
              </a:pPr>
              <a:t>9</a:t>
            </a:fld>
            <a:endParaRPr lang="en-US" altLang="en-US"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175133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3BF4F9-2585-4E06-9CD8-BB63A6C4586F}" type="slidenum">
              <a:rPr lang="en-CA" smtClean="0"/>
              <a:pPr/>
              <a:t>16</a:t>
            </a:fld>
            <a:endParaRPr lang="en-CA"/>
          </a:p>
        </p:txBody>
      </p:sp>
    </p:spTree>
    <p:extLst>
      <p:ext uri="{BB962C8B-B14F-4D97-AF65-F5344CB8AC3E}">
        <p14:creationId xmlns:p14="http://schemas.microsoft.com/office/powerpoint/2010/main" val="16231877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spTree>
    <p:extLst>
      <p:ext uri="{BB962C8B-B14F-4D97-AF65-F5344CB8AC3E}">
        <p14:creationId xmlns:p14="http://schemas.microsoft.com/office/powerpoint/2010/main" val="11416079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12"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59754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628650" y="1815897"/>
            <a:ext cx="3886200" cy="3802265"/>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4629150" y="2837467"/>
            <a:ext cx="3886200" cy="27806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12"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677514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3807093"/>
            <a:ext cx="3886200" cy="1811281"/>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825625"/>
            <a:ext cx="3886200" cy="18333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14" hasCustomPrompt="1"/>
          </p:nvPr>
        </p:nvSpPr>
        <p:spPr>
          <a:xfrm>
            <a:off x="4629150" y="1847705"/>
            <a:ext cx="3886200" cy="1811281"/>
          </a:xfrm>
        </p:spPr>
        <p:txBody>
          <a:bodyPr/>
          <a:lstStyle>
            <a:lvl1pPr marL="0" indent="0">
              <a:buNone/>
              <a:defRPr sz="1200" i="1"/>
            </a:lvl1pPr>
          </a:lstStyle>
          <a:p>
            <a:pPr lvl="0"/>
            <a:r>
              <a:rPr lang="en-US" dirty="0" smtClean="0"/>
              <a:t>Insert Object</a:t>
            </a:r>
            <a:endParaRPr lang="en-US" dirty="0"/>
          </a:p>
        </p:txBody>
      </p:sp>
      <p:sp>
        <p:nvSpPr>
          <p:cNvPr id="16" name="Content Placeholder 3"/>
          <p:cNvSpPr>
            <a:spLocks noGrp="1"/>
          </p:cNvSpPr>
          <p:nvPr>
            <p:ph sz="half" idx="15" hasCustomPrompt="1"/>
          </p:nvPr>
        </p:nvSpPr>
        <p:spPr>
          <a:xfrm>
            <a:off x="628650" y="3807093"/>
            <a:ext cx="3886200" cy="1811281"/>
          </a:xfrm>
        </p:spPr>
        <p:txBody>
          <a:bodyPr/>
          <a:lstStyle>
            <a:lvl1pPr marL="0" indent="0">
              <a:buNone/>
              <a:defRPr sz="1200" i="1"/>
            </a:lvl1pPr>
          </a:lstStyle>
          <a:p>
            <a:pPr lvl="0"/>
            <a:r>
              <a:rPr lang="en-US" dirty="0" smtClean="0"/>
              <a:t>Insert Object</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5"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596008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825625"/>
            <a:ext cx="3019523"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able Placeholder 8"/>
          <p:cNvSpPr>
            <a:spLocks noGrp="1"/>
          </p:cNvSpPr>
          <p:nvPr>
            <p:ph type="tbl" sz="quarter" idx="14" hasCustomPrompt="1"/>
          </p:nvPr>
        </p:nvSpPr>
        <p:spPr>
          <a:xfrm>
            <a:off x="3789575" y="1825625"/>
            <a:ext cx="4725775" cy="3792538"/>
          </a:xfrm>
        </p:spPr>
        <p:txBody>
          <a:bodyPr>
            <a:normAutofit/>
          </a:bodyPr>
          <a:lstStyle>
            <a:lvl1pPr marL="0" indent="0">
              <a:buNone/>
              <a:defRPr sz="1200" i="1"/>
            </a:lvl1pPr>
          </a:lstStyle>
          <a:p>
            <a:pPr lvl="0"/>
            <a:r>
              <a:rPr lang="en-US" dirty="0" smtClean="0"/>
              <a:t>Insert Object</a:t>
            </a:r>
            <a:endParaRPr lang="en-US" dirty="0"/>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4077240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46291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4788816"/>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3" name="Picture Placeholder 2"/>
          <p:cNvSpPr>
            <a:spLocks noGrp="1"/>
          </p:cNvSpPr>
          <p:nvPr>
            <p:ph type="pic" sz="quarter" idx="15" hasCustomPrompt="1"/>
          </p:nvPr>
        </p:nvSpPr>
        <p:spPr>
          <a:xfrm>
            <a:off x="628650" y="1825625"/>
            <a:ext cx="3886200" cy="2963191"/>
          </a:xfrm>
        </p:spPr>
        <p:txBody>
          <a:bodyPr>
            <a:normAutofit/>
          </a:bodyPr>
          <a:lstStyle>
            <a:lvl1pPr marL="0" indent="0">
              <a:buNone/>
              <a:defRPr sz="1200" i="1" baseline="0"/>
            </a:lvl1pPr>
          </a:lstStyle>
          <a:p>
            <a:r>
              <a:rPr lang="en-US" dirty="0" smtClean="0"/>
              <a:t>Insert Photo</a:t>
            </a:r>
            <a:endParaRPr lang="en-US" dirty="0"/>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38955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2837467"/>
            <a:ext cx="7886700" cy="21398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ea</a:t>
            </a:r>
            <a:r>
              <a:rPr lang="en-US" dirty="0" smtClean="0"/>
              <a:t> </a:t>
            </a:r>
            <a:r>
              <a:rPr lang="en-US" dirty="0" err="1" smtClean="0"/>
              <a:t>consequat</a:t>
            </a:r>
            <a:r>
              <a:rPr lang="en-US" dirty="0" smtClean="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27891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4006391"/>
            <a:ext cx="3886200" cy="16117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1825624"/>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662224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1825624"/>
            <a:ext cx="4970872" cy="288777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4713401"/>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a:t>
            </a:r>
          </a:p>
        </p:txBody>
      </p:sp>
      <p:sp>
        <p:nvSpPr>
          <p:cNvPr id="3" name="Picture Placeholder 2"/>
          <p:cNvSpPr>
            <a:spLocks noGrp="1"/>
          </p:cNvSpPr>
          <p:nvPr>
            <p:ph type="pic" sz="quarter" idx="15" hasCustomPrompt="1"/>
          </p:nvPr>
        </p:nvSpPr>
        <p:spPr>
          <a:xfrm>
            <a:off x="5712642" y="1825624"/>
            <a:ext cx="2802707" cy="3792539"/>
          </a:xfrm>
        </p:spPr>
        <p:txBody>
          <a:bodyPr>
            <a:normAutofit/>
          </a:bodyPr>
          <a:lstStyle>
            <a:lvl1pPr marL="0" indent="0">
              <a:buNone/>
              <a:defRPr sz="12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10110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66889" y="197555"/>
            <a:ext cx="8381999" cy="1030112"/>
          </a:xfrm>
          <a:prstGeom prst="rect">
            <a:avLst/>
          </a:prstGeom>
        </p:spPr>
        <p:txBody>
          <a:bodyPr/>
          <a:lstStyle>
            <a:lvl1pPr algn="l">
              <a:defRPr sz="3200" b="1">
                <a:solidFill>
                  <a:schemeClr val="bg1"/>
                </a:solidFill>
                <a:latin typeface="Verdana"/>
                <a:cs typeface="Verdana"/>
              </a:defRPr>
            </a:lvl1pPr>
          </a:lstStyle>
          <a:p>
            <a:r>
              <a:rPr lang="en-US" smtClean="0"/>
              <a:t>Click to edit Master title style</a:t>
            </a:r>
            <a:endParaRPr lang="en-US" dirty="0"/>
          </a:p>
        </p:txBody>
      </p:sp>
      <p:sp>
        <p:nvSpPr>
          <p:cNvPr id="7" name="Content Placeholder 3"/>
          <p:cNvSpPr>
            <a:spLocks noGrp="1"/>
          </p:cNvSpPr>
          <p:nvPr>
            <p:ph sz="half" idx="1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Date Placeholder 1"/>
          <p:cNvSpPr>
            <a:spLocks noGrp="1"/>
          </p:cNvSpPr>
          <p:nvPr>
            <p:ph type="dt" sz="half" idx="12"/>
          </p:nvPr>
        </p:nvSpPr>
        <p:spPr>
          <a:xfrm>
            <a:off x="865188" y="6356350"/>
            <a:ext cx="1643062" cy="365125"/>
          </a:xfrm>
          <a:prstGeom prst="rect">
            <a:avLst/>
          </a:prstGeom>
        </p:spPr>
        <p:txBody>
          <a:bodyPr/>
          <a:lstStyle>
            <a:lvl1pPr>
              <a:defRPr/>
            </a:lvl1pPr>
          </a:lstStyle>
          <a:p>
            <a:pPr>
              <a:defRPr/>
            </a:pPr>
            <a:fld id="{E9F247AD-1067-49E7-AE79-5790144DDFB1}" type="datetime1">
              <a:rPr lang="en-US"/>
              <a:pPr>
                <a:defRPr/>
              </a:pPr>
              <a:t>10/14/2017</a:t>
            </a:fld>
            <a:endParaRPr lang="en-US" dirty="0"/>
          </a:p>
        </p:txBody>
      </p:sp>
      <p:sp>
        <p:nvSpPr>
          <p:cNvPr id="8" name="Slide Number Placeholder 2"/>
          <p:cNvSpPr>
            <a:spLocks noGrp="1"/>
          </p:cNvSpPr>
          <p:nvPr>
            <p:ph type="sldNum" sz="quarter" idx="13"/>
          </p:nvPr>
        </p:nvSpPr>
        <p:spPr/>
        <p:txBody>
          <a:bodyPr/>
          <a:lstStyle>
            <a:lvl1pPr>
              <a:defRPr/>
            </a:lvl1pPr>
          </a:lstStyle>
          <a:p>
            <a:pPr>
              <a:defRPr/>
            </a:pPr>
            <a:fld id="{08E99000-8F12-4305-94FD-4FDADA6AB077}" type="slidenum">
              <a:rPr lang="en-US" altLang="en-US"/>
              <a:pPr>
                <a:defRPr/>
              </a:pPr>
              <a:t>‹#›</a:t>
            </a:fld>
            <a:endParaRPr lang="en-US" altLang="en-US" dirty="0"/>
          </a:p>
        </p:txBody>
      </p:sp>
    </p:spTree>
    <p:extLst>
      <p:ext uri="{BB962C8B-B14F-4D97-AF65-F5344CB8AC3E}">
        <p14:creationId xmlns:p14="http://schemas.microsoft.com/office/powerpoint/2010/main" val="198129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50" name="Picture Placeholder 49"/>
          <p:cNvSpPr>
            <a:spLocks noGrp="1"/>
          </p:cNvSpPr>
          <p:nvPr>
            <p:ph type="pic" sz="quarter" idx="13" hasCustomPrompt="1"/>
          </p:nvPr>
        </p:nvSpPr>
        <p:spPr>
          <a:xfrm>
            <a:off x="0" y="1044735"/>
            <a:ext cx="1828800" cy="1828800"/>
          </a:xfrm>
          <a:blipFill>
            <a:blip r:embed="rId6"/>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51" name="Picture Placeholder 49"/>
          <p:cNvSpPr>
            <a:spLocks noGrp="1"/>
          </p:cNvSpPr>
          <p:nvPr>
            <p:ph type="pic" sz="quarter" idx="14" hasCustomPrompt="1"/>
          </p:nvPr>
        </p:nvSpPr>
        <p:spPr>
          <a:xfrm>
            <a:off x="18288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2" name="Picture Placeholder 49"/>
          <p:cNvSpPr>
            <a:spLocks noGrp="1"/>
          </p:cNvSpPr>
          <p:nvPr>
            <p:ph type="pic" sz="quarter" idx="15" hasCustomPrompt="1"/>
          </p:nvPr>
        </p:nvSpPr>
        <p:spPr>
          <a:xfrm>
            <a:off x="3657600" y="1044735"/>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53" name="Picture Placeholder 49"/>
          <p:cNvSpPr>
            <a:spLocks noGrp="1"/>
          </p:cNvSpPr>
          <p:nvPr>
            <p:ph type="pic" sz="quarter" idx="16" hasCustomPrompt="1"/>
          </p:nvPr>
        </p:nvSpPr>
        <p:spPr>
          <a:xfrm>
            <a:off x="5486400" y="1044735"/>
            <a:ext cx="1828800" cy="1828800"/>
          </a:xfrm>
          <a:blipFill>
            <a:blip r:embed="rId9"/>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4" name="Picture Placeholder 49"/>
          <p:cNvSpPr>
            <a:spLocks noGrp="1"/>
          </p:cNvSpPr>
          <p:nvPr>
            <p:ph type="pic" sz="quarter" idx="17" hasCustomPrompt="1"/>
          </p:nvPr>
        </p:nvSpPr>
        <p:spPr>
          <a:xfrm>
            <a:off x="7315200" y="1044735"/>
            <a:ext cx="1828800" cy="1828800"/>
          </a:xfrm>
          <a:blipFill>
            <a:blip r:embed="rId10"/>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18991021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66889" y="197555"/>
            <a:ext cx="8381999" cy="1030112"/>
          </a:xfrm>
          <a:prstGeom prst="rect">
            <a:avLst/>
          </a:prstGeom>
        </p:spPr>
        <p:txBody>
          <a:bodyPr/>
          <a:lstStyle>
            <a:lvl1pPr algn="l">
              <a:defRPr sz="3200" b="1">
                <a:solidFill>
                  <a:schemeClr val="bg1"/>
                </a:solidFill>
                <a:latin typeface="Verdana"/>
                <a:cs typeface="Verdana"/>
              </a:defRPr>
            </a:lvl1pPr>
          </a:lstStyle>
          <a:p>
            <a:r>
              <a:rPr lang="en-US" smtClean="0"/>
              <a:t>Click to edit Master title style</a:t>
            </a:r>
            <a:endParaRPr lang="en-US" dirty="0"/>
          </a:p>
        </p:txBody>
      </p:sp>
      <p:sp>
        <p:nvSpPr>
          <p:cNvPr id="7" name="Content Placeholder 3"/>
          <p:cNvSpPr>
            <a:spLocks noGrp="1"/>
          </p:cNvSpPr>
          <p:nvPr>
            <p:ph sz="half" idx="1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Date Placeholder 1"/>
          <p:cNvSpPr>
            <a:spLocks noGrp="1"/>
          </p:cNvSpPr>
          <p:nvPr>
            <p:ph type="dt" sz="half" idx="12"/>
          </p:nvPr>
        </p:nvSpPr>
        <p:spPr>
          <a:xfrm>
            <a:off x="865188" y="6356350"/>
            <a:ext cx="1643062" cy="365125"/>
          </a:xfrm>
          <a:prstGeom prst="rect">
            <a:avLst/>
          </a:prstGeom>
        </p:spPr>
        <p:txBody>
          <a:bodyPr/>
          <a:lstStyle>
            <a:lvl1pPr>
              <a:defRPr/>
            </a:lvl1pPr>
          </a:lstStyle>
          <a:p>
            <a:pPr>
              <a:defRPr/>
            </a:pPr>
            <a:fld id="{E9F247AD-1067-49E7-AE79-5790144DDFB1}" type="datetime1">
              <a:rPr lang="en-US"/>
              <a:pPr>
                <a:defRPr/>
              </a:pPr>
              <a:t>10/14/2017</a:t>
            </a:fld>
            <a:endParaRPr lang="en-US" dirty="0"/>
          </a:p>
        </p:txBody>
      </p:sp>
      <p:sp>
        <p:nvSpPr>
          <p:cNvPr id="8" name="Slide Number Placeholder 2"/>
          <p:cNvSpPr>
            <a:spLocks noGrp="1"/>
          </p:cNvSpPr>
          <p:nvPr>
            <p:ph type="sldNum" sz="quarter" idx="13"/>
          </p:nvPr>
        </p:nvSpPr>
        <p:spPr/>
        <p:txBody>
          <a:bodyPr/>
          <a:lstStyle>
            <a:lvl1pPr>
              <a:defRPr/>
            </a:lvl1pPr>
          </a:lstStyle>
          <a:p>
            <a:pPr>
              <a:defRPr/>
            </a:pPr>
            <a:fld id="{08E99000-8F12-4305-94FD-4FDADA6AB077}" type="slidenum">
              <a:rPr lang="en-US" altLang="en-US"/>
              <a:pPr>
                <a:defRPr/>
              </a:pPr>
              <a:t>‹#›</a:t>
            </a:fld>
            <a:endParaRPr lang="en-US" altLang="en-US" dirty="0"/>
          </a:p>
        </p:txBody>
      </p:sp>
    </p:spTree>
    <p:extLst>
      <p:ext uri="{BB962C8B-B14F-4D97-AF65-F5344CB8AC3E}">
        <p14:creationId xmlns:p14="http://schemas.microsoft.com/office/powerpoint/2010/main" val="1683332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One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0"/>
            <a:ext cx="9143997" cy="1340555"/>
          </a:xfrm>
          <a:prstGeom prst="rect">
            <a:avLst/>
          </a:prstGeom>
        </p:spPr>
      </p:pic>
      <p:sp>
        <p:nvSpPr>
          <p:cNvPr id="5"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smtClean="0"/>
              <a:t>Click to edit header title</a:t>
            </a:r>
            <a:endParaRPr lang="en-US" dirty="0"/>
          </a:p>
        </p:txBody>
      </p:sp>
      <p:sp>
        <p:nvSpPr>
          <p:cNvPr id="2" name="Date Placeholder 1"/>
          <p:cNvSpPr>
            <a:spLocks noGrp="1"/>
          </p:cNvSpPr>
          <p:nvPr>
            <p:ph type="dt" sz="half" idx="12"/>
          </p:nvPr>
        </p:nvSpPr>
        <p:spPr>
          <a:xfrm>
            <a:off x="865777" y="6356350"/>
            <a:ext cx="1642533" cy="365125"/>
          </a:xfrm>
          <a:prstGeom prst="rect">
            <a:avLst/>
          </a:prstGeom>
        </p:spPr>
        <p:txBody>
          <a:bodyPr/>
          <a:lstStyle/>
          <a:p>
            <a:fld id="{E50B30B4-8BA1-E748-9630-47607DB342DA}" type="datetime1">
              <a:rPr lang="en-US" smtClean="0"/>
              <a:pPr/>
              <a:t>10/14/2017</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Content Placeholder 3"/>
          <p:cNvSpPr>
            <a:spLocks noGrp="1"/>
          </p:cNvSpPr>
          <p:nvPr>
            <p:ph sz="half" idx="11" hasCustomPrompt="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smtClean="0"/>
              <a:t>Click to Edit Content</a:t>
            </a:r>
          </a:p>
          <a:p>
            <a:pPr lvl="1"/>
            <a:r>
              <a:rPr lang="en-US" sz="1800"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a:p>
            <a:pPr lvl="0"/>
            <a:endParaRPr lang="en-US" dirty="0" smtClean="0"/>
          </a:p>
        </p:txBody>
      </p:sp>
    </p:spTree>
    <p:extLst>
      <p:ext uri="{BB962C8B-B14F-4D97-AF65-F5344CB8AC3E}">
        <p14:creationId xmlns:p14="http://schemas.microsoft.com/office/powerpoint/2010/main" val="20188387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One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0"/>
            <a:ext cx="9143997" cy="1340555"/>
          </a:xfrm>
          <a:prstGeom prst="rect">
            <a:avLst/>
          </a:prstGeom>
        </p:spPr>
      </p:pic>
      <p:sp>
        <p:nvSpPr>
          <p:cNvPr id="5"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smtClean="0"/>
              <a:t>Click to edit header title</a:t>
            </a:r>
            <a:endParaRPr lang="en-US" dirty="0"/>
          </a:p>
        </p:txBody>
      </p:sp>
      <p:sp>
        <p:nvSpPr>
          <p:cNvPr id="2" name="Date Placeholder 1"/>
          <p:cNvSpPr>
            <a:spLocks noGrp="1"/>
          </p:cNvSpPr>
          <p:nvPr>
            <p:ph type="dt" sz="half" idx="12"/>
          </p:nvPr>
        </p:nvSpPr>
        <p:spPr>
          <a:xfrm>
            <a:off x="865777" y="6356350"/>
            <a:ext cx="1642533" cy="365125"/>
          </a:xfrm>
          <a:prstGeom prst="rect">
            <a:avLst/>
          </a:prstGeom>
        </p:spPr>
        <p:txBody>
          <a:bodyPr/>
          <a:lstStyle/>
          <a:p>
            <a:fld id="{E50B30B4-8BA1-E748-9630-47607DB342DA}" type="datetime1">
              <a:rPr lang="en-US" smtClean="0"/>
              <a:pPr/>
              <a:t>10/14/2017</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Content Placeholder 3"/>
          <p:cNvSpPr>
            <a:spLocks noGrp="1"/>
          </p:cNvSpPr>
          <p:nvPr>
            <p:ph sz="half" idx="11" hasCustomPrompt="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smtClean="0"/>
              <a:t>Click to Edit Content</a:t>
            </a:r>
          </a:p>
          <a:p>
            <a:pPr lvl="1"/>
            <a:r>
              <a:rPr lang="en-US" sz="1800"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a:p>
            <a:pPr lvl="0"/>
            <a:endParaRPr lang="en-US" dirty="0" smtClean="0"/>
          </a:p>
        </p:txBody>
      </p:sp>
    </p:spTree>
    <p:extLst>
      <p:ext uri="{BB962C8B-B14F-4D97-AF65-F5344CB8AC3E}">
        <p14:creationId xmlns:p14="http://schemas.microsoft.com/office/powerpoint/2010/main" val="5179607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4238478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smtClean="0"/>
              <a:t>Presentation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7" name="Slide Number Placeholder 6"/>
          <p:cNvSpPr>
            <a:spLocks noGrp="1"/>
          </p:cNvSpPr>
          <p:nvPr>
            <p:ph type="sldNum" sz="quarter" idx="14"/>
          </p:nvPr>
        </p:nvSpPr>
        <p:spPr/>
        <p:txBody>
          <a:bodyPr/>
          <a:lstStyle/>
          <a:p>
            <a:fld id="{3DD97BEB-BAEF-0344-9D5C-EC73E478698A}" type="slidenum">
              <a:rPr lang="en-US" smtClean="0"/>
              <a:pPr/>
              <a:t>‹#›</a:t>
            </a:fld>
            <a:endParaRPr lang="en-US"/>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94" y="-3048"/>
            <a:ext cx="3263645" cy="3328681"/>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spTree>
    <p:extLst>
      <p:ext uri="{BB962C8B-B14F-4D97-AF65-F5344CB8AC3E}">
        <p14:creationId xmlns:p14="http://schemas.microsoft.com/office/powerpoint/2010/main" val="8393540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19821764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0" name="Text Placeholder 9"/>
          <p:cNvSpPr>
            <a:spLocks noGrp="1"/>
          </p:cNvSpPr>
          <p:nvPr>
            <p:ph type="body" sz="quarter" idx="13"/>
          </p:nvPr>
        </p:nvSpPr>
        <p:spPr>
          <a:xfrm>
            <a:off x="628650" y="1825625"/>
            <a:ext cx="7886700" cy="3943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6"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853419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3"/>
          <p:cNvSpPr>
            <a:spLocks noGrp="1"/>
          </p:cNvSpPr>
          <p:nvPr>
            <p:ph type="body" sz="quarter" idx="14"/>
          </p:nvPr>
        </p:nvSpPr>
        <p:spPr>
          <a:xfrm>
            <a:off x="46291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7358584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4071208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3792801"/>
            <a:ext cx="3886200" cy="1825573"/>
          </a:xfrm>
        </p:spPr>
        <p:txBody>
          <a:bodyPr/>
          <a:lstStyle>
            <a:lvl1pPr marL="0" indent="0">
              <a:buNone/>
              <a:defRPr sz="12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14" hasCustomPrompt="1"/>
          </p:nvPr>
        </p:nvSpPr>
        <p:spPr>
          <a:xfrm>
            <a:off x="4629150" y="1825625"/>
            <a:ext cx="3886200" cy="1825573"/>
          </a:xfrm>
        </p:spPr>
        <p:txBody>
          <a:bodyPr/>
          <a:lstStyle>
            <a:lvl1pPr marL="0" indent="0">
              <a:buNone/>
              <a:defRPr sz="1200" i="1"/>
            </a:lvl1pPr>
          </a:lstStyle>
          <a:p>
            <a:pPr lvl="0"/>
            <a:r>
              <a:rPr lang="en-US" dirty="0" smtClean="0"/>
              <a:t>Insert Object</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55144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2" name="Picture 11"/>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smtClean="0"/>
              <a:t>Topic</a:t>
            </a:r>
            <a:endParaRPr lang="en-US" dirty="0"/>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Slide Number Placeholder 25"/>
          <p:cNvSpPr>
            <a:spLocks noGrp="1"/>
          </p:cNvSpPr>
          <p:nvPr>
            <p:ph type="sldNum" sz="quarter" idx="4"/>
          </p:nvPr>
        </p:nvSpPr>
        <p:spPr>
          <a:xfrm>
            <a:off x="385320" y="6205392"/>
            <a:ext cx="486659" cy="365125"/>
          </a:xfrm>
          <a:prstGeom prst="rect">
            <a:avLst/>
          </a:prstGeom>
        </p:spPr>
        <p:txBody>
          <a:bodyPr vert="horz" lIns="91440" tIns="45720" rIns="91440" bIns="45720" rtlCol="0" anchor="ctr"/>
          <a:lstStyle>
            <a:lvl1pPr algn="l">
              <a:defRPr sz="1200">
                <a:solidFill>
                  <a:schemeClr val="bg1"/>
                </a:solidFill>
              </a:defRPr>
            </a:lvl1pPr>
          </a:lstStyle>
          <a:p>
            <a:fld id="{3DD97BEB-BAEF-0344-9D5C-EC73E478698A}" type="slidenum">
              <a:rPr lang="en-US" smtClean="0"/>
              <a:pPr/>
              <a:t>‹#›</a:t>
            </a:fld>
            <a:endParaRPr lang="en-US"/>
          </a:p>
        </p:txBody>
      </p:sp>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63" r:id="rId3"/>
    <p:sldLayoutId id="2147483684" r:id="rId4"/>
    <p:sldLayoutId id="2147483673" r:id="rId5"/>
    <p:sldLayoutId id="2147483662" r:id="rId6"/>
    <p:sldLayoutId id="2147483675" r:id="rId7"/>
    <p:sldLayoutId id="2147483664" r:id="rId8"/>
    <p:sldLayoutId id="2147483674" r:id="rId9"/>
    <p:sldLayoutId id="2147483665" r:id="rId10"/>
    <p:sldLayoutId id="2147483676" r:id="rId11"/>
    <p:sldLayoutId id="2147483677" r:id="rId12"/>
    <p:sldLayoutId id="2147483678" r:id="rId13"/>
    <p:sldLayoutId id="2147483679" r:id="rId14"/>
    <p:sldLayoutId id="2147483667" r:id="rId15"/>
    <p:sldLayoutId id="2147483680" r:id="rId16"/>
    <p:sldLayoutId id="2147483682" r:id="rId17"/>
    <p:sldLayoutId id="2147483681" r:id="rId18"/>
    <p:sldLayoutId id="2147483685" r:id="rId19"/>
    <p:sldLayoutId id="2147483687" r:id="rId20"/>
    <p:sldLayoutId id="2147483689" r:id="rId21"/>
    <p:sldLayoutId id="2147483690" r:id="rId2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5.tiff"/></Relationships>
</file>

<file path=ppt/slides/_rels/slide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3637527"/>
            <a:ext cx="8315793" cy="697310"/>
          </a:xfrm>
        </p:spPr>
        <p:txBody>
          <a:bodyPr>
            <a:normAutofit fontScale="90000"/>
          </a:bodyPr>
          <a:lstStyle/>
          <a:p>
            <a:r>
              <a:rPr lang="en-US" dirty="0" smtClean="0"/>
              <a:t>IEEE Region 6 Joint Meeting</a:t>
            </a:r>
            <a:br>
              <a:rPr lang="en-US" dirty="0" smtClean="0"/>
            </a:br>
            <a:r>
              <a:rPr lang="en-US" dirty="0" err="1" smtClean="0"/>
              <a:t>NorthEast</a:t>
            </a:r>
            <a:r>
              <a:rPr lang="en-US" dirty="0" smtClean="0"/>
              <a:t> and Southwest Areas</a:t>
            </a:r>
            <a:endParaRPr lang="en-US" dirty="0"/>
          </a:p>
        </p:txBody>
      </p:sp>
      <p:sp>
        <p:nvSpPr>
          <p:cNvPr id="3" name="Subtitle 2"/>
          <p:cNvSpPr>
            <a:spLocks noGrp="1"/>
          </p:cNvSpPr>
          <p:nvPr>
            <p:ph type="subTitle" idx="1"/>
          </p:nvPr>
        </p:nvSpPr>
        <p:spPr/>
        <p:txBody>
          <a:bodyPr>
            <a:normAutofit/>
          </a:bodyPr>
          <a:lstStyle/>
          <a:p>
            <a:r>
              <a:rPr lang="en-US" dirty="0" smtClean="0"/>
              <a:t>Director’s Welcome </a:t>
            </a:r>
            <a:r>
              <a:rPr lang="mr-IN" dirty="0" smtClean="0"/>
              <a:t>–</a:t>
            </a:r>
            <a:r>
              <a:rPr lang="en-US" dirty="0" smtClean="0"/>
              <a:t> Fall 2017</a:t>
            </a:r>
          </a:p>
          <a:p>
            <a:r>
              <a:rPr lang="en-US" dirty="0" smtClean="0"/>
              <a:t>Kathleen A. Kramer</a:t>
            </a:r>
          </a:p>
        </p:txBody>
      </p:sp>
      <p:sp>
        <p:nvSpPr>
          <p:cNvPr id="4" name="Slide Number Placeholder 3"/>
          <p:cNvSpPr>
            <a:spLocks noGrp="1"/>
          </p:cNvSpPr>
          <p:nvPr>
            <p:ph type="sldNum" sz="quarter" idx="18"/>
          </p:nvPr>
        </p:nvSpPr>
        <p:spPr/>
        <p:txBody>
          <a:bodyPr/>
          <a:lstStyle/>
          <a:p>
            <a:fld id="{3DD97BEB-BAEF-0344-9D5C-EC73E478698A}" type="slidenum">
              <a:rPr lang="en-US" smtClean="0"/>
              <a:pPr/>
              <a:t>1</a:t>
            </a:fld>
            <a:endParaRPr lang="en-US"/>
          </a:p>
        </p:txBody>
      </p:sp>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75" y="197555"/>
            <a:ext cx="7945913" cy="1030112"/>
          </a:xfrm>
        </p:spPr>
        <p:txBody>
          <a:bodyPr/>
          <a:lstStyle/>
          <a:p>
            <a:r>
              <a:rPr lang="en-US" sz="2800" dirty="0" smtClean="0"/>
              <a:t>STATISTICS – Region 6, Sections</a:t>
            </a:r>
            <a:endParaRPr lang="en-US" sz="2800" dirty="0"/>
          </a:p>
        </p:txBody>
      </p:sp>
      <p:sp>
        <p:nvSpPr>
          <p:cNvPr id="3" name="Date Placeholder 2"/>
          <p:cNvSpPr>
            <a:spLocks noGrp="1"/>
          </p:cNvSpPr>
          <p:nvPr>
            <p:ph type="dt" sz="half" idx="12"/>
          </p:nvPr>
        </p:nvSpPr>
        <p:spPr/>
        <p:txBody>
          <a:bodyPr/>
          <a:lstStyle/>
          <a:p>
            <a:fld id="{E50B30B4-8BA1-E748-9630-47607DB342DA}" type="datetime1">
              <a:rPr lang="en-US" smtClean="0"/>
              <a:pPr/>
              <a:t>10/14/2017</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66722682"/>
              </p:ext>
            </p:extLst>
          </p:nvPr>
        </p:nvGraphicFramePr>
        <p:xfrm>
          <a:off x="385320" y="1352350"/>
          <a:ext cx="8211954" cy="4360240"/>
        </p:xfrm>
        <a:graphic>
          <a:graphicData uri="http://schemas.openxmlformats.org/drawingml/2006/table">
            <a:tbl>
              <a:tblPr/>
              <a:tblGrid>
                <a:gridCol w="4433542">
                  <a:extLst>
                    <a:ext uri="{9D8B030D-6E8A-4147-A177-3AD203B41FA5}">
                      <a16:colId xmlns="" xmlns:a16="http://schemas.microsoft.com/office/drawing/2014/main" val="3978062840"/>
                    </a:ext>
                  </a:extLst>
                </a:gridCol>
                <a:gridCol w="853190">
                  <a:extLst>
                    <a:ext uri="{9D8B030D-6E8A-4147-A177-3AD203B41FA5}">
                      <a16:colId xmlns="" xmlns:a16="http://schemas.microsoft.com/office/drawing/2014/main" val="2265346516"/>
                    </a:ext>
                  </a:extLst>
                </a:gridCol>
                <a:gridCol w="975074">
                  <a:extLst>
                    <a:ext uri="{9D8B030D-6E8A-4147-A177-3AD203B41FA5}">
                      <a16:colId xmlns="" xmlns:a16="http://schemas.microsoft.com/office/drawing/2014/main" val="1616834074"/>
                    </a:ext>
                  </a:extLst>
                </a:gridCol>
                <a:gridCol w="975074">
                  <a:extLst>
                    <a:ext uri="{9D8B030D-6E8A-4147-A177-3AD203B41FA5}">
                      <a16:colId xmlns="" xmlns:a16="http://schemas.microsoft.com/office/drawing/2014/main" val="1870494471"/>
                    </a:ext>
                  </a:extLst>
                </a:gridCol>
                <a:gridCol w="975074">
                  <a:extLst>
                    <a:ext uri="{9D8B030D-6E8A-4147-A177-3AD203B41FA5}">
                      <a16:colId xmlns="" xmlns:a16="http://schemas.microsoft.com/office/drawing/2014/main" val="2027261232"/>
                    </a:ext>
                  </a:extLst>
                </a:gridCol>
              </a:tblGrid>
              <a:tr h="241043">
                <a:tc>
                  <a:txBody>
                    <a:bodyPr/>
                    <a:lstStyle/>
                    <a:p>
                      <a:pPr algn="ctr" rtl="0" fontAlgn="b"/>
                      <a:r>
                        <a:rPr lang="en-US" sz="1400" b="1" i="0" u="none" strike="noStrike" dirty="0">
                          <a:solidFill>
                            <a:srgbClr val="000000"/>
                          </a:solidFill>
                          <a:effectLst/>
                          <a:latin typeface="Calibri" panose="020F0502020204030204" pitchFamily="34" charset="0"/>
                        </a:rPr>
                        <a:t>Region 6</a:t>
                      </a:r>
                    </a:p>
                  </a:txBody>
                  <a:tcPr marL="8179" marR="8179" marT="8179" marB="0" anchor="b">
                    <a:lnL>
                      <a:noFill/>
                    </a:lnL>
                    <a:lnR>
                      <a:noFill/>
                    </a:lnR>
                    <a:lnT>
                      <a:noFill/>
                    </a:lnT>
                    <a:lnB>
                      <a:noFill/>
                    </a:lnB>
                    <a:solidFill>
                      <a:srgbClr val="FFFF00"/>
                    </a:solidFill>
                  </a:tcPr>
                </a:tc>
                <a:tc>
                  <a:txBody>
                    <a:bodyPr/>
                    <a:lstStyle/>
                    <a:p>
                      <a:pPr algn="ctr" rtl="0" fontAlgn="b"/>
                      <a:r>
                        <a:rPr lang="en-US" sz="1400" b="1" i="0" u="none" strike="noStrike">
                          <a:solidFill>
                            <a:srgbClr val="000000"/>
                          </a:solidFill>
                          <a:effectLst/>
                          <a:latin typeface="Calibri" panose="020F0502020204030204" pitchFamily="34" charset="0"/>
                        </a:rPr>
                        <a:t>2016</a:t>
                      </a:r>
                    </a:p>
                  </a:txBody>
                  <a:tcPr marL="8179" marR="8179" marT="8179" marB="0" anchor="b">
                    <a:lnL>
                      <a:noFill/>
                    </a:lnL>
                    <a:lnR>
                      <a:noFill/>
                    </a:lnR>
                    <a:lnT>
                      <a:noFill/>
                    </a:lnT>
                    <a:lnB>
                      <a:noFill/>
                    </a:lnB>
                    <a:solidFill>
                      <a:srgbClr val="FFFF00"/>
                    </a:solidFill>
                  </a:tcPr>
                </a:tc>
                <a:tc>
                  <a:txBody>
                    <a:bodyPr/>
                    <a:lstStyle/>
                    <a:p>
                      <a:pPr algn="ctr" rtl="0" fontAlgn="b"/>
                      <a:r>
                        <a:rPr lang="en-US" sz="1400" b="1" i="0" u="none" strike="noStrike">
                          <a:solidFill>
                            <a:srgbClr val="000000"/>
                          </a:solidFill>
                          <a:effectLst/>
                          <a:latin typeface="Calibri" panose="020F0502020204030204" pitchFamily="34" charset="0"/>
                        </a:rPr>
                        <a:t>2015</a:t>
                      </a:r>
                    </a:p>
                  </a:txBody>
                  <a:tcPr marL="8179" marR="8179" marT="8179" marB="0" anchor="b">
                    <a:lnL>
                      <a:noFill/>
                    </a:lnL>
                    <a:lnR>
                      <a:noFill/>
                    </a:lnR>
                    <a:lnT>
                      <a:noFill/>
                    </a:lnT>
                    <a:lnB>
                      <a:noFill/>
                    </a:lnB>
                    <a:solidFill>
                      <a:srgbClr val="FFFF00"/>
                    </a:solidFill>
                  </a:tcPr>
                </a:tc>
                <a:tc>
                  <a:txBody>
                    <a:bodyPr/>
                    <a:lstStyle/>
                    <a:p>
                      <a:pPr algn="ctr" rtl="0" fontAlgn="b"/>
                      <a:r>
                        <a:rPr lang="en-US" sz="1400" b="1" i="0" u="none" strike="noStrike">
                          <a:solidFill>
                            <a:srgbClr val="000000"/>
                          </a:solidFill>
                          <a:effectLst/>
                          <a:latin typeface="Calibri" panose="020F0502020204030204" pitchFamily="34" charset="0"/>
                        </a:rPr>
                        <a:t>2014</a:t>
                      </a:r>
                    </a:p>
                  </a:txBody>
                  <a:tcPr marL="8179" marR="8179" marT="8179" marB="0" anchor="b">
                    <a:lnL>
                      <a:noFill/>
                    </a:lnL>
                    <a:lnR>
                      <a:noFill/>
                    </a:lnR>
                    <a:lnT>
                      <a:noFill/>
                    </a:lnT>
                    <a:lnB>
                      <a:noFill/>
                    </a:lnB>
                    <a:solidFill>
                      <a:srgbClr val="FFFF00"/>
                    </a:solidFill>
                  </a:tcPr>
                </a:tc>
                <a:tc>
                  <a:txBody>
                    <a:bodyPr/>
                    <a:lstStyle/>
                    <a:p>
                      <a:pPr algn="ctr" rtl="0" fontAlgn="b"/>
                      <a:r>
                        <a:rPr lang="en-US" sz="1400" b="1" i="0" u="none" strike="noStrike">
                          <a:solidFill>
                            <a:srgbClr val="000000"/>
                          </a:solidFill>
                          <a:effectLst/>
                          <a:latin typeface="Calibri" panose="020F0502020204030204" pitchFamily="34" charset="0"/>
                        </a:rPr>
                        <a:t>2013</a:t>
                      </a:r>
                    </a:p>
                  </a:txBody>
                  <a:tcPr marL="8179" marR="8179" marT="8179" marB="0" anchor="b">
                    <a:lnL>
                      <a:noFill/>
                    </a:lnL>
                    <a:lnR>
                      <a:noFill/>
                    </a:lnR>
                    <a:lnT>
                      <a:noFill/>
                    </a:lnT>
                    <a:lnB>
                      <a:noFill/>
                    </a:lnB>
                    <a:solidFill>
                      <a:srgbClr val="FFFF00"/>
                    </a:solidFill>
                  </a:tcPr>
                </a:tc>
                <a:extLst>
                  <a:ext uri="{0D108BD9-81ED-4DB2-BD59-A6C34878D82A}">
                    <a16:rowId xmlns="" xmlns:a16="http://schemas.microsoft.com/office/drawing/2014/main" val="2882554930"/>
                  </a:ext>
                </a:extLst>
              </a:tr>
              <a:tr h="241043">
                <a:tc>
                  <a:txBody>
                    <a:bodyPr/>
                    <a:lstStyle/>
                    <a:p>
                      <a:pPr algn="l" rtl="0" fontAlgn="b"/>
                      <a:r>
                        <a:rPr lang="en-US" sz="2000" b="0" i="0" u="none" strike="noStrike" dirty="0">
                          <a:solidFill>
                            <a:srgbClr val="7030A0"/>
                          </a:solidFill>
                          <a:effectLst/>
                          <a:latin typeface="Calibri" panose="020F0502020204030204" pitchFamily="34" charset="0"/>
                        </a:rPr>
                        <a:t>Alamogordo-Holloman Section</a:t>
                      </a:r>
                    </a:p>
                  </a:txBody>
                  <a:tcPr marL="8179" marR="8179" marT="8179" marB="0" anchor="b">
                    <a:lnL>
                      <a:noFill/>
                    </a:lnL>
                    <a:lnR>
                      <a:noFill/>
                    </a:lnR>
                    <a:lnT>
                      <a:noFill/>
                    </a:lnT>
                    <a:lnB>
                      <a:noFill/>
                    </a:lnB>
                  </a:tcPr>
                </a:tc>
                <a:tc>
                  <a:txBody>
                    <a:bodyPr/>
                    <a:lstStyle/>
                    <a:p>
                      <a:pPr algn="ctr" fontAlgn="b"/>
                      <a:r>
                        <a:rPr lang="en-US" sz="2000" b="0" i="0" u="none" strike="noStrike" dirty="0">
                          <a:solidFill>
                            <a:srgbClr val="7030A0"/>
                          </a:solidFill>
                          <a:effectLst/>
                          <a:latin typeface="Calibri" panose="020F0502020204030204" pitchFamily="34" charset="0"/>
                        </a:rPr>
                        <a:t>18</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16</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16</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20</a:t>
                      </a:r>
                    </a:p>
                  </a:txBody>
                  <a:tcPr marL="8179" marR="8179" marT="8179" marB="0" anchor="b">
                    <a:lnL>
                      <a:noFill/>
                    </a:lnL>
                    <a:lnR>
                      <a:noFill/>
                    </a:lnR>
                    <a:lnT>
                      <a:noFill/>
                    </a:lnT>
                    <a:lnB>
                      <a:noFill/>
                    </a:lnB>
                  </a:tcPr>
                </a:tc>
                <a:extLst>
                  <a:ext uri="{0D108BD9-81ED-4DB2-BD59-A6C34878D82A}">
                    <a16:rowId xmlns="" xmlns:a16="http://schemas.microsoft.com/office/drawing/2014/main" val="465000991"/>
                  </a:ext>
                </a:extLst>
              </a:tr>
              <a:tr h="241043">
                <a:tc>
                  <a:txBody>
                    <a:bodyPr/>
                    <a:lstStyle/>
                    <a:p>
                      <a:pPr algn="l" rtl="0" fontAlgn="b"/>
                      <a:r>
                        <a:rPr lang="en-US" sz="1400" b="0" i="0" u="none" strike="noStrike" dirty="0">
                          <a:solidFill>
                            <a:srgbClr val="000000"/>
                          </a:solidFill>
                          <a:effectLst/>
                          <a:latin typeface="Calibri" panose="020F0502020204030204" pitchFamily="34" charset="0"/>
                        </a:rPr>
                        <a:t>Alaska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371</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440</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459</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435</a:t>
                      </a:r>
                    </a:p>
                  </a:txBody>
                  <a:tcPr marL="8179" marR="8179" marT="8179" marB="0" anchor="b">
                    <a:lnL>
                      <a:noFill/>
                    </a:lnL>
                    <a:lnR>
                      <a:noFill/>
                    </a:lnR>
                    <a:lnT>
                      <a:noFill/>
                    </a:lnT>
                    <a:lnB>
                      <a:noFill/>
                    </a:lnB>
                  </a:tcPr>
                </a:tc>
                <a:extLst>
                  <a:ext uri="{0D108BD9-81ED-4DB2-BD59-A6C34878D82A}">
                    <a16:rowId xmlns="" xmlns:a16="http://schemas.microsoft.com/office/drawing/2014/main" val="3619723714"/>
                  </a:ext>
                </a:extLst>
              </a:tr>
              <a:tr h="241043">
                <a:tc>
                  <a:txBody>
                    <a:bodyPr/>
                    <a:lstStyle/>
                    <a:p>
                      <a:pPr algn="l" rtl="0" fontAlgn="b"/>
                      <a:r>
                        <a:rPr lang="en-US" sz="2000" b="0" i="0" u="none" strike="noStrike" dirty="0">
                          <a:solidFill>
                            <a:srgbClr val="7030A0"/>
                          </a:solidFill>
                          <a:effectLst/>
                          <a:latin typeface="Calibri" panose="020F0502020204030204" pitchFamily="34" charset="0"/>
                        </a:rPr>
                        <a:t>Albuquerque Section</a:t>
                      </a:r>
                    </a:p>
                  </a:txBody>
                  <a:tcPr marL="8179" marR="8179" marT="8179" marB="0" anchor="b">
                    <a:lnL>
                      <a:noFill/>
                    </a:lnL>
                    <a:lnR>
                      <a:noFill/>
                    </a:lnR>
                    <a:lnT>
                      <a:noFill/>
                    </a:lnT>
                    <a:lnB>
                      <a:noFill/>
                    </a:lnB>
                  </a:tcPr>
                </a:tc>
                <a:tc>
                  <a:txBody>
                    <a:bodyPr/>
                    <a:lstStyle/>
                    <a:p>
                      <a:pPr algn="ctr" fontAlgn="b"/>
                      <a:r>
                        <a:rPr lang="en-US" sz="2000" b="0" i="0" u="none" strike="noStrike" dirty="0">
                          <a:solidFill>
                            <a:srgbClr val="7030A0"/>
                          </a:solidFill>
                          <a:effectLst/>
                          <a:latin typeface="Calibri" panose="020F0502020204030204" pitchFamily="34" charset="0"/>
                        </a:rPr>
                        <a:t>1150</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1180</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1206</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1220</a:t>
                      </a:r>
                    </a:p>
                  </a:txBody>
                  <a:tcPr marL="8179" marR="8179" marT="8179" marB="0" anchor="b">
                    <a:lnL>
                      <a:noFill/>
                    </a:lnL>
                    <a:lnR>
                      <a:noFill/>
                    </a:lnR>
                    <a:lnT>
                      <a:noFill/>
                    </a:lnT>
                    <a:lnB>
                      <a:noFill/>
                    </a:lnB>
                  </a:tcPr>
                </a:tc>
                <a:extLst>
                  <a:ext uri="{0D108BD9-81ED-4DB2-BD59-A6C34878D82A}">
                    <a16:rowId xmlns="" xmlns:a16="http://schemas.microsoft.com/office/drawing/2014/main" val="949574246"/>
                  </a:ext>
                </a:extLst>
              </a:tr>
              <a:tr h="241043">
                <a:tc>
                  <a:txBody>
                    <a:bodyPr/>
                    <a:lstStyle/>
                    <a:p>
                      <a:pPr algn="l" rtl="0" fontAlgn="b"/>
                      <a:r>
                        <a:rPr lang="en-US" sz="2000" b="0" i="0" u="none" strike="noStrike" dirty="0">
                          <a:solidFill>
                            <a:srgbClr val="7030A0"/>
                          </a:solidFill>
                          <a:effectLst/>
                          <a:latin typeface="Calibri" panose="020F0502020204030204" pitchFamily="34" charset="0"/>
                        </a:rPr>
                        <a:t>Boise Section</a:t>
                      </a:r>
                    </a:p>
                  </a:txBody>
                  <a:tcPr marL="8179" marR="8179" marT="8179" marB="0" anchor="b">
                    <a:lnL>
                      <a:noFill/>
                    </a:lnL>
                    <a:lnR>
                      <a:noFill/>
                    </a:lnR>
                    <a:lnT>
                      <a:noFill/>
                    </a:lnT>
                    <a:lnB>
                      <a:noFill/>
                    </a:lnB>
                  </a:tcPr>
                </a:tc>
                <a:tc>
                  <a:txBody>
                    <a:bodyPr/>
                    <a:lstStyle/>
                    <a:p>
                      <a:pPr algn="ctr" fontAlgn="b"/>
                      <a:r>
                        <a:rPr lang="en-US" sz="2000" b="0" i="0" u="none" strike="noStrike" dirty="0">
                          <a:solidFill>
                            <a:srgbClr val="7030A0"/>
                          </a:solidFill>
                          <a:effectLst/>
                          <a:latin typeface="Calibri" panose="020F0502020204030204" pitchFamily="34" charset="0"/>
                        </a:rPr>
                        <a:t>562</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580</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546</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569</a:t>
                      </a:r>
                    </a:p>
                  </a:txBody>
                  <a:tcPr marL="8179" marR="8179" marT="8179" marB="0" anchor="b">
                    <a:lnL>
                      <a:noFill/>
                    </a:lnL>
                    <a:lnR>
                      <a:noFill/>
                    </a:lnR>
                    <a:lnT>
                      <a:noFill/>
                    </a:lnT>
                    <a:lnB>
                      <a:noFill/>
                    </a:lnB>
                  </a:tcPr>
                </a:tc>
                <a:extLst>
                  <a:ext uri="{0D108BD9-81ED-4DB2-BD59-A6C34878D82A}">
                    <a16:rowId xmlns="" xmlns:a16="http://schemas.microsoft.com/office/drawing/2014/main" val="316335832"/>
                  </a:ext>
                </a:extLst>
              </a:tr>
              <a:tr h="241043">
                <a:tc>
                  <a:txBody>
                    <a:bodyPr/>
                    <a:lstStyle/>
                    <a:p>
                      <a:pPr algn="l" rtl="0" fontAlgn="b"/>
                      <a:r>
                        <a:rPr lang="en-US" sz="1400" b="0" i="0" u="none" strike="noStrike" dirty="0">
                          <a:solidFill>
                            <a:srgbClr val="000000"/>
                          </a:solidFill>
                          <a:effectLst/>
                          <a:latin typeface="Calibri" panose="020F0502020204030204" pitchFamily="34" charset="0"/>
                        </a:rPr>
                        <a:t>Buenaventura Section</a:t>
                      </a:r>
                    </a:p>
                  </a:txBody>
                  <a:tcPr marL="8179" marR="8179" marT="8179"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770</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782</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797</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829</a:t>
                      </a:r>
                    </a:p>
                  </a:txBody>
                  <a:tcPr marL="8179" marR="8179" marT="8179" marB="0" anchor="b">
                    <a:lnL>
                      <a:noFill/>
                    </a:lnL>
                    <a:lnR>
                      <a:noFill/>
                    </a:lnR>
                    <a:lnT>
                      <a:noFill/>
                    </a:lnT>
                    <a:lnB>
                      <a:noFill/>
                    </a:lnB>
                  </a:tcPr>
                </a:tc>
                <a:extLst>
                  <a:ext uri="{0D108BD9-81ED-4DB2-BD59-A6C34878D82A}">
                    <a16:rowId xmlns="" xmlns:a16="http://schemas.microsoft.com/office/drawing/2014/main" val="2298803214"/>
                  </a:ext>
                </a:extLst>
              </a:tr>
              <a:tr h="241043">
                <a:tc>
                  <a:txBody>
                    <a:bodyPr/>
                    <a:lstStyle/>
                    <a:p>
                      <a:pPr algn="l" rtl="0" fontAlgn="b"/>
                      <a:r>
                        <a:rPr lang="en-US" sz="1400" b="0" i="0" u="none" strike="noStrike" dirty="0">
                          <a:solidFill>
                            <a:srgbClr val="000000"/>
                          </a:solidFill>
                          <a:effectLst/>
                          <a:latin typeface="Calibri" panose="020F0502020204030204" pitchFamily="34" charset="0"/>
                        </a:rPr>
                        <a:t>Central Coast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857</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924</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993</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1073</a:t>
                      </a:r>
                    </a:p>
                  </a:txBody>
                  <a:tcPr marL="8179" marR="8179" marT="8179" marB="0" anchor="b">
                    <a:lnL>
                      <a:noFill/>
                    </a:lnL>
                    <a:lnR>
                      <a:noFill/>
                    </a:lnR>
                    <a:lnT>
                      <a:noFill/>
                    </a:lnT>
                    <a:lnB>
                      <a:noFill/>
                    </a:lnB>
                  </a:tcPr>
                </a:tc>
                <a:extLst>
                  <a:ext uri="{0D108BD9-81ED-4DB2-BD59-A6C34878D82A}">
                    <a16:rowId xmlns="" xmlns:a16="http://schemas.microsoft.com/office/drawing/2014/main" val="1738812017"/>
                  </a:ext>
                </a:extLst>
              </a:tr>
              <a:tr h="241043">
                <a:tc>
                  <a:txBody>
                    <a:bodyPr/>
                    <a:lstStyle/>
                    <a:p>
                      <a:pPr algn="l" rtl="0" fontAlgn="b"/>
                      <a:r>
                        <a:rPr lang="en-US" sz="2000" b="0" i="0" u="none" strike="noStrike" dirty="0">
                          <a:solidFill>
                            <a:srgbClr val="7030A0"/>
                          </a:solidFill>
                          <a:effectLst/>
                          <a:latin typeface="Calibri" panose="020F0502020204030204" pitchFamily="34" charset="0"/>
                        </a:rPr>
                        <a:t>Central Montana Section</a:t>
                      </a:r>
                    </a:p>
                  </a:txBody>
                  <a:tcPr marL="8179" marR="8179" marT="8179" marB="0" anchor="b">
                    <a:lnL>
                      <a:noFill/>
                    </a:lnL>
                    <a:lnR>
                      <a:noFill/>
                    </a:lnR>
                    <a:lnT>
                      <a:noFill/>
                    </a:lnT>
                    <a:lnB>
                      <a:noFill/>
                    </a:lnB>
                  </a:tcPr>
                </a:tc>
                <a:tc>
                  <a:txBody>
                    <a:bodyPr/>
                    <a:lstStyle/>
                    <a:p>
                      <a:pPr algn="ctr" fontAlgn="b"/>
                      <a:r>
                        <a:rPr lang="en-US" sz="2000" b="0" i="0" u="none" strike="noStrike" dirty="0">
                          <a:solidFill>
                            <a:srgbClr val="7030A0"/>
                          </a:solidFill>
                          <a:effectLst/>
                          <a:latin typeface="Calibri" panose="020F0502020204030204" pitchFamily="34" charset="0"/>
                        </a:rPr>
                        <a:t>129</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140</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157</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150</a:t>
                      </a:r>
                    </a:p>
                  </a:txBody>
                  <a:tcPr marL="8179" marR="8179" marT="8179" marB="0" anchor="b">
                    <a:lnL>
                      <a:noFill/>
                    </a:lnL>
                    <a:lnR>
                      <a:noFill/>
                    </a:lnR>
                    <a:lnT>
                      <a:noFill/>
                    </a:lnT>
                    <a:lnB>
                      <a:noFill/>
                    </a:lnB>
                  </a:tcPr>
                </a:tc>
                <a:extLst>
                  <a:ext uri="{0D108BD9-81ED-4DB2-BD59-A6C34878D82A}">
                    <a16:rowId xmlns="" xmlns:a16="http://schemas.microsoft.com/office/drawing/2014/main" val="3750660797"/>
                  </a:ext>
                </a:extLst>
              </a:tr>
              <a:tr h="241043">
                <a:tc>
                  <a:txBody>
                    <a:bodyPr/>
                    <a:lstStyle/>
                    <a:p>
                      <a:pPr algn="l" rtl="0" fontAlgn="b"/>
                      <a:r>
                        <a:rPr lang="en-US" sz="1400" b="0" i="0" u="none" strike="noStrike" dirty="0">
                          <a:solidFill>
                            <a:srgbClr val="000000"/>
                          </a:solidFill>
                          <a:effectLst/>
                          <a:latin typeface="Calibri" panose="020F0502020204030204" pitchFamily="34" charset="0"/>
                        </a:rPr>
                        <a:t>Central Washington Section</a:t>
                      </a:r>
                    </a:p>
                  </a:txBody>
                  <a:tcPr marL="8179" marR="8179" marT="8179"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78</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76</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88</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86</a:t>
                      </a:r>
                    </a:p>
                  </a:txBody>
                  <a:tcPr marL="8179" marR="8179" marT="8179" marB="0" anchor="b">
                    <a:lnL>
                      <a:noFill/>
                    </a:lnL>
                    <a:lnR>
                      <a:noFill/>
                    </a:lnR>
                    <a:lnT>
                      <a:noFill/>
                    </a:lnT>
                    <a:lnB>
                      <a:noFill/>
                    </a:lnB>
                  </a:tcPr>
                </a:tc>
                <a:extLst>
                  <a:ext uri="{0D108BD9-81ED-4DB2-BD59-A6C34878D82A}">
                    <a16:rowId xmlns="" xmlns:a16="http://schemas.microsoft.com/office/drawing/2014/main" val="1572875255"/>
                  </a:ext>
                </a:extLst>
              </a:tr>
              <a:tr h="241043">
                <a:tc>
                  <a:txBody>
                    <a:bodyPr/>
                    <a:lstStyle/>
                    <a:p>
                      <a:pPr algn="l" rtl="0" fontAlgn="b"/>
                      <a:r>
                        <a:rPr lang="en-US" sz="1400" b="0" i="0" u="none" strike="noStrike">
                          <a:solidFill>
                            <a:srgbClr val="000000"/>
                          </a:solidFill>
                          <a:effectLst/>
                          <a:latin typeface="Calibri" panose="020F0502020204030204" pitchFamily="34" charset="0"/>
                        </a:rPr>
                        <a:t>China Lake-Bakersfield Section</a:t>
                      </a:r>
                    </a:p>
                  </a:txBody>
                  <a:tcPr marL="8179" marR="8179" marT="8179"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209</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220</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243</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216</a:t>
                      </a:r>
                    </a:p>
                  </a:txBody>
                  <a:tcPr marL="8179" marR="8179" marT="8179" marB="0" anchor="b">
                    <a:lnL>
                      <a:noFill/>
                    </a:lnL>
                    <a:lnR>
                      <a:noFill/>
                    </a:lnR>
                    <a:lnT>
                      <a:noFill/>
                    </a:lnT>
                    <a:lnB>
                      <a:noFill/>
                    </a:lnB>
                  </a:tcPr>
                </a:tc>
                <a:extLst>
                  <a:ext uri="{0D108BD9-81ED-4DB2-BD59-A6C34878D82A}">
                    <a16:rowId xmlns="" xmlns:a16="http://schemas.microsoft.com/office/drawing/2014/main" val="518076570"/>
                  </a:ext>
                </a:extLst>
              </a:tr>
              <a:tr h="241043">
                <a:tc>
                  <a:txBody>
                    <a:bodyPr/>
                    <a:lstStyle/>
                    <a:p>
                      <a:pPr algn="l" rtl="0" fontAlgn="b"/>
                      <a:r>
                        <a:rPr lang="en-US" sz="1400" b="0" i="0" u="none" strike="noStrike">
                          <a:solidFill>
                            <a:srgbClr val="000000"/>
                          </a:solidFill>
                          <a:effectLst/>
                          <a:latin typeface="Calibri" panose="020F0502020204030204" pitchFamily="34" charset="0"/>
                        </a:rPr>
                        <a:t>Coastal Los Angeles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2235</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2310</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2345</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2452</a:t>
                      </a:r>
                    </a:p>
                  </a:txBody>
                  <a:tcPr marL="8179" marR="8179" marT="8179" marB="0" anchor="b">
                    <a:lnL>
                      <a:noFill/>
                    </a:lnL>
                    <a:lnR>
                      <a:noFill/>
                    </a:lnR>
                    <a:lnT>
                      <a:noFill/>
                    </a:lnT>
                    <a:lnB>
                      <a:noFill/>
                    </a:lnB>
                  </a:tcPr>
                </a:tc>
                <a:extLst>
                  <a:ext uri="{0D108BD9-81ED-4DB2-BD59-A6C34878D82A}">
                    <a16:rowId xmlns="" xmlns:a16="http://schemas.microsoft.com/office/drawing/2014/main" val="3550157785"/>
                  </a:ext>
                </a:extLst>
              </a:tr>
              <a:tr h="241043">
                <a:tc>
                  <a:txBody>
                    <a:bodyPr/>
                    <a:lstStyle/>
                    <a:p>
                      <a:pPr algn="l" rtl="0" fontAlgn="b"/>
                      <a:r>
                        <a:rPr lang="en-US" sz="2000" b="0" i="0" u="none" strike="noStrike" dirty="0">
                          <a:solidFill>
                            <a:srgbClr val="7030A0"/>
                          </a:solidFill>
                          <a:effectLst/>
                          <a:latin typeface="Calibri" panose="020F0502020204030204" pitchFamily="34" charset="0"/>
                        </a:rPr>
                        <a:t>Eastern Idaho Section</a:t>
                      </a:r>
                    </a:p>
                  </a:txBody>
                  <a:tcPr marL="8179" marR="8179" marT="8179" marB="0" anchor="b">
                    <a:lnL>
                      <a:noFill/>
                    </a:lnL>
                    <a:lnR>
                      <a:noFill/>
                    </a:lnR>
                    <a:lnT>
                      <a:noFill/>
                    </a:lnT>
                    <a:lnB>
                      <a:noFill/>
                    </a:lnB>
                  </a:tcPr>
                </a:tc>
                <a:tc>
                  <a:txBody>
                    <a:bodyPr/>
                    <a:lstStyle/>
                    <a:p>
                      <a:pPr algn="ctr" fontAlgn="b"/>
                      <a:r>
                        <a:rPr lang="en-US" sz="2000" b="0" i="0" u="none" strike="noStrike">
                          <a:solidFill>
                            <a:srgbClr val="7030A0"/>
                          </a:solidFill>
                          <a:effectLst/>
                          <a:latin typeface="Calibri" panose="020F0502020204030204" pitchFamily="34" charset="0"/>
                        </a:rPr>
                        <a:t>200</a:t>
                      </a:r>
                    </a:p>
                  </a:txBody>
                  <a:tcPr marL="8179" marR="8179" marT="8179" marB="0" anchor="b">
                    <a:lnL>
                      <a:noFill/>
                    </a:lnL>
                    <a:lnR>
                      <a:noFill/>
                    </a:lnR>
                    <a:lnT>
                      <a:noFill/>
                    </a:lnT>
                    <a:lnB>
                      <a:noFill/>
                    </a:lnB>
                  </a:tcPr>
                </a:tc>
                <a:tc>
                  <a:txBody>
                    <a:bodyPr/>
                    <a:lstStyle/>
                    <a:p>
                      <a:pPr algn="ctr" rtl="0" fontAlgn="b"/>
                      <a:r>
                        <a:rPr lang="en-US" sz="2000" b="0" i="0" u="none" strike="noStrike">
                          <a:solidFill>
                            <a:srgbClr val="7030A0"/>
                          </a:solidFill>
                          <a:effectLst/>
                          <a:latin typeface="Calibri" panose="020F0502020204030204" pitchFamily="34" charset="0"/>
                        </a:rPr>
                        <a:t>211</a:t>
                      </a:r>
                    </a:p>
                  </a:txBody>
                  <a:tcPr marL="8179" marR="8179" marT="8179" marB="0" anchor="b">
                    <a:lnL>
                      <a:noFill/>
                    </a:lnL>
                    <a:lnR>
                      <a:noFill/>
                    </a:lnR>
                    <a:lnT>
                      <a:noFill/>
                    </a:lnT>
                    <a:lnB>
                      <a:noFill/>
                    </a:lnB>
                  </a:tcPr>
                </a:tc>
                <a:tc>
                  <a:txBody>
                    <a:bodyPr/>
                    <a:lstStyle/>
                    <a:p>
                      <a:pPr algn="ctr" rtl="0" fontAlgn="b"/>
                      <a:r>
                        <a:rPr lang="en-US" sz="2000" b="0" i="0" u="none" strike="noStrike">
                          <a:solidFill>
                            <a:srgbClr val="7030A0"/>
                          </a:solidFill>
                          <a:effectLst/>
                          <a:latin typeface="Calibri" panose="020F0502020204030204" pitchFamily="34" charset="0"/>
                        </a:rPr>
                        <a:t>199</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193</a:t>
                      </a:r>
                    </a:p>
                  </a:txBody>
                  <a:tcPr marL="8179" marR="8179" marT="8179" marB="0" anchor="b">
                    <a:lnL>
                      <a:noFill/>
                    </a:lnL>
                    <a:lnR>
                      <a:noFill/>
                    </a:lnR>
                    <a:lnT>
                      <a:noFill/>
                    </a:lnT>
                    <a:lnB>
                      <a:noFill/>
                    </a:lnB>
                  </a:tcPr>
                </a:tc>
                <a:extLst>
                  <a:ext uri="{0D108BD9-81ED-4DB2-BD59-A6C34878D82A}">
                    <a16:rowId xmlns="" xmlns:a16="http://schemas.microsoft.com/office/drawing/2014/main" val="2639185213"/>
                  </a:ext>
                </a:extLst>
              </a:tr>
              <a:tr h="241043">
                <a:tc>
                  <a:txBody>
                    <a:bodyPr/>
                    <a:lstStyle/>
                    <a:p>
                      <a:pPr algn="l" rtl="0" fontAlgn="b"/>
                      <a:r>
                        <a:rPr lang="en-US" sz="2000" b="0" i="0" u="none" strike="noStrike" dirty="0">
                          <a:solidFill>
                            <a:srgbClr val="7030A0"/>
                          </a:solidFill>
                          <a:effectLst/>
                          <a:latin typeface="Calibri" panose="020F0502020204030204" pitchFamily="34" charset="0"/>
                        </a:rPr>
                        <a:t>Eastern Montana Section</a:t>
                      </a:r>
                    </a:p>
                  </a:txBody>
                  <a:tcPr marL="8179" marR="8179" marT="8179" marB="0" anchor="b">
                    <a:lnL>
                      <a:noFill/>
                    </a:lnL>
                    <a:lnR>
                      <a:noFill/>
                    </a:lnR>
                    <a:lnT>
                      <a:noFill/>
                    </a:lnT>
                    <a:lnB>
                      <a:noFill/>
                    </a:lnB>
                  </a:tcPr>
                </a:tc>
                <a:tc>
                  <a:txBody>
                    <a:bodyPr/>
                    <a:lstStyle/>
                    <a:p>
                      <a:pPr algn="ctr" fontAlgn="b"/>
                      <a:r>
                        <a:rPr lang="en-US" sz="2000" b="0" i="0" u="none" strike="noStrike" dirty="0">
                          <a:solidFill>
                            <a:srgbClr val="7030A0"/>
                          </a:solidFill>
                          <a:effectLst/>
                          <a:latin typeface="Calibri" panose="020F0502020204030204" pitchFamily="34" charset="0"/>
                        </a:rPr>
                        <a:t>122</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119</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127</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124</a:t>
                      </a:r>
                    </a:p>
                  </a:txBody>
                  <a:tcPr marL="8179" marR="8179" marT="8179" marB="0" anchor="b">
                    <a:lnL>
                      <a:noFill/>
                    </a:lnL>
                    <a:lnR>
                      <a:noFill/>
                    </a:lnR>
                    <a:lnT>
                      <a:noFill/>
                    </a:lnT>
                    <a:lnB>
                      <a:noFill/>
                    </a:lnB>
                  </a:tcPr>
                </a:tc>
                <a:extLst>
                  <a:ext uri="{0D108BD9-81ED-4DB2-BD59-A6C34878D82A}">
                    <a16:rowId xmlns="" xmlns:a16="http://schemas.microsoft.com/office/drawing/2014/main" val="4095757987"/>
                  </a:ext>
                </a:extLst>
              </a:tr>
              <a:tr h="241043">
                <a:tc>
                  <a:txBody>
                    <a:bodyPr/>
                    <a:lstStyle/>
                    <a:p>
                      <a:pPr algn="l" rtl="0" fontAlgn="b"/>
                      <a:r>
                        <a:rPr lang="en-US" sz="1400" b="0" i="0" u="none" strike="noStrike">
                          <a:solidFill>
                            <a:srgbClr val="000000"/>
                          </a:solidFill>
                          <a:effectLst/>
                          <a:latin typeface="Calibri" panose="020F0502020204030204" pitchFamily="34" charset="0"/>
                        </a:rPr>
                        <a:t>Foothill Section</a:t>
                      </a:r>
                    </a:p>
                  </a:txBody>
                  <a:tcPr marL="8179" marR="8179" marT="8179"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1250</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1211</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1202</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1353</a:t>
                      </a:r>
                    </a:p>
                  </a:txBody>
                  <a:tcPr marL="8179" marR="8179" marT="8179" marB="0" anchor="b">
                    <a:lnL>
                      <a:noFill/>
                    </a:lnL>
                    <a:lnR>
                      <a:noFill/>
                    </a:lnR>
                    <a:lnT>
                      <a:noFill/>
                    </a:lnT>
                    <a:lnB>
                      <a:noFill/>
                    </a:lnB>
                  </a:tcPr>
                </a:tc>
                <a:extLst>
                  <a:ext uri="{0D108BD9-81ED-4DB2-BD59-A6C34878D82A}">
                    <a16:rowId xmlns="" xmlns:a16="http://schemas.microsoft.com/office/drawing/2014/main" val="823474165"/>
                  </a:ext>
                </a:extLst>
              </a:tr>
              <a:tr h="241043">
                <a:tc>
                  <a:txBody>
                    <a:bodyPr/>
                    <a:lstStyle/>
                    <a:p>
                      <a:pPr algn="l" rtl="0" fontAlgn="b"/>
                      <a:r>
                        <a:rPr lang="en-US" sz="2000" b="0" i="0" u="none" strike="noStrike" dirty="0">
                          <a:solidFill>
                            <a:srgbClr val="7030A0"/>
                          </a:solidFill>
                          <a:effectLst/>
                          <a:latin typeface="Calibri" panose="020F0502020204030204" pitchFamily="34" charset="0"/>
                        </a:rPr>
                        <a:t>Fort Huachuca Section</a:t>
                      </a:r>
                    </a:p>
                  </a:txBody>
                  <a:tcPr marL="8179" marR="8179" marT="8179" marB="0" anchor="b">
                    <a:lnL>
                      <a:noFill/>
                    </a:lnL>
                    <a:lnR>
                      <a:noFill/>
                    </a:lnR>
                    <a:lnT>
                      <a:noFill/>
                    </a:lnT>
                    <a:lnB>
                      <a:noFill/>
                    </a:lnB>
                  </a:tcPr>
                </a:tc>
                <a:tc>
                  <a:txBody>
                    <a:bodyPr/>
                    <a:lstStyle/>
                    <a:p>
                      <a:pPr algn="ctr" fontAlgn="b"/>
                      <a:r>
                        <a:rPr lang="en-US" sz="2000" b="0" i="0" u="none" strike="noStrike">
                          <a:solidFill>
                            <a:srgbClr val="7030A0"/>
                          </a:solidFill>
                          <a:effectLst/>
                          <a:latin typeface="Calibri" panose="020F0502020204030204" pitchFamily="34" charset="0"/>
                        </a:rPr>
                        <a:t>101</a:t>
                      </a:r>
                    </a:p>
                  </a:txBody>
                  <a:tcPr marL="8179" marR="8179" marT="8179" marB="0" anchor="b">
                    <a:lnL>
                      <a:noFill/>
                    </a:lnL>
                    <a:lnR>
                      <a:noFill/>
                    </a:lnR>
                    <a:lnT>
                      <a:noFill/>
                    </a:lnT>
                    <a:lnB>
                      <a:noFill/>
                    </a:lnB>
                  </a:tcPr>
                </a:tc>
                <a:tc>
                  <a:txBody>
                    <a:bodyPr/>
                    <a:lstStyle/>
                    <a:p>
                      <a:pPr algn="ctr" rtl="0" fontAlgn="b"/>
                      <a:r>
                        <a:rPr lang="en-US" sz="2000" b="0" i="0" u="none" strike="noStrike">
                          <a:solidFill>
                            <a:srgbClr val="7030A0"/>
                          </a:solidFill>
                          <a:effectLst/>
                          <a:latin typeface="Calibri" panose="020F0502020204030204" pitchFamily="34" charset="0"/>
                        </a:rPr>
                        <a:t>107</a:t>
                      </a:r>
                    </a:p>
                  </a:txBody>
                  <a:tcPr marL="8179" marR="8179" marT="8179" marB="0" anchor="b">
                    <a:lnL>
                      <a:noFill/>
                    </a:lnL>
                    <a:lnR>
                      <a:noFill/>
                    </a:lnR>
                    <a:lnT>
                      <a:noFill/>
                    </a:lnT>
                    <a:lnB>
                      <a:noFill/>
                    </a:lnB>
                  </a:tcPr>
                </a:tc>
                <a:tc>
                  <a:txBody>
                    <a:bodyPr/>
                    <a:lstStyle/>
                    <a:p>
                      <a:pPr algn="ctr" rtl="0" fontAlgn="b"/>
                      <a:r>
                        <a:rPr lang="en-US" sz="2000" b="0" i="0" u="none" strike="noStrike">
                          <a:solidFill>
                            <a:srgbClr val="7030A0"/>
                          </a:solidFill>
                          <a:effectLst/>
                          <a:latin typeface="Calibri" panose="020F0502020204030204" pitchFamily="34" charset="0"/>
                        </a:rPr>
                        <a:t>102</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113</a:t>
                      </a:r>
                    </a:p>
                  </a:txBody>
                  <a:tcPr marL="8179" marR="8179" marT="8179" marB="0" anchor="b">
                    <a:lnL>
                      <a:noFill/>
                    </a:lnL>
                    <a:lnR>
                      <a:noFill/>
                    </a:lnR>
                    <a:lnT>
                      <a:noFill/>
                    </a:lnT>
                    <a:lnB>
                      <a:noFill/>
                    </a:lnB>
                  </a:tcPr>
                </a:tc>
                <a:extLst>
                  <a:ext uri="{0D108BD9-81ED-4DB2-BD59-A6C34878D82A}">
                    <a16:rowId xmlns="" xmlns:a16="http://schemas.microsoft.com/office/drawing/2014/main" val="1605885342"/>
                  </a:ext>
                </a:extLst>
              </a:tr>
              <a:tr h="241043">
                <a:tc>
                  <a:txBody>
                    <a:bodyPr/>
                    <a:lstStyle/>
                    <a:p>
                      <a:pPr algn="l" rtl="0" fontAlgn="b"/>
                      <a:r>
                        <a:rPr lang="en-US" sz="1400" b="0" i="0" u="none" strike="noStrike" dirty="0">
                          <a:solidFill>
                            <a:srgbClr val="000000"/>
                          </a:solidFill>
                          <a:effectLst/>
                          <a:latin typeface="Calibri" panose="020F0502020204030204" pitchFamily="34" charset="0"/>
                        </a:rPr>
                        <a:t>Hawaii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651</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653</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685</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753</a:t>
                      </a:r>
                    </a:p>
                  </a:txBody>
                  <a:tcPr marL="8179" marR="8179" marT="8179" marB="0" anchor="b">
                    <a:lnL>
                      <a:noFill/>
                    </a:lnL>
                    <a:lnR>
                      <a:noFill/>
                    </a:lnR>
                    <a:lnT>
                      <a:noFill/>
                    </a:lnT>
                    <a:lnB>
                      <a:noFill/>
                    </a:lnB>
                  </a:tcPr>
                </a:tc>
                <a:extLst>
                  <a:ext uri="{0D108BD9-81ED-4DB2-BD59-A6C34878D82A}">
                    <a16:rowId xmlns="" xmlns:a16="http://schemas.microsoft.com/office/drawing/2014/main" val="2255361807"/>
                  </a:ext>
                </a:extLst>
              </a:tr>
            </a:tbl>
          </a:graphicData>
        </a:graphic>
      </p:graphicFrame>
    </p:spTree>
    <p:extLst>
      <p:ext uri="{BB962C8B-B14F-4D97-AF65-F5344CB8AC3E}">
        <p14:creationId xmlns:p14="http://schemas.microsoft.com/office/powerpoint/2010/main" val="380794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75" y="197555"/>
            <a:ext cx="7945913" cy="1030112"/>
          </a:xfrm>
        </p:spPr>
        <p:txBody>
          <a:bodyPr/>
          <a:lstStyle/>
          <a:p>
            <a:r>
              <a:rPr lang="en-US" sz="2800" dirty="0" smtClean="0"/>
              <a:t>STATISTICS – Region 6, Sections </a:t>
            </a:r>
            <a:r>
              <a:rPr lang="en-US" sz="1600" dirty="0" smtClean="0"/>
              <a:t>(cont.)</a:t>
            </a:r>
            <a:endParaRPr lang="en-US" sz="1600" dirty="0"/>
          </a:p>
        </p:txBody>
      </p:sp>
      <p:sp>
        <p:nvSpPr>
          <p:cNvPr id="3" name="Date Placeholder 2"/>
          <p:cNvSpPr>
            <a:spLocks noGrp="1"/>
          </p:cNvSpPr>
          <p:nvPr>
            <p:ph type="dt" sz="half" idx="12"/>
          </p:nvPr>
        </p:nvSpPr>
        <p:spPr/>
        <p:txBody>
          <a:bodyPr/>
          <a:lstStyle/>
          <a:p>
            <a:fld id="{E50B30B4-8BA1-E748-9630-47607DB342DA}" type="datetime1">
              <a:rPr lang="en-US" smtClean="0"/>
              <a:pPr/>
              <a:t>10/14/2017</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52266219"/>
              </p:ext>
            </p:extLst>
          </p:nvPr>
        </p:nvGraphicFramePr>
        <p:xfrm>
          <a:off x="444366" y="1463036"/>
          <a:ext cx="8304522" cy="3903389"/>
        </p:xfrm>
        <a:graphic>
          <a:graphicData uri="http://schemas.openxmlformats.org/drawingml/2006/table">
            <a:tbl>
              <a:tblPr/>
              <a:tblGrid>
                <a:gridCol w="3832858">
                  <a:extLst>
                    <a:ext uri="{9D8B030D-6E8A-4147-A177-3AD203B41FA5}">
                      <a16:colId xmlns="" xmlns:a16="http://schemas.microsoft.com/office/drawing/2014/main" val="1390967185"/>
                    </a:ext>
                  </a:extLst>
                </a:gridCol>
                <a:gridCol w="1064681">
                  <a:extLst>
                    <a:ext uri="{9D8B030D-6E8A-4147-A177-3AD203B41FA5}">
                      <a16:colId xmlns="" xmlns:a16="http://schemas.microsoft.com/office/drawing/2014/main" val="2236756575"/>
                    </a:ext>
                  </a:extLst>
                </a:gridCol>
                <a:gridCol w="1135661">
                  <a:extLst>
                    <a:ext uri="{9D8B030D-6E8A-4147-A177-3AD203B41FA5}">
                      <a16:colId xmlns="" xmlns:a16="http://schemas.microsoft.com/office/drawing/2014/main" val="1457647812"/>
                    </a:ext>
                  </a:extLst>
                </a:gridCol>
                <a:gridCol w="1135661">
                  <a:extLst>
                    <a:ext uri="{9D8B030D-6E8A-4147-A177-3AD203B41FA5}">
                      <a16:colId xmlns="" xmlns:a16="http://schemas.microsoft.com/office/drawing/2014/main" val="3580387378"/>
                    </a:ext>
                  </a:extLst>
                </a:gridCol>
                <a:gridCol w="1135661">
                  <a:extLst>
                    <a:ext uri="{9D8B030D-6E8A-4147-A177-3AD203B41FA5}">
                      <a16:colId xmlns="" xmlns:a16="http://schemas.microsoft.com/office/drawing/2014/main" val="3360633094"/>
                    </a:ext>
                  </a:extLst>
                </a:gridCol>
              </a:tblGrid>
              <a:tr h="241043">
                <a:tc>
                  <a:txBody>
                    <a:bodyPr/>
                    <a:lstStyle/>
                    <a:p>
                      <a:pPr algn="ctr" rtl="0" fontAlgn="b"/>
                      <a:r>
                        <a:rPr lang="en-US" sz="1400" b="1" i="0" u="none" strike="noStrike" dirty="0">
                          <a:solidFill>
                            <a:srgbClr val="000000"/>
                          </a:solidFill>
                          <a:effectLst/>
                          <a:latin typeface="Calibri" panose="020F0502020204030204" pitchFamily="34" charset="0"/>
                        </a:rPr>
                        <a:t>Region 6</a:t>
                      </a:r>
                    </a:p>
                  </a:txBody>
                  <a:tcPr marL="8179" marR="8179" marT="8179" marB="0" anchor="b">
                    <a:lnL>
                      <a:noFill/>
                    </a:lnL>
                    <a:lnR>
                      <a:noFill/>
                    </a:lnR>
                    <a:lnT>
                      <a:noFill/>
                    </a:lnT>
                    <a:lnB>
                      <a:noFill/>
                    </a:lnB>
                    <a:solidFill>
                      <a:srgbClr val="FFFF00"/>
                    </a:solidFill>
                  </a:tcPr>
                </a:tc>
                <a:tc>
                  <a:txBody>
                    <a:bodyPr/>
                    <a:lstStyle/>
                    <a:p>
                      <a:pPr algn="ctr" rtl="0" fontAlgn="b"/>
                      <a:r>
                        <a:rPr lang="en-US" sz="1400" b="1" i="0" u="none" strike="noStrike" dirty="0">
                          <a:solidFill>
                            <a:srgbClr val="000000"/>
                          </a:solidFill>
                          <a:effectLst/>
                          <a:latin typeface="Calibri" panose="020F0502020204030204" pitchFamily="34" charset="0"/>
                        </a:rPr>
                        <a:t>2016</a:t>
                      </a:r>
                    </a:p>
                  </a:txBody>
                  <a:tcPr marL="8179" marR="8179" marT="8179" marB="0" anchor="b">
                    <a:lnL>
                      <a:noFill/>
                    </a:lnL>
                    <a:lnR>
                      <a:noFill/>
                    </a:lnR>
                    <a:lnT>
                      <a:noFill/>
                    </a:lnT>
                    <a:lnB>
                      <a:noFill/>
                    </a:lnB>
                    <a:solidFill>
                      <a:srgbClr val="FFFF00"/>
                    </a:solidFill>
                  </a:tcPr>
                </a:tc>
                <a:tc>
                  <a:txBody>
                    <a:bodyPr/>
                    <a:lstStyle/>
                    <a:p>
                      <a:pPr algn="ctr" rtl="0" fontAlgn="b"/>
                      <a:r>
                        <a:rPr lang="en-US" sz="1400" b="1" i="0" u="none" strike="noStrike" dirty="0">
                          <a:solidFill>
                            <a:srgbClr val="000000"/>
                          </a:solidFill>
                          <a:effectLst/>
                          <a:latin typeface="Calibri" panose="020F0502020204030204" pitchFamily="34" charset="0"/>
                        </a:rPr>
                        <a:t>2015</a:t>
                      </a:r>
                    </a:p>
                  </a:txBody>
                  <a:tcPr marL="8179" marR="8179" marT="8179" marB="0" anchor="b">
                    <a:lnL>
                      <a:noFill/>
                    </a:lnL>
                    <a:lnR>
                      <a:noFill/>
                    </a:lnR>
                    <a:lnT>
                      <a:noFill/>
                    </a:lnT>
                    <a:lnB>
                      <a:noFill/>
                    </a:lnB>
                    <a:solidFill>
                      <a:srgbClr val="FFFF00"/>
                    </a:solidFill>
                  </a:tcPr>
                </a:tc>
                <a:tc>
                  <a:txBody>
                    <a:bodyPr/>
                    <a:lstStyle/>
                    <a:p>
                      <a:pPr algn="ctr" rtl="0" fontAlgn="b"/>
                      <a:r>
                        <a:rPr lang="en-US" sz="1400" b="1" i="0" u="none" strike="noStrike">
                          <a:solidFill>
                            <a:srgbClr val="000000"/>
                          </a:solidFill>
                          <a:effectLst/>
                          <a:latin typeface="Calibri" panose="020F0502020204030204" pitchFamily="34" charset="0"/>
                        </a:rPr>
                        <a:t>2014</a:t>
                      </a:r>
                    </a:p>
                  </a:txBody>
                  <a:tcPr marL="8179" marR="8179" marT="8179" marB="0" anchor="b">
                    <a:lnL>
                      <a:noFill/>
                    </a:lnL>
                    <a:lnR>
                      <a:noFill/>
                    </a:lnR>
                    <a:lnT>
                      <a:noFill/>
                    </a:lnT>
                    <a:lnB>
                      <a:noFill/>
                    </a:lnB>
                    <a:solidFill>
                      <a:srgbClr val="FFFF00"/>
                    </a:solidFill>
                  </a:tcPr>
                </a:tc>
                <a:tc>
                  <a:txBody>
                    <a:bodyPr/>
                    <a:lstStyle/>
                    <a:p>
                      <a:pPr algn="ctr" rtl="0" fontAlgn="b"/>
                      <a:r>
                        <a:rPr lang="en-US" sz="1400" b="1" i="0" u="none" strike="noStrike">
                          <a:solidFill>
                            <a:srgbClr val="000000"/>
                          </a:solidFill>
                          <a:effectLst/>
                          <a:latin typeface="Calibri" panose="020F0502020204030204" pitchFamily="34" charset="0"/>
                        </a:rPr>
                        <a:t>2013</a:t>
                      </a:r>
                    </a:p>
                  </a:txBody>
                  <a:tcPr marL="8179" marR="8179" marT="8179" marB="0" anchor="b">
                    <a:lnL>
                      <a:noFill/>
                    </a:lnL>
                    <a:lnR>
                      <a:noFill/>
                    </a:lnR>
                    <a:lnT>
                      <a:noFill/>
                    </a:lnT>
                    <a:lnB>
                      <a:noFill/>
                    </a:lnB>
                    <a:solidFill>
                      <a:srgbClr val="FFFF00"/>
                    </a:solidFill>
                  </a:tcPr>
                </a:tc>
                <a:extLst>
                  <a:ext uri="{0D108BD9-81ED-4DB2-BD59-A6C34878D82A}">
                    <a16:rowId xmlns="" xmlns:a16="http://schemas.microsoft.com/office/drawing/2014/main" val="3815040315"/>
                  </a:ext>
                </a:extLst>
              </a:tr>
              <a:tr h="241043">
                <a:tc>
                  <a:txBody>
                    <a:bodyPr/>
                    <a:lstStyle/>
                    <a:p>
                      <a:pPr algn="l" rtl="0" fontAlgn="b"/>
                      <a:r>
                        <a:rPr lang="en-US" sz="2000" b="0" i="0" u="none" strike="noStrike" dirty="0">
                          <a:solidFill>
                            <a:srgbClr val="7030A0"/>
                          </a:solidFill>
                          <a:effectLst/>
                          <a:latin typeface="Calibri" panose="020F0502020204030204" pitchFamily="34" charset="0"/>
                        </a:rPr>
                        <a:t>Las Vegas Section</a:t>
                      </a:r>
                    </a:p>
                  </a:txBody>
                  <a:tcPr marL="8179" marR="8179" marT="8179" marB="0" anchor="b">
                    <a:lnL>
                      <a:noFill/>
                    </a:lnL>
                    <a:lnR>
                      <a:noFill/>
                    </a:lnR>
                    <a:lnT>
                      <a:noFill/>
                    </a:lnT>
                    <a:lnB>
                      <a:noFill/>
                    </a:lnB>
                  </a:tcPr>
                </a:tc>
                <a:tc>
                  <a:txBody>
                    <a:bodyPr/>
                    <a:lstStyle/>
                    <a:p>
                      <a:pPr algn="ctr" fontAlgn="b"/>
                      <a:r>
                        <a:rPr lang="en-US" sz="2000" b="0" i="0" u="none" strike="noStrike" dirty="0">
                          <a:solidFill>
                            <a:srgbClr val="7030A0"/>
                          </a:solidFill>
                          <a:effectLst/>
                          <a:latin typeface="Calibri" panose="020F0502020204030204" pitchFamily="34" charset="0"/>
                        </a:rPr>
                        <a:t>521</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550</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556</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566</a:t>
                      </a:r>
                    </a:p>
                  </a:txBody>
                  <a:tcPr marL="8179" marR="8179" marT="8179" marB="0" anchor="b">
                    <a:lnL>
                      <a:noFill/>
                    </a:lnL>
                    <a:lnR>
                      <a:noFill/>
                    </a:lnR>
                    <a:lnT>
                      <a:noFill/>
                    </a:lnT>
                    <a:lnB>
                      <a:noFill/>
                    </a:lnB>
                  </a:tcPr>
                </a:tc>
              </a:tr>
              <a:tr h="241043">
                <a:tc>
                  <a:txBody>
                    <a:bodyPr/>
                    <a:lstStyle/>
                    <a:p>
                      <a:pPr algn="l" rtl="0" fontAlgn="b"/>
                      <a:r>
                        <a:rPr lang="en-US" sz="1600" b="0" i="0" u="none" strike="noStrike" dirty="0">
                          <a:solidFill>
                            <a:srgbClr val="7030A0"/>
                          </a:solidFill>
                          <a:effectLst/>
                          <a:latin typeface="Calibri" panose="020F0502020204030204" pitchFamily="34" charset="0"/>
                        </a:rPr>
                        <a:t>Los </a:t>
                      </a:r>
                      <a:r>
                        <a:rPr lang="en-US" sz="1600" b="0" i="0" u="none" strike="noStrike" dirty="0" smtClean="0">
                          <a:solidFill>
                            <a:srgbClr val="7030A0"/>
                          </a:solidFill>
                          <a:effectLst/>
                          <a:latin typeface="Calibri" panose="020F0502020204030204" pitchFamily="34" charset="0"/>
                        </a:rPr>
                        <a:t>Alamos/Northern </a:t>
                      </a:r>
                      <a:r>
                        <a:rPr lang="en-US" sz="1600" b="0" i="0" u="none" strike="noStrike" dirty="0">
                          <a:solidFill>
                            <a:srgbClr val="7030A0"/>
                          </a:solidFill>
                          <a:effectLst/>
                          <a:latin typeface="Calibri" panose="020F0502020204030204" pitchFamily="34" charset="0"/>
                        </a:rPr>
                        <a:t>New Mexico Section</a:t>
                      </a:r>
                    </a:p>
                  </a:txBody>
                  <a:tcPr marL="8179" marR="8179" marT="8179" marB="0" anchor="b">
                    <a:lnL>
                      <a:noFill/>
                    </a:lnL>
                    <a:lnR>
                      <a:noFill/>
                    </a:lnR>
                    <a:lnT>
                      <a:noFill/>
                    </a:lnT>
                    <a:lnB>
                      <a:noFill/>
                    </a:lnB>
                  </a:tcPr>
                </a:tc>
                <a:tc>
                  <a:txBody>
                    <a:bodyPr/>
                    <a:lstStyle/>
                    <a:p>
                      <a:pPr algn="ctr" fontAlgn="b"/>
                      <a:r>
                        <a:rPr lang="en-US" sz="2000" b="0" i="0" u="none" strike="noStrike" dirty="0">
                          <a:solidFill>
                            <a:srgbClr val="7030A0"/>
                          </a:solidFill>
                          <a:effectLst/>
                          <a:latin typeface="Calibri" panose="020F0502020204030204" pitchFamily="34" charset="0"/>
                        </a:rPr>
                        <a:t>255</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266</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271</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269</a:t>
                      </a:r>
                    </a:p>
                  </a:txBody>
                  <a:tcPr marL="8179" marR="8179" marT="8179" marB="0" anchor="b">
                    <a:lnL>
                      <a:noFill/>
                    </a:lnL>
                    <a:lnR>
                      <a:noFill/>
                    </a:lnR>
                    <a:lnT>
                      <a:noFill/>
                    </a:lnT>
                    <a:lnB>
                      <a:noFill/>
                    </a:lnB>
                  </a:tcPr>
                </a:tc>
              </a:tr>
              <a:tr h="241043">
                <a:tc>
                  <a:txBody>
                    <a:bodyPr/>
                    <a:lstStyle/>
                    <a:p>
                      <a:pPr algn="l" rtl="0" fontAlgn="b"/>
                      <a:r>
                        <a:rPr lang="en-US" sz="1400" b="0" i="0" u="none" strike="noStrike" dirty="0">
                          <a:solidFill>
                            <a:srgbClr val="000000"/>
                          </a:solidFill>
                          <a:effectLst/>
                          <a:latin typeface="Calibri" panose="020F0502020204030204" pitchFamily="34" charset="0"/>
                        </a:rPr>
                        <a:t>Metropolitan Los Angeles Section</a:t>
                      </a:r>
                    </a:p>
                  </a:txBody>
                  <a:tcPr marL="8179" marR="8179" marT="8179"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1545</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1594</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1699</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1750</a:t>
                      </a:r>
                    </a:p>
                  </a:txBody>
                  <a:tcPr marL="8179" marR="8179" marT="8179" marB="0" anchor="b">
                    <a:lnL>
                      <a:noFill/>
                    </a:lnL>
                    <a:lnR>
                      <a:noFill/>
                    </a:lnR>
                    <a:lnT>
                      <a:noFill/>
                    </a:lnT>
                    <a:lnB>
                      <a:noFill/>
                    </a:lnB>
                  </a:tcPr>
                </a:tc>
              </a:tr>
              <a:tr h="241043">
                <a:tc>
                  <a:txBody>
                    <a:bodyPr/>
                    <a:lstStyle/>
                    <a:p>
                      <a:pPr algn="l" rtl="0" fontAlgn="b"/>
                      <a:r>
                        <a:rPr lang="en-US" sz="1400" b="0" i="0" u="none" strike="noStrike" dirty="0">
                          <a:solidFill>
                            <a:srgbClr val="000000"/>
                          </a:solidFill>
                          <a:effectLst/>
                          <a:latin typeface="Calibri" panose="020F0502020204030204" pitchFamily="34" charset="0"/>
                        </a:rPr>
                        <a:t>Northern Nevada Section</a:t>
                      </a:r>
                    </a:p>
                  </a:txBody>
                  <a:tcPr marL="8179" marR="8179" marT="8179"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377</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379</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375</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364</a:t>
                      </a:r>
                    </a:p>
                  </a:txBody>
                  <a:tcPr marL="8179" marR="8179" marT="8179" marB="0" anchor="b">
                    <a:lnL>
                      <a:noFill/>
                    </a:lnL>
                    <a:lnR>
                      <a:noFill/>
                    </a:lnR>
                    <a:lnT>
                      <a:noFill/>
                    </a:lnT>
                    <a:lnB>
                      <a:noFill/>
                    </a:lnB>
                  </a:tcPr>
                </a:tc>
                <a:extLst>
                  <a:ext uri="{0D108BD9-81ED-4DB2-BD59-A6C34878D82A}">
                    <a16:rowId xmlns="" xmlns:a16="http://schemas.microsoft.com/office/drawing/2014/main" val="27883723"/>
                  </a:ext>
                </a:extLst>
              </a:tr>
              <a:tr h="241043">
                <a:tc>
                  <a:txBody>
                    <a:bodyPr/>
                    <a:lstStyle/>
                    <a:p>
                      <a:pPr algn="l" rtl="0" fontAlgn="b"/>
                      <a:r>
                        <a:rPr lang="en-US" sz="1400" b="0" i="0" u="none" strike="noStrike">
                          <a:solidFill>
                            <a:srgbClr val="000000"/>
                          </a:solidFill>
                          <a:effectLst/>
                          <a:latin typeface="Calibri" panose="020F0502020204030204" pitchFamily="34" charset="0"/>
                        </a:rPr>
                        <a:t>Oakland-East Bay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4141</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4325</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4161</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4225</a:t>
                      </a:r>
                    </a:p>
                  </a:txBody>
                  <a:tcPr marL="8179" marR="8179" marT="8179" marB="0" anchor="b">
                    <a:lnL>
                      <a:noFill/>
                    </a:lnL>
                    <a:lnR>
                      <a:noFill/>
                    </a:lnR>
                    <a:lnT>
                      <a:noFill/>
                    </a:lnT>
                    <a:lnB>
                      <a:noFill/>
                    </a:lnB>
                  </a:tcPr>
                </a:tc>
                <a:extLst>
                  <a:ext uri="{0D108BD9-81ED-4DB2-BD59-A6C34878D82A}">
                    <a16:rowId xmlns="" xmlns:a16="http://schemas.microsoft.com/office/drawing/2014/main" val="755423394"/>
                  </a:ext>
                </a:extLst>
              </a:tr>
              <a:tr h="241043">
                <a:tc>
                  <a:txBody>
                    <a:bodyPr/>
                    <a:lstStyle/>
                    <a:p>
                      <a:pPr algn="l" rtl="0" fontAlgn="b"/>
                      <a:r>
                        <a:rPr lang="en-US" sz="1400" b="0" i="0" u="none" strike="noStrike">
                          <a:solidFill>
                            <a:srgbClr val="000000"/>
                          </a:solidFill>
                          <a:effectLst/>
                          <a:latin typeface="Calibri" panose="020F0502020204030204" pitchFamily="34" charset="0"/>
                        </a:rPr>
                        <a:t>Orange County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2946</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3015</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3065</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3194</a:t>
                      </a:r>
                    </a:p>
                  </a:txBody>
                  <a:tcPr marL="8179" marR="8179" marT="8179" marB="0" anchor="b">
                    <a:lnL>
                      <a:noFill/>
                    </a:lnL>
                    <a:lnR>
                      <a:noFill/>
                    </a:lnR>
                    <a:lnT>
                      <a:noFill/>
                    </a:lnT>
                    <a:lnB>
                      <a:noFill/>
                    </a:lnB>
                  </a:tcPr>
                </a:tc>
                <a:extLst>
                  <a:ext uri="{0D108BD9-81ED-4DB2-BD59-A6C34878D82A}">
                    <a16:rowId xmlns="" xmlns:a16="http://schemas.microsoft.com/office/drawing/2014/main" val="3008258446"/>
                  </a:ext>
                </a:extLst>
              </a:tr>
              <a:tr h="241043">
                <a:tc>
                  <a:txBody>
                    <a:bodyPr/>
                    <a:lstStyle/>
                    <a:p>
                      <a:pPr algn="l" rtl="0" fontAlgn="b"/>
                      <a:r>
                        <a:rPr lang="en-US" sz="1400" b="0" i="0" u="none" strike="noStrike">
                          <a:solidFill>
                            <a:srgbClr val="000000"/>
                          </a:solidFill>
                          <a:effectLst/>
                          <a:latin typeface="Calibri" panose="020F0502020204030204" pitchFamily="34" charset="0"/>
                        </a:rPr>
                        <a:t>Oregon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3563</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3657</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3796</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3913</a:t>
                      </a:r>
                    </a:p>
                  </a:txBody>
                  <a:tcPr marL="8179" marR="8179" marT="8179" marB="0" anchor="b">
                    <a:lnL>
                      <a:noFill/>
                    </a:lnL>
                    <a:lnR>
                      <a:noFill/>
                    </a:lnR>
                    <a:lnT>
                      <a:noFill/>
                    </a:lnT>
                    <a:lnB>
                      <a:noFill/>
                    </a:lnB>
                  </a:tcPr>
                </a:tc>
                <a:extLst>
                  <a:ext uri="{0D108BD9-81ED-4DB2-BD59-A6C34878D82A}">
                    <a16:rowId xmlns="" xmlns:a16="http://schemas.microsoft.com/office/drawing/2014/main" val="3941299127"/>
                  </a:ext>
                </a:extLst>
              </a:tr>
              <a:tr h="241043">
                <a:tc>
                  <a:txBody>
                    <a:bodyPr/>
                    <a:lstStyle/>
                    <a:p>
                      <a:pPr algn="l" rtl="0" fontAlgn="b"/>
                      <a:r>
                        <a:rPr lang="en-US" sz="1400" b="0" i="0" u="none" strike="noStrike">
                          <a:solidFill>
                            <a:srgbClr val="000000"/>
                          </a:solidFill>
                          <a:effectLst/>
                          <a:latin typeface="Calibri" panose="020F0502020204030204" pitchFamily="34" charset="0"/>
                        </a:rPr>
                        <a:t>Palouse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326</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334</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339</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340</a:t>
                      </a:r>
                    </a:p>
                  </a:txBody>
                  <a:tcPr marL="8179" marR="8179" marT="8179" marB="0" anchor="b">
                    <a:lnL>
                      <a:noFill/>
                    </a:lnL>
                    <a:lnR>
                      <a:noFill/>
                    </a:lnR>
                    <a:lnT>
                      <a:noFill/>
                    </a:lnT>
                    <a:lnB>
                      <a:noFill/>
                    </a:lnB>
                  </a:tcPr>
                </a:tc>
                <a:extLst>
                  <a:ext uri="{0D108BD9-81ED-4DB2-BD59-A6C34878D82A}">
                    <a16:rowId xmlns="" xmlns:a16="http://schemas.microsoft.com/office/drawing/2014/main" val="1730196097"/>
                  </a:ext>
                </a:extLst>
              </a:tr>
              <a:tr h="241043">
                <a:tc>
                  <a:txBody>
                    <a:bodyPr/>
                    <a:lstStyle/>
                    <a:p>
                      <a:pPr algn="l" rtl="0" fontAlgn="b"/>
                      <a:r>
                        <a:rPr lang="en-US" sz="2000" b="0" i="0" u="none" strike="noStrike" dirty="0">
                          <a:solidFill>
                            <a:srgbClr val="7030A0"/>
                          </a:solidFill>
                          <a:effectLst/>
                          <a:latin typeface="Calibri" panose="020F0502020204030204" pitchFamily="34" charset="0"/>
                        </a:rPr>
                        <a:t>Phoenix Section</a:t>
                      </a:r>
                    </a:p>
                  </a:txBody>
                  <a:tcPr marL="8179" marR="8179" marT="8179" marB="0" anchor="b">
                    <a:lnL>
                      <a:noFill/>
                    </a:lnL>
                    <a:lnR>
                      <a:noFill/>
                    </a:lnR>
                    <a:lnT>
                      <a:noFill/>
                    </a:lnT>
                    <a:lnB>
                      <a:noFill/>
                    </a:lnB>
                  </a:tcPr>
                </a:tc>
                <a:tc>
                  <a:txBody>
                    <a:bodyPr/>
                    <a:lstStyle/>
                    <a:p>
                      <a:pPr algn="ctr" fontAlgn="b"/>
                      <a:r>
                        <a:rPr lang="en-US" sz="2000" b="0" i="0" u="none" strike="noStrike" dirty="0">
                          <a:solidFill>
                            <a:srgbClr val="7030A0"/>
                          </a:solidFill>
                          <a:effectLst/>
                          <a:latin typeface="Calibri" panose="020F0502020204030204" pitchFamily="34" charset="0"/>
                        </a:rPr>
                        <a:t>3085</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3113</a:t>
                      </a:r>
                    </a:p>
                  </a:txBody>
                  <a:tcPr marL="8179" marR="8179" marT="8179" marB="0" anchor="b">
                    <a:lnL>
                      <a:noFill/>
                    </a:lnL>
                    <a:lnR>
                      <a:noFill/>
                    </a:lnR>
                    <a:lnT>
                      <a:noFill/>
                    </a:lnT>
                    <a:lnB>
                      <a:noFill/>
                    </a:lnB>
                  </a:tcPr>
                </a:tc>
                <a:tc>
                  <a:txBody>
                    <a:bodyPr/>
                    <a:lstStyle/>
                    <a:p>
                      <a:pPr algn="ctr" rtl="0" fontAlgn="b"/>
                      <a:r>
                        <a:rPr lang="en-US" sz="2000" b="0" i="0" u="none" strike="noStrike">
                          <a:solidFill>
                            <a:srgbClr val="7030A0"/>
                          </a:solidFill>
                          <a:effectLst/>
                          <a:latin typeface="Calibri" panose="020F0502020204030204" pitchFamily="34" charset="0"/>
                        </a:rPr>
                        <a:t>3239</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3282</a:t>
                      </a:r>
                    </a:p>
                  </a:txBody>
                  <a:tcPr marL="8179" marR="8179" marT="8179" marB="0" anchor="b">
                    <a:lnL>
                      <a:noFill/>
                    </a:lnL>
                    <a:lnR>
                      <a:noFill/>
                    </a:lnR>
                    <a:lnT>
                      <a:noFill/>
                    </a:lnT>
                    <a:lnB>
                      <a:noFill/>
                    </a:lnB>
                  </a:tcPr>
                </a:tc>
                <a:extLst>
                  <a:ext uri="{0D108BD9-81ED-4DB2-BD59-A6C34878D82A}">
                    <a16:rowId xmlns="" xmlns:a16="http://schemas.microsoft.com/office/drawing/2014/main" val="3563748759"/>
                  </a:ext>
                </a:extLst>
              </a:tr>
              <a:tr h="241043">
                <a:tc>
                  <a:txBody>
                    <a:bodyPr/>
                    <a:lstStyle/>
                    <a:p>
                      <a:pPr algn="l" rtl="0" fontAlgn="b"/>
                      <a:r>
                        <a:rPr lang="en-US" sz="1400" b="0" i="0" u="none" strike="noStrike" dirty="0">
                          <a:solidFill>
                            <a:srgbClr val="000000"/>
                          </a:solidFill>
                          <a:effectLst/>
                          <a:latin typeface="Calibri" panose="020F0502020204030204" pitchFamily="34" charset="0"/>
                        </a:rPr>
                        <a:t>Richland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345</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345</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368</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376</a:t>
                      </a:r>
                    </a:p>
                  </a:txBody>
                  <a:tcPr marL="8179" marR="8179" marT="8179" marB="0" anchor="b">
                    <a:lnL>
                      <a:noFill/>
                    </a:lnL>
                    <a:lnR>
                      <a:noFill/>
                    </a:lnR>
                    <a:lnT>
                      <a:noFill/>
                    </a:lnT>
                    <a:lnB>
                      <a:noFill/>
                    </a:lnB>
                  </a:tcPr>
                </a:tc>
                <a:extLst>
                  <a:ext uri="{0D108BD9-81ED-4DB2-BD59-A6C34878D82A}">
                    <a16:rowId xmlns="" xmlns:a16="http://schemas.microsoft.com/office/drawing/2014/main" val="3014145899"/>
                  </a:ext>
                </a:extLst>
              </a:tr>
              <a:tr h="241043">
                <a:tc>
                  <a:txBody>
                    <a:bodyPr/>
                    <a:lstStyle/>
                    <a:p>
                      <a:pPr algn="l" rtl="0" fontAlgn="b"/>
                      <a:r>
                        <a:rPr lang="en-US" sz="1400" b="0" i="0" u="none" strike="noStrike">
                          <a:solidFill>
                            <a:srgbClr val="000000"/>
                          </a:solidFill>
                          <a:effectLst/>
                          <a:latin typeface="Calibri" panose="020F0502020204030204" pitchFamily="34" charset="0"/>
                        </a:rPr>
                        <a:t>Sacramento Valley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1652</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1668</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1665</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1793</a:t>
                      </a:r>
                    </a:p>
                  </a:txBody>
                  <a:tcPr marL="8179" marR="8179" marT="8179" marB="0" anchor="b">
                    <a:lnL>
                      <a:noFill/>
                    </a:lnL>
                    <a:lnR>
                      <a:noFill/>
                    </a:lnR>
                    <a:lnT>
                      <a:noFill/>
                    </a:lnT>
                    <a:lnB>
                      <a:noFill/>
                    </a:lnB>
                  </a:tcPr>
                </a:tc>
                <a:extLst>
                  <a:ext uri="{0D108BD9-81ED-4DB2-BD59-A6C34878D82A}">
                    <a16:rowId xmlns="" xmlns:a16="http://schemas.microsoft.com/office/drawing/2014/main" val="1153748794"/>
                  </a:ext>
                </a:extLst>
              </a:tr>
              <a:tr h="241043">
                <a:tc>
                  <a:txBody>
                    <a:bodyPr/>
                    <a:lstStyle/>
                    <a:p>
                      <a:pPr algn="l" rtl="0" fontAlgn="b"/>
                      <a:r>
                        <a:rPr lang="en-US" sz="2000" b="0" i="0" u="none" strike="noStrike" dirty="0">
                          <a:solidFill>
                            <a:srgbClr val="7030A0"/>
                          </a:solidFill>
                          <a:effectLst/>
                          <a:latin typeface="Calibri" panose="020F0502020204030204" pitchFamily="34" charset="0"/>
                        </a:rPr>
                        <a:t>San Diego Section</a:t>
                      </a:r>
                    </a:p>
                  </a:txBody>
                  <a:tcPr marL="8179" marR="8179" marT="8179" marB="0" anchor="b">
                    <a:lnL>
                      <a:noFill/>
                    </a:lnL>
                    <a:lnR>
                      <a:noFill/>
                    </a:lnR>
                    <a:lnT>
                      <a:noFill/>
                    </a:lnT>
                    <a:lnB>
                      <a:noFill/>
                    </a:lnB>
                  </a:tcPr>
                </a:tc>
                <a:tc>
                  <a:txBody>
                    <a:bodyPr/>
                    <a:lstStyle/>
                    <a:p>
                      <a:pPr algn="ctr" fontAlgn="b"/>
                      <a:r>
                        <a:rPr lang="en-US" sz="2000" b="0" i="0" u="none" strike="noStrike" dirty="0">
                          <a:solidFill>
                            <a:srgbClr val="7030A0"/>
                          </a:solidFill>
                          <a:effectLst/>
                          <a:latin typeface="Calibri" panose="020F0502020204030204" pitchFamily="34" charset="0"/>
                        </a:rPr>
                        <a:t>4091</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4319</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4382</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4437</a:t>
                      </a:r>
                    </a:p>
                  </a:txBody>
                  <a:tcPr marL="8179" marR="8179" marT="8179" marB="0" anchor="b">
                    <a:lnL>
                      <a:noFill/>
                    </a:lnL>
                    <a:lnR>
                      <a:noFill/>
                    </a:lnR>
                    <a:lnT>
                      <a:noFill/>
                    </a:lnT>
                    <a:lnB>
                      <a:noFill/>
                    </a:lnB>
                  </a:tcPr>
                </a:tc>
                <a:extLst>
                  <a:ext uri="{0D108BD9-81ED-4DB2-BD59-A6C34878D82A}">
                    <a16:rowId xmlns="" xmlns:a16="http://schemas.microsoft.com/office/drawing/2014/main" val="1937333770"/>
                  </a:ext>
                </a:extLst>
              </a:tr>
              <a:tr h="241043">
                <a:tc>
                  <a:txBody>
                    <a:bodyPr/>
                    <a:lstStyle/>
                    <a:p>
                      <a:pPr algn="l" rtl="0" fontAlgn="b"/>
                      <a:r>
                        <a:rPr lang="en-US" sz="1400" b="0" i="0" u="none" strike="noStrike">
                          <a:solidFill>
                            <a:srgbClr val="000000"/>
                          </a:solidFill>
                          <a:effectLst/>
                          <a:latin typeface="Calibri" panose="020F0502020204030204" pitchFamily="34" charset="0"/>
                        </a:rPr>
                        <a:t>San Fernando Valley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1043</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1102</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1156</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1175</a:t>
                      </a:r>
                    </a:p>
                  </a:txBody>
                  <a:tcPr marL="8179" marR="8179" marT="8179" marB="0" anchor="b">
                    <a:lnL>
                      <a:noFill/>
                    </a:lnL>
                    <a:lnR>
                      <a:noFill/>
                    </a:lnR>
                    <a:lnT>
                      <a:noFill/>
                    </a:lnT>
                    <a:lnB>
                      <a:noFill/>
                    </a:lnB>
                  </a:tcPr>
                </a:tc>
                <a:extLst>
                  <a:ext uri="{0D108BD9-81ED-4DB2-BD59-A6C34878D82A}">
                    <a16:rowId xmlns="" xmlns:a16="http://schemas.microsoft.com/office/drawing/2014/main" val="3400061693"/>
                  </a:ext>
                </a:extLst>
              </a:tr>
              <a:tr h="241043">
                <a:tc>
                  <a:txBody>
                    <a:bodyPr/>
                    <a:lstStyle/>
                    <a:p>
                      <a:pPr algn="l" rtl="0" fontAlgn="b"/>
                      <a:r>
                        <a:rPr lang="en-US" sz="1400" b="0" i="0" u="none" strike="noStrike" dirty="0">
                          <a:solidFill>
                            <a:srgbClr val="000000"/>
                          </a:solidFill>
                          <a:effectLst/>
                          <a:latin typeface="Calibri" panose="020F0502020204030204" pitchFamily="34" charset="0"/>
                        </a:rPr>
                        <a:t>San Francisco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1962</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2047</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2030</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2074</a:t>
                      </a:r>
                    </a:p>
                  </a:txBody>
                  <a:tcPr marL="8179" marR="8179" marT="8179" marB="0" anchor="b">
                    <a:lnL>
                      <a:noFill/>
                    </a:lnL>
                    <a:lnR>
                      <a:noFill/>
                    </a:lnR>
                    <a:lnT>
                      <a:noFill/>
                    </a:lnT>
                    <a:lnB>
                      <a:noFill/>
                    </a:lnB>
                  </a:tcPr>
                </a:tc>
                <a:extLst>
                  <a:ext uri="{0D108BD9-81ED-4DB2-BD59-A6C34878D82A}">
                    <a16:rowId xmlns="" xmlns:a16="http://schemas.microsoft.com/office/drawing/2014/main" val="3400480377"/>
                  </a:ext>
                </a:extLst>
              </a:tr>
            </a:tbl>
          </a:graphicData>
        </a:graphic>
      </p:graphicFrame>
    </p:spTree>
    <p:extLst>
      <p:ext uri="{BB962C8B-B14F-4D97-AF65-F5344CB8AC3E}">
        <p14:creationId xmlns:p14="http://schemas.microsoft.com/office/powerpoint/2010/main" val="1615389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75" y="197555"/>
            <a:ext cx="7945913" cy="1030112"/>
          </a:xfrm>
        </p:spPr>
        <p:txBody>
          <a:bodyPr/>
          <a:lstStyle/>
          <a:p>
            <a:r>
              <a:rPr lang="en-US" sz="2800" dirty="0" smtClean="0"/>
              <a:t>STATISTICS – Region 6, Sections </a:t>
            </a:r>
            <a:r>
              <a:rPr lang="en-US" sz="1600" dirty="0" smtClean="0"/>
              <a:t>(cont.)</a:t>
            </a:r>
            <a:endParaRPr lang="en-US" sz="1600" dirty="0"/>
          </a:p>
        </p:txBody>
      </p:sp>
      <p:sp>
        <p:nvSpPr>
          <p:cNvPr id="3" name="Date Placeholder 2"/>
          <p:cNvSpPr>
            <a:spLocks noGrp="1"/>
          </p:cNvSpPr>
          <p:nvPr>
            <p:ph type="dt" sz="half" idx="12"/>
          </p:nvPr>
        </p:nvSpPr>
        <p:spPr/>
        <p:txBody>
          <a:bodyPr/>
          <a:lstStyle/>
          <a:p>
            <a:fld id="{E50B30B4-8BA1-E748-9630-47607DB342DA}" type="datetime1">
              <a:rPr lang="en-US" smtClean="0"/>
              <a:pPr/>
              <a:t>10/14/2017</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59557435"/>
              </p:ext>
            </p:extLst>
          </p:nvPr>
        </p:nvGraphicFramePr>
        <p:xfrm>
          <a:off x="444366" y="1463036"/>
          <a:ext cx="8304522" cy="2072216"/>
        </p:xfrm>
        <a:graphic>
          <a:graphicData uri="http://schemas.openxmlformats.org/drawingml/2006/table">
            <a:tbl>
              <a:tblPr/>
              <a:tblGrid>
                <a:gridCol w="3832858">
                  <a:extLst>
                    <a:ext uri="{9D8B030D-6E8A-4147-A177-3AD203B41FA5}">
                      <a16:colId xmlns="" xmlns:a16="http://schemas.microsoft.com/office/drawing/2014/main" val="1390967185"/>
                    </a:ext>
                  </a:extLst>
                </a:gridCol>
                <a:gridCol w="1064681">
                  <a:extLst>
                    <a:ext uri="{9D8B030D-6E8A-4147-A177-3AD203B41FA5}">
                      <a16:colId xmlns="" xmlns:a16="http://schemas.microsoft.com/office/drawing/2014/main" val="2236756575"/>
                    </a:ext>
                  </a:extLst>
                </a:gridCol>
                <a:gridCol w="1135661">
                  <a:extLst>
                    <a:ext uri="{9D8B030D-6E8A-4147-A177-3AD203B41FA5}">
                      <a16:colId xmlns="" xmlns:a16="http://schemas.microsoft.com/office/drawing/2014/main" val="1457647812"/>
                    </a:ext>
                  </a:extLst>
                </a:gridCol>
                <a:gridCol w="1135661">
                  <a:extLst>
                    <a:ext uri="{9D8B030D-6E8A-4147-A177-3AD203B41FA5}">
                      <a16:colId xmlns="" xmlns:a16="http://schemas.microsoft.com/office/drawing/2014/main" val="3580387378"/>
                    </a:ext>
                  </a:extLst>
                </a:gridCol>
                <a:gridCol w="1135661">
                  <a:extLst>
                    <a:ext uri="{9D8B030D-6E8A-4147-A177-3AD203B41FA5}">
                      <a16:colId xmlns="" xmlns:a16="http://schemas.microsoft.com/office/drawing/2014/main" val="3360633094"/>
                    </a:ext>
                  </a:extLst>
                </a:gridCol>
              </a:tblGrid>
              <a:tr h="241043">
                <a:tc>
                  <a:txBody>
                    <a:bodyPr/>
                    <a:lstStyle/>
                    <a:p>
                      <a:pPr algn="ctr" rtl="0" fontAlgn="b"/>
                      <a:r>
                        <a:rPr lang="en-US" sz="1400" b="1" i="0" u="none" strike="noStrike" dirty="0">
                          <a:solidFill>
                            <a:srgbClr val="000000"/>
                          </a:solidFill>
                          <a:effectLst/>
                          <a:latin typeface="Calibri" panose="020F0502020204030204" pitchFamily="34" charset="0"/>
                        </a:rPr>
                        <a:t>Region 6</a:t>
                      </a:r>
                    </a:p>
                  </a:txBody>
                  <a:tcPr marL="8179" marR="8179" marT="8179" marB="0" anchor="b">
                    <a:lnL>
                      <a:noFill/>
                    </a:lnL>
                    <a:lnR>
                      <a:noFill/>
                    </a:lnR>
                    <a:lnT>
                      <a:noFill/>
                    </a:lnT>
                    <a:lnB>
                      <a:noFill/>
                    </a:lnB>
                    <a:solidFill>
                      <a:srgbClr val="FFFF00"/>
                    </a:solidFill>
                  </a:tcPr>
                </a:tc>
                <a:tc>
                  <a:txBody>
                    <a:bodyPr/>
                    <a:lstStyle/>
                    <a:p>
                      <a:pPr algn="ctr" rtl="0" fontAlgn="b"/>
                      <a:r>
                        <a:rPr lang="en-US" sz="1400" b="1" i="0" u="none" strike="noStrike" dirty="0">
                          <a:solidFill>
                            <a:srgbClr val="000000"/>
                          </a:solidFill>
                          <a:effectLst/>
                          <a:latin typeface="Calibri" panose="020F0502020204030204" pitchFamily="34" charset="0"/>
                        </a:rPr>
                        <a:t>2016</a:t>
                      </a:r>
                    </a:p>
                  </a:txBody>
                  <a:tcPr marL="8179" marR="8179" marT="8179" marB="0" anchor="b">
                    <a:lnL>
                      <a:noFill/>
                    </a:lnL>
                    <a:lnR>
                      <a:noFill/>
                    </a:lnR>
                    <a:lnT>
                      <a:noFill/>
                    </a:lnT>
                    <a:lnB>
                      <a:noFill/>
                    </a:lnB>
                    <a:solidFill>
                      <a:srgbClr val="FFFF00"/>
                    </a:solidFill>
                  </a:tcPr>
                </a:tc>
                <a:tc>
                  <a:txBody>
                    <a:bodyPr/>
                    <a:lstStyle/>
                    <a:p>
                      <a:pPr algn="ctr" rtl="0" fontAlgn="b"/>
                      <a:r>
                        <a:rPr lang="en-US" sz="1400" b="1" i="0" u="none" strike="noStrike" dirty="0">
                          <a:solidFill>
                            <a:srgbClr val="000000"/>
                          </a:solidFill>
                          <a:effectLst/>
                          <a:latin typeface="Calibri" panose="020F0502020204030204" pitchFamily="34" charset="0"/>
                        </a:rPr>
                        <a:t>2015</a:t>
                      </a:r>
                    </a:p>
                  </a:txBody>
                  <a:tcPr marL="8179" marR="8179" marT="8179" marB="0" anchor="b">
                    <a:lnL>
                      <a:noFill/>
                    </a:lnL>
                    <a:lnR>
                      <a:noFill/>
                    </a:lnR>
                    <a:lnT>
                      <a:noFill/>
                    </a:lnT>
                    <a:lnB>
                      <a:noFill/>
                    </a:lnB>
                    <a:solidFill>
                      <a:srgbClr val="FFFF00"/>
                    </a:solidFill>
                  </a:tcPr>
                </a:tc>
                <a:tc>
                  <a:txBody>
                    <a:bodyPr/>
                    <a:lstStyle/>
                    <a:p>
                      <a:pPr algn="ctr" rtl="0" fontAlgn="b"/>
                      <a:r>
                        <a:rPr lang="en-US" sz="1400" b="1" i="0" u="none" strike="noStrike">
                          <a:solidFill>
                            <a:srgbClr val="000000"/>
                          </a:solidFill>
                          <a:effectLst/>
                          <a:latin typeface="Calibri" panose="020F0502020204030204" pitchFamily="34" charset="0"/>
                        </a:rPr>
                        <a:t>2014</a:t>
                      </a:r>
                    </a:p>
                  </a:txBody>
                  <a:tcPr marL="8179" marR="8179" marT="8179" marB="0" anchor="b">
                    <a:lnL>
                      <a:noFill/>
                    </a:lnL>
                    <a:lnR>
                      <a:noFill/>
                    </a:lnR>
                    <a:lnT>
                      <a:noFill/>
                    </a:lnT>
                    <a:lnB>
                      <a:noFill/>
                    </a:lnB>
                    <a:solidFill>
                      <a:srgbClr val="FFFF00"/>
                    </a:solidFill>
                  </a:tcPr>
                </a:tc>
                <a:tc>
                  <a:txBody>
                    <a:bodyPr/>
                    <a:lstStyle/>
                    <a:p>
                      <a:pPr algn="ctr" rtl="0" fontAlgn="b"/>
                      <a:r>
                        <a:rPr lang="en-US" sz="1400" b="1" i="0" u="none" strike="noStrike">
                          <a:solidFill>
                            <a:srgbClr val="000000"/>
                          </a:solidFill>
                          <a:effectLst/>
                          <a:latin typeface="Calibri" panose="020F0502020204030204" pitchFamily="34" charset="0"/>
                        </a:rPr>
                        <a:t>2013</a:t>
                      </a:r>
                    </a:p>
                  </a:txBody>
                  <a:tcPr marL="8179" marR="8179" marT="8179" marB="0" anchor="b">
                    <a:lnL>
                      <a:noFill/>
                    </a:lnL>
                    <a:lnR>
                      <a:noFill/>
                    </a:lnR>
                    <a:lnT>
                      <a:noFill/>
                    </a:lnT>
                    <a:lnB>
                      <a:noFill/>
                    </a:lnB>
                    <a:solidFill>
                      <a:srgbClr val="FFFF00"/>
                    </a:solidFill>
                  </a:tcPr>
                </a:tc>
                <a:extLst>
                  <a:ext uri="{0D108BD9-81ED-4DB2-BD59-A6C34878D82A}">
                    <a16:rowId xmlns="" xmlns:a16="http://schemas.microsoft.com/office/drawing/2014/main" val="3815040315"/>
                  </a:ext>
                </a:extLst>
              </a:tr>
              <a:tr h="241043">
                <a:tc>
                  <a:txBody>
                    <a:bodyPr/>
                    <a:lstStyle/>
                    <a:p>
                      <a:pPr algn="l" rtl="0" fontAlgn="b"/>
                      <a:r>
                        <a:rPr lang="en-US" sz="1400" b="0" i="0" u="none" strike="noStrike" dirty="0">
                          <a:solidFill>
                            <a:srgbClr val="000000"/>
                          </a:solidFill>
                          <a:effectLst/>
                          <a:latin typeface="Calibri" panose="020F0502020204030204" pitchFamily="34" charset="0"/>
                        </a:rPr>
                        <a:t>Santa Clara Valley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11492</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11923</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11972</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12181</a:t>
                      </a:r>
                    </a:p>
                  </a:txBody>
                  <a:tcPr marL="8179" marR="8179" marT="8179" marB="0" anchor="b">
                    <a:lnL>
                      <a:noFill/>
                    </a:lnL>
                    <a:lnR>
                      <a:noFill/>
                    </a:lnR>
                    <a:lnT>
                      <a:noFill/>
                    </a:lnT>
                    <a:lnB>
                      <a:noFill/>
                    </a:lnB>
                  </a:tcPr>
                </a:tc>
                <a:extLst>
                  <a:ext uri="{0D108BD9-81ED-4DB2-BD59-A6C34878D82A}">
                    <a16:rowId xmlns="" xmlns:a16="http://schemas.microsoft.com/office/drawing/2014/main" val="3348972096"/>
                  </a:ext>
                </a:extLst>
              </a:tr>
              <a:tr h="241043">
                <a:tc>
                  <a:txBody>
                    <a:bodyPr/>
                    <a:lstStyle/>
                    <a:p>
                      <a:pPr algn="l" rtl="0" fontAlgn="b"/>
                      <a:r>
                        <a:rPr lang="en-US" sz="1400" b="0" i="0" u="none" strike="noStrike">
                          <a:solidFill>
                            <a:srgbClr val="000000"/>
                          </a:solidFill>
                          <a:effectLst/>
                          <a:latin typeface="Calibri" panose="020F0502020204030204" pitchFamily="34" charset="0"/>
                        </a:rPr>
                        <a:t>Seattle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4223</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4338</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4306</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4388</a:t>
                      </a:r>
                    </a:p>
                  </a:txBody>
                  <a:tcPr marL="8179" marR="8179" marT="8179" marB="0" anchor="b">
                    <a:lnL>
                      <a:noFill/>
                    </a:lnL>
                    <a:lnR>
                      <a:noFill/>
                    </a:lnR>
                    <a:lnT>
                      <a:noFill/>
                    </a:lnT>
                    <a:lnB>
                      <a:noFill/>
                    </a:lnB>
                  </a:tcPr>
                </a:tc>
                <a:extLst>
                  <a:ext uri="{0D108BD9-81ED-4DB2-BD59-A6C34878D82A}">
                    <a16:rowId xmlns="" xmlns:a16="http://schemas.microsoft.com/office/drawing/2014/main" val="2428461167"/>
                  </a:ext>
                </a:extLst>
              </a:tr>
              <a:tr h="241043">
                <a:tc>
                  <a:txBody>
                    <a:bodyPr/>
                    <a:lstStyle/>
                    <a:p>
                      <a:pPr algn="l" rtl="0" fontAlgn="b"/>
                      <a:r>
                        <a:rPr lang="en-US" sz="1400" b="0" i="0" u="none" strike="noStrike">
                          <a:solidFill>
                            <a:srgbClr val="000000"/>
                          </a:solidFill>
                          <a:effectLst/>
                          <a:latin typeface="Calibri" panose="020F0502020204030204" pitchFamily="34" charset="0"/>
                        </a:rPr>
                        <a:t>Spokane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263</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266</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283</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280</a:t>
                      </a:r>
                    </a:p>
                  </a:txBody>
                  <a:tcPr marL="8179" marR="8179" marT="8179" marB="0" anchor="b">
                    <a:lnL>
                      <a:noFill/>
                    </a:lnL>
                    <a:lnR>
                      <a:noFill/>
                    </a:lnR>
                    <a:lnT>
                      <a:noFill/>
                    </a:lnT>
                    <a:lnB>
                      <a:noFill/>
                    </a:lnB>
                  </a:tcPr>
                </a:tc>
                <a:extLst>
                  <a:ext uri="{0D108BD9-81ED-4DB2-BD59-A6C34878D82A}">
                    <a16:rowId xmlns="" xmlns:a16="http://schemas.microsoft.com/office/drawing/2014/main" val="4124058026"/>
                  </a:ext>
                </a:extLst>
              </a:tr>
              <a:tr h="241043">
                <a:tc>
                  <a:txBody>
                    <a:bodyPr/>
                    <a:lstStyle/>
                    <a:p>
                      <a:pPr algn="l" rtl="0" fontAlgn="b"/>
                      <a:r>
                        <a:rPr lang="en-US" sz="1400" b="0" i="0" u="none" strike="noStrike">
                          <a:solidFill>
                            <a:srgbClr val="000000"/>
                          </a:solidFill>
                          <a:effectLst/>
                          <a:latin typeface="Calibri" panose="020F0502020204030204" pitchFamily="34" charset="0"/>
                        </a:rPr>
                        <a:t>Tucson Section</a:t>
                      </a:r>
                    </a:p>
                  </a:txBody>
                  <a:tcPr marL="8179" marR="8179" marT="817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813</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845</a:t>
                      </a:r>
                    </a:p>
                  </a:txBody>
                  <a:tcPr marL="8179" marR="8179" marT="8179" marB="0" anchor="b">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838</a:t>
                      </a:r>
                    </a:p>
                  </a:txBody>
                  <a:tcPr marL="8179" marR="8179" marT="8179" marB="0" anchor="b">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859</a:t>
                      </a:r>
                    </a:p>
                  </a:txBody>
                  <a:tcPr marL="8179" marR="8179" marT="8179" marB="0" anchor="b">
                    <a:lnL>
                      <a:noFill/>
                    </a:lnL>
                    <a:lnR>
                      <a:noFill/>
                    </a:lnR>
                    <a:lnT>
                      <a:noFill/>
                    </a:lnT>
                    <a:lnB>
                      <a:noFill/>
                    </a:lnB>
                  </a:tcPr>
                </a:tc>
                <a:extLst>
                  <a:ext uri="{0D108BD9-81ED-4DB2-BD59-A6C34878D82A}">
                    <a16:rowId xmlns="" xmlns:a16="http://schemas.microsoft.com/office/drawing/2014/main" val="1669912657"/>
                  </a:ext>
                </a:extLst>
              </a:tr>
              <a:tr h="241043">
                <a:tc>
                  <a:txBody>
                    <a:bodyPr/>
                    <a:lstStyle/>
                    <a:p>
                      <a:pPr algn="l" rtl="0" fontAlgn="b"/>
                      <a:r>
                        <a:rPr lang="en-US" sz="2000" b="0" i="0" u="none" strike="noStrike" dirty="0">
                          <a:solidFill>
                            <a:srgbClr val="7030A0"/>
                          </a:solidFill>
                          <a:effectLst/>
                          <a:latin typeface="Calibri" panose="020F0502020204030204" pitchFamily="34" charset="0"/>
                        </a:rPr>
                        <a:t>Utah Section</a:t>
                      </a:r>
                    </a:p>
                  </a:txBody>
                  <a:tcPr marL="8179" marR="8179" marT="8179" marB="0" anchor="b">
                    <a:lnL>
                      <a:noFill/>
                    </a:lnL>
                    <a:lnR>
                      <a:noFill/>
                    </a:lnR>
                    <a:lnT>
                      <a:noFill/>
                    </a:lnT>
                    <a:lnB>
                      <a:noFill/>
                    </a:lnB>
                  </a:tcPr>
                </a:tc>
                <a:tc>
                  <a:txBody>
                    <a:bodyPr/>
                    <a:lstStyle/>
                    <a:p>
                      <a:pPr algn="ctr" fontAlgn="b"/>
                      <a:r>
                        <a:rPr lang="en-US" sz="2000" b="0" i="0" u="none" strike="noStrike">
                          <a:solidFill>
                            <a:srgbClr val="7030A0"/>
                          </a:solidFill>
                          <a:effectLst/>
                          <a:latin typeface="Calibri" panose="020F0502020204030204" pitchFamily="34" charset="0"/>
                        </a:rPr>
                        <a:t>1254</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1308</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1344</a:t>
                      </a:r>
                    </a:p>
                  </a:txBody>
                  <a:tcPr marL="8179" marR="8179" marT="8179" marB="0" anchor="b">
                    <a:lnL>
                      <a:noFill/>
                    </a:lnL>
                    <a:lnR>
                      <a:noFill/>
                    </a:lnR>
                    <a:lnT>
                      <a:noFill/>
                    </a:lnT>
                    <a:lnB>
                      <a:noFill/>
                    </a:lnB>
                  </a:tcPr>
                </a:tc>
                <a:tc>
                  <a:txBody>
                    <a:bodyPr/>
                    <a:lstStyle/>
                    <a:p>
                      <a:pPr algn="ctr" rtl="0" fontAlgn="b"/>
                      <a:r>
                        <a:rPr lang="en-US" sz="2000" b="0" i="0" u="none" strike="noStrike" dirty="0">
                          <a:solidFill>
                            <a:srgbClr val="7030A0"/>
                          </a:solidFill>
                          <a:effectLst/>
                          <a:latin typeface="Calibri" panose="020F0502020204030204" pitchFamily="34" charset="0"/>
                        </a:rPr>
                        <a:t>1396</a:t>
                      </a:r>
                    </a:p>
                  </a:txBody>
                  <a:tcPr marL="8179" marR="8179" marT="8179" marB="0" anchor="b">
                    <a:lnL>
                      <a:noFill/>
                    </a:lnL>
                    <a:lnR>
                      <a:noFill/>
                    </a:lnR>
                    <a:lnT>
                      <a:noFill/>
                    </a:lnT>
                    <a:lnB>
                      <a:noFill/>
                    </a:lnB>
                  </a:tcPr>
                </a:tc>
                <a:extLst>
                  <a:ext uri="{0D108BD9-81ED-4DB2-BD59-A6C34878D82A}">
                    <a16:rowId xmlns="" xmlns:a16="http://schemas.microsoft.com/office/drawing/2014/main" val="553340841"/>
                  </a:ext>
                </a:extLst>
              </a:tr>
              <a:tr h="241043">
                <a:tc>
                  <a:txBody>
                    <a:bodyPr/>
                    <a:lstStyle/>
                    <a:p>
                      <a:pPr algn="l" rtl="0" fontAlgn="b"/>
                      <a:r>
                        <a:rPr lang="en-US" sz="2000" b="0" i="0" u="none" strike="noStrike" dirty="0">
                          <a:solidFill>
                            <a:srgbClr val="7030A0"/>
                          </a:solidFill>
                          <a:effectLst/>
                          <a:latin typeface="Calibri" panose="020F0502020204030204" pitchFamily="34" charset="0"/>
                        </a:rPr>
                        <a:t>Western Montana Section</a:t>
                      </a:r>
                    </a:p>
                  </a:txBody>
                  <a:tcPr marL="8179" marR="8179" marT="81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7030A0"/>
                          </a:solidFill>
                          <a:effectLst/>
                          <a:latin typeface="Calibri" panose="020F0502020204030204" pitchFamily="34" charset="0"/>
                        </a:rPr>
                        <a:t>134</a:t>
                      </a:r>
                    </a:p>
                  </a:txBody>
                  <a:tcPr marL="8179" marR="8179" marT="81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dirty="0">
                          <a:solidFill>
                            <a:srgbClr val="7030A0"/>
                          </a:solidFill>
                          <a:effectLst/>
                          <a:latin typeface="Calibri" panose="020F0502020204030204" pitchFamily="34" charset="0"/>
                        </a:rPr>
                        <a:t>142</a:t>
                      </a:r>
                    </a:p>
                  </a:txBody>
                  <a:tcPr marL="8179" marR="8179" marT="81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dirty="0">
                          <a:solidFill>
                            <a:srgbClr val="7030A0"/>
                          </a:solidFill>
                          <a:effectLst/>
                          <a:latin typeface="Calibri" panose="020F0502020204030204" pitchFamily="34" charset="0"/>
                        </a:rPr>
                        <a:t>153</a:t>
                      </a:r>
                    </a:p>
                  </a:txBody>
                  <a:tcPr marL="8179" marR="8179" marT="81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dirty="0">
                          <a:solidFill>
                            <a:srgbClr val="7030A0"/>
                          </a:solidFill>
                          <a:effectLst/>
                          <a:latin typeface="Calibri" panose="020F0502020204030204" pitchFamily="34" charset="0"/>
                        </a:rPr>
                        <a:t>160</a:t>
                      </a:r>
                    </a:p>
                  </a:txBody>
                  <a:tcPr marL="8179" marR="8179" marT="817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62222167"/>
                  </a:ext>
                </a:extLst>
              </a:tr>
              <a:tr h="241043">
                <a:tc>
                  <a:txBody>
                    <a:bodyPr/>
                    <a:lstStyle/>
                    <a:p>
                      <a:pPr algn="l" rtl="0" fontAlgn="b"/>
                      <a:r>
                        <a:rPr lang="en-US" sz="1400" b="1" i="0" u="none" strike="noStrike" dirty="0">
                          <a:solidFill>
                            <a:srgbClr val="000000"/>
                          </a:solidFill>
                          <a:effectLst/>
                          <a:latin typeface="Calibri" panose="020F0502020204030204" pitchFamily="34" charset="0"/>
                        </a:rPr>
                        <a:t>Grand Total</a:t>
                      </a:r>
                    </a:p>
                  </a:txBody>
                  <a:tcPr marL="8179" marR="8179" marT="8179"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1400" b="1" i="0" u="none" strike="noStrike" dirty="0">
                          <a:solidFill>
                            <a:srgbClr val="000000"/>
                          </a:solidFill>
                          <a:effectLst/>
                          <a:latin typeface="Calibri" panose="020F0502020204030204" pitchFamily="34" charset="0"/>
                        </a:rPr>
                        <a:t>52734</a:t>
                      </a:r>
                    </a:p>
                  </a:txBody>
                  <a:tcPr marL="8179" marR="8179" marT="8179"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rtl="0" fontAlgn="b"/>
                      <a:r>
                        <a:rPr lang="en-US" sz="1400" b="1" i="0" u="none" strike="noStrike">
                          <a:solidFill>
                            <a:srgbClr val="000000"/>
                          </a:solidFill>
                          <a:effectLst/>
                          <a:latin typeface="Calibri" panose="020F0502020204030204" pitchFamily="34" charset="0"/>
                        </a:rPr>
                        <a:t>54505</a:t>
                      </a:r>
                    </a:p>
                  </a:txBody>
                  <a:tcPr marL="8179" marR="8179" marT="8179"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rtl="0" fontAlgn="b"/>
                      <a:r>
                        <a:rPr lang="en-US" sz="1400" b="1" i="0" u="none" strike="noStrike">
                          <a:solidFill>
                            <a:srgbClr val="000000"/>
                          </a:solidFill>
                          <a:effectLst/>
                          <a:latin typeface="Calibri" panose="020F0502020204030204" pitchFamily="34" charset="0"/>
                        </a:rPr>
                        <a:t>55163</a:t>
                      </a:r>
                    </a:p>
                  </a:txBody>
                  <a:tcPr marL="8179" marR="8179" marT="8179"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rtl="0" fontAlgn="b"/>
                      <a:r>
                        <a:rPr lang="en-US" sz="1400" b="1" i="0" u="none" strike="noStrike" dirty="0">
                          <a:solidFill>
                            <a:srgbClr val="000000"/>
                          </a:solidFill>
                          <a:effectLst/>
                          <a:latin typeface="Calibri" panose="020F0502020204030204" pitchFamily="34" charset="0"/>
                        </a:rPr>
                        <a:t>56608</a:t>
                      </a:r>
                    </a:p>
                  </a:txBody>
                  <a:tcPr marL="8179" marR="8179" marT="8179"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extLst>
                  <a:ext uri="{0D108BD9-81ED-4DB2-BD59-A6C34878D82A}">
                    <a16:rowId xmlns="" xmlns:a16="http://schemas.microsoft.com/office/drawing/2014/main" val="2189990879"/>
                  </a:ext>
                </a:extLst>
              </a:tr>
            </a:tbl>
          </a:graphicData>
        </a:graphic>
      </p:graphicFrame>
      <p:sp>
        <p:nvSpPr>
          <p:cNvPr id="7" name="TextBox 6"/>
          <p:cNvSpPr txBox="1"/>
          <p:nvPr/>
        </p:nvSpPr>
        <p:spPr>
          <a:xfrm>
            <a:off x="1408103" y="4391803"/>
            <a:ext cx="4833040" cy="369332"/>
          </a:xfrm>
          <a:prstGeom prst="rect">
            <a:avLst/>
          </a:prstGeom>
          <a:noFill/>
        </p:spPr>
        <p:txBody>
          <a:bodyPr wrap="square" rtlCol="0">
            <a:spAutoFit/>
          </a:bodyPr>
          <a:lstStyle/>
          <a:p>
            <a:r>
              <a:rPr lang="en-US" dirty="0" smtClean="0"/>
              <a:t>35 sections</a:t>
            </a:r>
            <a:r>
              <a:rPr lang="en-US" smtClean="0"/>
              <a:t>, 14 of them in NE and SW Areas</a:t>
            </a:r>
            <a:endParaRPr lang="en-US" dirty="0"/>
          </a:p>
        </p:txBody>
      </p:sp>
    </p:spTree>
    <p:extLst>
      <p:ext uri="{BB962C8B-B14F-4D97-AF65-F5344CB8AC3E}">
        <p14:creationId xmlns:p14="http://schemas.microsoft.com/office/powerpoint/2010/main" val="93147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NorthEast</a:t>
            </a:r>
            <a:r>
              <a:rPr lang="en-US" dirty="0" smtClean="0"/>
              <a:t> Student Branches</a:t>
            </a:r>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13</a:t>
            </a:fld>
            <a:endParaRPr lang="en-US" dirty="0"/>
          </a:p>
        </p:txBody>
      </p:sp>
      <p:graphicFrame>
        <p:nvGraphicFramePr>
          <p:cNvPr id="5" name="Content Placeholder 4"/>
          <p:cNvGraphicFramePr>
            <a:graphicFrameLocks noGrp="1"/>
          </p:cNvGraphicFramePr>
          <p:nvPr>
            <p:ph sz="half" idx="11"/>
            <p:extLst>
              <p:ext uri="{D42A27DB-BD31-4B8C-83A1-F6EECF244321}">
                <p14:modId xmlns:p14="http://schemas.microsoft.com/office/powerpoint/2010/main" val="1766858803"/>
              </p:ext>
            </p:extLst>
          </p:nvPr>
        </p:nvGraphicFramePr>
        <p:xfrm>
          <a:off x="366713" y="1644650"/>
          <a:ext cx="8382000" cy="4640580"/>
        </p:xfrm>
        <a:graphic>
          <a:graphicData uri="http://schemas.openxmlformats.org/drawingml/2006/table">
            <a:tbl>
              <a:tblPr firstRow="1" bandRow="1">
                <a:tableStyleId>{5C22544A-7EE6-4342-B048-85BDC9FD1C3A}</a:tableStyleId>
              </a:tblPr>
              <a:tblGrid>
                <a:gridCol w="2670955"/>
                <a:gridCol w="3626603"/>
                <a:gridCol w="605959"/>
                <a:gridCol w="569626"/>
                <a:gridCol w="908857"/>
              </a:tblGrid>
              <a:tr h="370840">
                <a:tc>
                  <a:txBody>
                    <a:bodyPr/>
                    <a:lstStyle/>
                    <a:p>
                      <a:endParaRPr lang="en-US" dirty="0"/>
                    </a:p>
                  </a:txBody>
                  <a:tcPr/>
                </a:tc>
                <a:tc>
                  <a:txBody>
                    <a:bodyPr/>
                    <a:lstStyle/>
                    <a:p>
                      <a:endParaRPr lang="en-US" dirty="0"/>
                    </a:p>
                  </a:txBody>
                  <a:tcPr/>
                </a:tc>
                <a:tc>
                  <a:txBody>
                    <a:bodyPr/>
                    <a:lstStyle/>
                    <a:p>
                      <a:pPr algn="ctr"/>
                      <a:r>
                        <a:rPr lang="en-US" dirty="0" smtClean="0"/>
                        <a:t>UG</a:t>
                      </a:r>
                      <a:endParaRPr lang="en-US" dirty="0"/>
                    </a:p>
                  </a:txBody>
                  <a:tcPr/>
                </a:tc>
                <a:tc>
                  <a:txBody>
                    <a:bodyPr/>
                    <a:lstStyle/>
                    <a:p>
                      <a:pPr algn="ctr"/>
                      <a:r>
                        <a:rPr lang="en-US" dirty="0" smtClean="0"/>
                        <a:t>G</a:t>
                      </a:r>
                      <a:endParaRPr lang="en-US" dirty="0"/>
                    </a:p>
                  </a:txBody>
                  <a:tcPr/>
                </a:tc>
                <a:tc>
                  <a:txBody>
                    <a:bodyPr/>
                    <a:lstStyle/>
                    <a:p>
                      <a:pPr algn="ctr"/>
                      <a:r>
                        <a:rPr lang="en-US" dirty="0" smtClean="0"/>
                        <a:t>TOTAL</a:t>
                      </a:r>
                      <a:endParaRPr lang="en-US" dirty="0"/>
                    </a:p>
                  </a:txBody>
                  <a:tcPr/>
                </a:tc>
              </a:tr>
              <a:tr h="370840">
                <a:tc>
                  <a:txBody>
                    <a:bodyPr/>
                    <a:lstStyle/>
                    <a:p>
                      <a:pPr algn="l" fontAlgn="b"/>
                      <a:r>
                        <a:rPr lang="en-US" sz="1800" b="0" i="0" u="none" strike="noStrike" dirty="0">
                          <a:solidFill>
                            <a:srgbClr val="000000"/>
                          </a:solidFill>
                          <a:effectLst/>
                          <a:latin typeface="Calibri" charset="0"/>
                        </a:rPr>
                        <a:t>Boise Section</a:t>
                      </a:r>
                    </a:p>
                  </a:txBody>
                  <a:tcPr marL="12700" marR="12700" marT="12700" marB="0" anchor="b"/>
                </a:tc>
                <a:tc>
                  <a:txBody>
                    <a:bodyPr/>
                    <a:lstStyle/>
                    <a:p>
                      <a:pPr algn="l" fontAlgn="b"/>
                      <a:r>
                        <a:rPr lang="en-US" sz="1800" b="0" i="0" u="none" strike="noStrike" dirty="0">
                          <a:solidFill>
                            <a:srgbClr val="000000"/>
                          </a:solidFill>
                          <a:effectLst/>
                          <a:latin typeface="Calibri" charset="0"/>
                        </a:rPr>
                        <a:t>Boise State </a:t>
                      </a:r>
                      <a:r>
                        <a:rPr lang="en-US" sz="1800" b="0" i="0" u="none" strike="noStrike" dirty="0" err="1">
                          <a:solidFill>
                            <a:srgbClr val="000000"/>
                          </a:solidFill>
                          <a:effectLst/>
                          <a:latin typeface="Calibri" charset="0"/>
                        </a:rPr>
                        <a:t>Univ</a:t>
                      </a:r>
                      <a:endParaRPr lang="en-US" sz="1800" b="0" i="0" u="none" strike="noStrike" dirty="0">
                        <a:solidFill>
                          <a:srgbClr val="000000"/>
                        </a:solidFill>
                        <a:effectLst/>
                        <a:latin typeface="Calibri" charset="0"/>
                      </a:endParaRPr>
                    </a:p>
                  </a:txBody>
                  <a:tcPr marL="12700" marR="12700" marT="12700" marB="0" anchor="b"/>
                </a:tc>
                <a:tc>
                  <a:txBody>
                    <a:bodyPr/>
                    <a:lstStyle/>
                    <a:p>
                      <a:pPr algn="ctr" fontAlgn="b"/>
                      <a:r>
                        <a:rPr lang="is-IS" sz="1800" b="0" i="0" u="none" strike="noStrike" dirty="0">
                          <a:solidFill>
                            <a:srgbClr val="000000"/>
                          </a:solidFill>
                          <a:effectLst/>
                          <a:latin typeface="Calibri" charset="0"/>
                        </a:rPr>
                        <a:t>23</a:t>
                      </a:r>
                    </a:p>
                  </a:txBody>
                  <a:tcPr marL="12700" marR="12700" marT="12700" marB="0" anchor="b"/>
                </a:tc>
                <a:tc>
                  <a:txBody>
                    <a:bodyPr/>
                    <a:lstStyle/>
                    <a:p>
                      <a:pPr algn="ctr" fontAlgn="b"/>
                      <a:r>
                        <a:rPr lang="en-US" sz="1800" b="0" i="0" u="none" strike="noStrike" dirty="0">
                          <a:solidFill>
                            <a:srgbClr val="000000"/>
                          </a:solidFill>
                          <a:effectLst/>
                          <a:latin typeface="Calibri" charset="0"/>
                        </a:rPr>
                        <a:t>14</a:t>
                      </a:r>
                    </a:p>
                  </a:txBody>
                  <a:tcPr marL="12700" marR="12700" marT="12700" marB="0" anchor="b"/>
                </a:tc>
                <a:tc>
                  <a:txBody>
                    <a:bodyPr/>
                    <a:lstStyle/>
                    <a:p>
                      <a:pPr algn="ctr" fontAlgn="b"/>
                      <a:r>
                        <a:rPr lang="is-IS" sz="1800" b="0" i="0" u="none" strike="noStrike">
                          <a:solidFill>
                            <a:srgbClr val="000000"/>
                          </a:solidFill>
                          <a:effectLst/>
                          <a:latin typeface="Calibri" charset="0"/>
                        </a:rPr>
                        <a:t>37</a:t>
                      </a:r>
                    </a:p>
                  </a:txBody>
                  <a:tcPr marL="12700" marR="12700" marT="12700" marB="0" anchor="b"/>
                </a:tc>
              </a:tr>
              <a:tr h="370840">
                <a:tc>
                  <a:txBody>
                    <a:bodyPr/>
                    <a:lstStyle/>
                    <a:p>
                      <a:pPr algn="l" fontAlgn="b"/>
                      <a:r>
                        <a:rPr lang="en-US" sz="1800" b="0" i="0" u="none" strike="noStrike" dirty="0">
                          <a:solidFill>
                            <a:srgbClr val="9C0006"/>
                          </a:solidFill>
                          <a:effectLst/>
                          <a:latin typeface="Calibri" charset="0"/>
                        </a:rPr>
                        <a:t>Boise Section</a:t>
                      </a:r>
                    </a:p>
                  </a:txBody>
                  <a:tcPr marL="12700" marR="12700" marT="12700" marB="0" anchor="b"/>
                </a:tc>
                <a:tc>
                  <a:txBody>
                    <a:bodyPr/>
                    <a:lstStyle/>
                    <a:p>
                      <a:pPr algn="l" fontAlgn="b"/>
                      <a:r>
                        <a:rPr lang="en-US" sz="1800" b="0" i="0" u="none" strike="noStrike" dirty="0">
                          <a:solidFill>
                            <a:srgbClr val="9C0006"/>
                          </a:solidFill>
                          <a:effectLst/>
                          <a:latin typeface="Calibri" charset="0"/>
                        </a:rPr>
                        <a:t>Northwest Nazarene University</a:t>
                      </a:r>
                    </a:p>
                  </a:txBody>
                  <a:tcPr marL="12700" marR="12700" marT="12700" marB="0" anchor="b"/>
                </a:tc>
                <a:tc>
                  <a:txBody>
                    <a:bodyPr/>
                    <a:lstStyle/>
                    <a:p>
                      <a:pPr algn="ctr" fontAlgn="b"/>
                      <a:r>
                        <a:rPr lang="en-US" sz="1800" b="0" i="0" u="none" strike="noStrike">
                          <a:solidFill>
                            <a:srgbClr val="9C0006"/>
                          </a:solidFill>
                          <a:effectLst/>
                          <a:latin typeface="Calibri" charset="0"/>
                        </a:rPr>
                        <a:t>3</a:t>
                      </a:r>
                    </a:p>
                  </a:txBody>
                  <a:tcPr marL="12700" marR="12700" marT="12700" marB="0" anchor="b"/>
                </a:tc>
                <a:tc>
                  <a:txBody>
                    <a:bodyPr/>
                    <a:lstStyle/>
                    <a:p>
                      <a:pPr algn="ctr" fontAlgn="b"/>
                      <a:r>
                        <a:rPr lang="en-US" sz="1800" b="0" i="0" u="none" strike="noStrike" dirty="0">
                          <a:solidFill>
                            <a:srgbClr val="9C0006"/>
                          </a:solidFill>
                          <a:effectLst/>
                          <a:latin typeface="Calibri" charset="0"/>
                        </a:rPr>
                        <a:t>0</a:t>
                      </a:r>
                    </a:p>
                  </a:txBody>
                  <a:tcPr marL="12700" marR="12700" marT="12700" marB="0" anchor="b"/>
                </a:tc>
                <a:tc>
                  <a:txBody>
                    <a:bodyPr/>
                    <a:lstStyle/>
                    <a:p>
                      <a:pPr algn="ctr" fontAlgn="b"/>
                      <a:r>
                        <a:rPr lang="en-US" sz="1800" b="0" i="0" u="none" strike="noStrike">
                          <a:solidFill>
                            <a:srgbClr val="9C0006"/>
                          </a:solidFill>
                          <a:effectLst/>
                          <a:latin typeface="Calibri" charset="0"/>
                        </a:rPr>
                        <a:t>3</a:t>
                      </a:r>
                    </a:p>
                  </a:txBody>
                  <a:tcPr marL="12700" marR="12700" marT="12700" marB="0" anchor="b"/>
                </a:tc>
              </a:tr>
              <a:tr h="370840">
                <a:tc>
                  <a:txBody>
                    <a:bodyPr/>
                    <a:lstStyle/>
                    <a:p>
                      <a:pPr algn="l" fontAlgn="b"/>
                      <a:r>
                        <a:rPr lang="en-US" sz="1800" b="0" i="0" u="none" strike="noStrike" dirty="0">
                          <a:solidFill>
                            <a:srgbClr val="000000"/>
                          </a:solidFill>
                          <a:effectLst/>
                          <a:latin typeface="Calibri" charset="0"/>
                        </a:rPr>
                        <a:t>Central Montana Section</a:t>
                      </a:r>
                    </a:p>
                  </a:txBody>
                  <a:tcPr marL="12700" marR="12700" marT="12700" marB="0" anchor="b"/>
                </a:tc>
                <a:tc>
                  <a:txBody>
                    <a:bodyPr/>
                    <a:lstStyle/>
                    <a:p>
                      <a:pPr algn="l" fontAlgn="b"/>
                      <a:r>
                        <a:rPr lang="en-US" sz="1800" b="0" i="0" u="none" strike="noStrike" dirty="0">
                          <a:solidFill>
                            <a:srgbClr val="000000"/>
                          </a:solidFill>
                          <a:effectLst/>
                          <a:latin typeface="Calibri" charset="0"/>
                        </a:rPr>
                        <a:t>Montana State </a:t>
                      </a:r>
                      <a:r>
                        <a:rPr lang="en-US" sz="1800" b="0" i="0" u="none" strike="noStrike" dirty="0" err="1">
                          <a:solidFill>
                            <a:srgbClr val="000000"/>
                          </a:solidFill>
                          <a:effectLst/>
                          <a:latin typeface="Calibri" charset="0"/>
                        </a:rPr>
                        <a:t>Univ</a:t>
                      </a:r>
                      <a:r>
                        <a:rPr lang="en-US" sz="1800" b="0" i="0" u="none" strike="noStrike" dirty="0">
                          <a:solidFill>
                            <a:srgbClr val="000000"/>
                          </a:solidFill>
                          <a:effectLst/>
                          <a:latin typeface="Calibri" charset="0"/>
                        </a:rPr>
                        <a:t>-Bozeman</a:t>
                      </a:r>
                    </a:p>
                  </a:txBody>
                  <a:tcPr marL="12700" marR="12700" marT="12700" marB="0" anchor="b"/>
                </a:tc>
                <a:tc>
                  <a:txBody>
                    <a:bodyPr/>
                    <a:lstStyle/>
                    <a:p>
                      <a:pPr algn="ctr" fontAlgn="b"/>
                      <a:r>
                        <a:rPr lang="is-IS" sz="1800" b="0" i="0" u="none" strike="noStrike">
                          <a:solidFill>
                            <a:srgbClr val="000000"/>
                          </a:solidFill>
                          <a:effectLst/>
                          <a:latin typeface="Calibri" charset="0"/>
                        </a:rPr>
                        <a:t>22</a:t>
                      </a:r>
                    </a:p>
                  </a:txBody>
                  <a:tcPr marL="12700" marR="12700" marT="12700" marB="0" anchor="b"/>
                </a:tc>
                <a:tc>
                  <a:txBody>
                    <a:bodyPr/>
                    <a:lstStyle/>
                    <a:p>
                      <a:pPr algn="ctr" fontAlgn="b"/>
                      <a:r>
                        <a:rPr lang="cs-CZ" sz="1800" b="0" i="0" u="none" strike="noStrike" dirty="0">
                          <a:solidFill>
                            <a:srgbClr val="000000"/>
                          </a:solidFill>
                          <a:effectLst/>
                          <a:latin typeface="Calibri" charset="0"/>
                        </a:rPr>
                        <a:t>11</a:t>
                      </a:r>
                    </a:p>
                  </a:txBody>
                  <a:tcPr marL="12700" marR="12700" marT="12700" marB="0" anchor="b"/>
                </a:tc>
                <a:tc>
                  <a:txBody>
                    <a:bodyPr/>
                    <a:lstStyle/>
                    <a:p>
                      <a:pPr algn="ctr" fontAlgn="b"/>
                      <a:r>
                        <a:rPr lang="en-US" sz="1800" b="0" i="0" u="none" strike="noStrike">
                          <a:solidFill>
                            <a:srgbClr val="000000"/>
                          </a:solidFill>
                          <a:effectLst/>
                          <a:latin typeface="Calibri" charset="0"/>
                        </a:rPr>
                        <a:t>33</a:t>
                      </a:r>
                    </a:p>
                  </a:txBody>
                  <a:tcPr marL="12700" marR="12700" marT="12700" marB="0" anchor="b"/>
                </a:tc>
              </a:tr>
              <a:tr h="370840">
                <a:tc>
                  <a:txBody>
                    <a:bodyPr/>
                    <a:lstStyle/>
                    <a:p>
                      <a:pPr algn="l" fontAlgn="b"/>
                      <a:r>
                        <a:rPr lang="en-US" sz="1800" b="0" i="0" u="none" strike="noStrike" dirty="0">
                          <a:solidFill>
                            <a:srgbClr val="000000"/>
                          </a:solidFill>
                          <a:effectLst/>
                          <a:latin typeface="Calibri" charset="0"/>
                        </a:rPr>
                        <a:t>Eastern Idaho Section</a:t>
                      </a:r>
                    </a:p>
                  </a:txBody>
                  <a:tcPr marL="12700" marR="12700" marT="12700" marB="0" anchor="b"/>
                </a:tc>
                <a:tc>
                  <a:txBody>
                    <a:bodyPr/>
                    <a:lstStyle/>
                    <a:p>
                      <a:pPr algn="l" fontAlgn="b"/>
                      <a:r>
                        <a:rPr lang="en-US" sz="1800" b="0" i="0" u="none" strike="noStrike" dirty="0">
                          <a:solidFill>
                            <a:srgbClr val="000000"/>
                          </a:solidFill>
                          <a:effectLst/>
                          <a:latin typeface="Calibri" charset="0"/>
                        </a:rPr>
                        <a:t>Brigham Young University-Idaho</a:t>
                      </a:r>
                    </a:p>
                  </a:txBody>
                  <a:tcPr marL="12700" marR="12700" marT="12700" marB="0" anchor="b"/>
                </a:tc>
                <a:tc>
                  <a:txBody>
                    <a:bodyPr/>
                    <a:lstStyle/>
                    <a:p>
                      <a:pPr algn="ctr" fontAlgn="b"/>
                      <a:r>
                        <a:rPr lang="en-US" sz="1800" b="0" i="0" u="none" strike="noStrike">
                          <a:solidFill>
                            <a:srgbClr val="000000"/>
                          </a:solidFill>
                          <a:effectLst/>
                          <a:latin typeface="Calibri" charset="0"/>
                        </a:rPr>
                        <a:t>47</a:t>
                      </a:r>
                    </a:p>
                  </a:txBody>
                  <a:tcPr marL="12700" marR="12700" marT="12700" marB="0" anchor="b"/>
                </a:tc>
                <a:tc>
                  <a:txBody>
                    <a:bodyPr/>
                    <a:lstStyle/>
                    <a:p>
                      <a:pPr algn="ctr" fontAlgn="b"/>
                      <a:r>
                        <a:rPr lang="en-US" sz="1800" b="0" i="0" u="none" strike="noStrike" dirty="0">
                          <a:solidFill>
                            <a:srgbClr val="000000"/>
                          </a:solidFill>
                          <a:effectLst/>
                          <a:latin typeface="Calibri" charset="0"/>
                        </a:rPr>
                        <a:t>0</a:t>
                      </a:r>
                    </a:p>
                  </a:txBody>
                  <a:tcPr marL="12700" marR="12700" marT="12700" marB="0" anchor="b"/>
                </a:tc>
                <a:tc>
                  <a:txBody>
                    <a:bodyPr/>
                    <a:lstStyle/>
                    <a:p>
                      <a:pPr algn="ctr" fontAlgn="b"/>
                      <a:r>
                        <a:rPr lang="en-US" sz="1800" b="0" i="0" u="none" strike="noStrike" dirty="0">
                          <a:solidFill>
                            <a:srgbClr val="000000"/>
                          </a:solidFill>
                          <a:effectLst/>
                          <a:latin typeface="Calibri" charset="0"/>
                        </a:rPr>
                        <a:t>47</a:t>
                      </a:r>
                    </a:p>
                  </a:txBody>
                  <a:tcPr marL="12700" marR="12700" marT="12700" marB="0" anchor="b"/>
                </a:tc>
              </a:tr>
              <a:tr h="370840">
                <a:tc>
                  <a:txBody>
                    <a:bodyPr/>
                    <a:lstStyle/>
                    <a:p>
                      <a:pPr algn="l" fontAlgn="b"/>
                      <a:r>
                        <a:rPr lang="en-US" sz="1800" b="0" i="0" u="none" strike="noStrike" dirty="0">
                          <a:solidFill>
                            <a:srgbClr val="000000"/>
                          </a:solidFill>
                          <a:effectLst/>
                          <a:latin typeface="Calibri" charset="0"/>
                        </a:rPr>
                        <a:t>Eastern Idaho Section</a:t>
                      </a:r>
                    </a:p>
                  </a:txBody>
                  <a:tcPr marL="12700" marR="12700" marT="12700" marB="0" anchor="b"/>
                </a:tc>
                <a:tc>
                  <a:txBody>
                    <a:bodyPr/>
                    <a:lstStyle/>
                    <a:p>
                      <a:pPr algn="l" fontAlgn="b"/>
                      <a:r>
                        <a:rPr lang="en-US" sz="1800" b="0" i="0" u="none" strike="noStrike" dirty="0">
                          <a:solidFill>
                            <a:srgbClr val="000000"/>
                          </a:solidFill>
                          <a:effectLst/>
                          <a:latin typeface="Calibri" charset="0"/>
                        </a:rPr>
                        <a:t>Idaho State University</a:t>
                      </a:r>
                    </a:p>
                  </a:txBody>
                  <a:tcPr marL="12700" marR="12700" marT="12700" marB="0" anchor="b"/>
                </a:tc>
                <a:tc>
                  <a:txBody>
                    <a:bodyPr/>
                    <a:lstStyle/>
                    <a:p>
                      <a:pPr algn="ctr" fontAlgn="b"/>
                      <a:r>
                        <a:rPr lang="is-IS" sz="1800" b="0" i="0" u="none" strike="noStrike">
                          <a:solidFill>
                            <a:srgbClr val="000000"/>
                          </a:solidFill>
                          <a:effectLst/>
                          <a:latin typeface="Calibri" charset="0"/>
                        </a:rPr>
                        <a:t>13</a:t>
                      </a:r>
                    </a:p>
                  </a:txBody>
                  <a:tcPr marL="12700" marR="12700" marT="12700" marB="0" anchor="b"/>
                </a:tc>
                <a:tc>
                  <a:txBody>
                    <a:bodyPr/>
                    <a:lstStyle/>
                    <a:p>
                      <a:pPr algn="ctr" fontAlgn="b"/>
                      <a:r>
                        <a:rPr lang="en-US" sz="1800" b="0" i="0" u="none" strike="noStrike" dirty="0">
                          <a:solidFill>
                            <a:srgbClr val="000000"/>
                          </a:solidFill>
                          <a:effectLst/>
                          <a:latin typeface="Calibri" charset="0"/>
                        </a:rPr>
                        <a:t>1</a:t>
                      </a:r>
                    </a:p>
                  </a:txBody>
                  <a:tcPr marL="12700" marR="12700" marT="12700" marB="0" anchor="b"/>
                </a:tc>
                <a:tc>
                  <a:txBody>
                    <a:bodyPr/>
                    <a:lstStyle/>
                    <a:p>
                      <a:pPr algn="ctr" fontAlgn="b"/>
                      <a:r>
                        <a:rPr lang="en-US" sz="1800" b="0" i="0" u="none" strike="noStrike" dirty="0">
                          <a:solidFill>
                            <a:srgbClr val="000000"/>
                          </a:solidFill>
                          <a:effectLst/>
                          <a:latin typeface="Calibri" charset="0"/>
                        </a:rPr>
                        <a:t>14</a:t>
                      </a:r>
                    </a:p>
                  </a:txBody>
                  <a:tcPr marL="12700" marR="12700" marT="12700" marB="0" anchor="b"/>
                </a:tc>
              </a:tr>
              <a:tr h="370840">
                <a:tc>
                  <a:txBody>
                    <a:bodyPr/>
                    <a:lstStyle/>
                    <a:p>
                      <a:pPr algn="l" fontAlgn="b"/>
                      <a:r>
                        <a:rPr lang="en-US" sz="1800" b="0" i="0" u="none" strike="noStrike" dirty="0">
                          <a:solidFill>
                            <a:srgbClr val="000000"/>
                          </a:solidFill>
                          <a:effectLst/>
                          <a:latin typeface="Calibri" charset="0"/>
                        </a:rPr>
                        <a:t>Utah Section</a:t>
                      </a:r>
                    </a:p>
                  </a:txBody>
                  <a:tcPr marL="12700" marR="12700" marT="12700" marB="0" anchor="b"/>
                </a:tc>
                <a:tc>
                  <a:txBody>
                    <a:bodyPr/>
                    <a:lstStyle/>
                    <a:p>
                      <a:pPr algn="l" fontAlgn="b"/>
                      <a:r>
                        <a:rPr lang="en-US" sz="1800" b="0" i="0" u="none" strike="noStrike" dirty="0">
                          <a:solidFill>
                            <a:srgbClr val="000000"/>
                          </a:solidFill>
                          <a:effectLst/>
                          <a:latin typeface="Calibri" charset="0"/>
                        </a:rPr>
                        <a:t>Brigham Young University-Provo</a:t>
                      </a:r>
                    </a:p>
                  </a:txBody>
                  <a:tcPr marL="12700" marR="12700" marT="12700" marB="0" anchor="b"/>
                </a:tc>
                <a:tc>
                  <a:txBody>
                    <a:bodyPr/>
                    <a:lstStyle/>
                    <a:p>
                      <a:pPr algn="ctr" fontAlgn="b"/>
                      <a:r>
                        <a:rPr lang="is-IS" sz="1800" b="0" i="0" u="none" strike="noStrike">
                          <a:solidFill>
                            <a:srgbClr val="000000"/>
                          </a:solidFill>
                          <a:effectLst/>
                          <a:latin typeface="Calibri" charset="0"/>
                        </a:rPr>
                        <a:t>27</a:t>
                      </a:r>
                    </a:p>
                  </a:txBody>
                  <a:tcPr marL="12700" marR="12700" marT="12700" marB="0" anchor="b"/>
                </a:tc>
                <a:tc>
                  <a:txBody>
                    <a:bodyPr/>
                    <a:lstStyle/>
                    <a:p>
                      <a:pPr algn="ctr" fontAlgn="b"/>
                      <a:r>
                        <a:rPr lang="en-US" sz="1800" b="0" i="0" u="none" strike="noStrike" dirty="0">
                          <a:solidFill>
                            <a:srgbClr val="000000"/>
                          </a:solidFill>
                          <a:effectLst/>
                          <a:latin typeface="Calibri" charset="0"/>
                        </a:rPr>
                        <a:t>19</a:t>
                      </a:r>
                    </a:p>
                  </a:txBody>
                  <a:tcPr marL="12700" marR="12700" marT="12700" marB="0" anchor="b"/>
                </a:tc>
                <a:tc>
                  <a:txBody>
                    <a:bodyPr/>
                    <a:lstStyle/>
                    <a:p>
                      <a:pPr algn="ctr" fontAlgn="b"/>
                      <a:r>
                        <a:rPr lang="en-US" sz="1800" b="0" i="0" u="none" strike="noStrike" dirty="0">
                          <a:solidFill>
                            <a:srgbClr val="000000"/>
                          </a:solidFill>
                          <a:effectLst/>
                          <a:latin typeface="Calibri" charset="0"/>
                        </a:rPr>
                        <a:t>46</a:t>
                      </a:r>
                    </a:p>
                  </a:txBody>
                  <a:tcPr marL="12700" marR="12700" marT="12700" marB="0" anchor="b"/>
                </a:tc>
              </a:tr>
              <a:tr h="370840">
                <a:tc>
                  <a:txBody>
                    <a:bodyPr/>
                    <a:lstStyle/>
                    <a:p>
                      <a:pPr algn="l" fontAlgn="b"/>
                      <a:r>
                        <a:rPr lang="en-US" sz="1800" b="0" i="0" u="none" strike="noStrike" dirty="0">
                          <a:solidFill>
                            <a:srgbClr val="000000"/>
                          </a:solidFill>
                          <a:effectLst/>
                          <a:latin typeface="Calibri" charset="0"/>
                        </a:rPr>
                        <a:t>Utah Section</a:t>
                      </a:r>
                    </a:p>
                  </a:txBody>
                  <a:tcPr marL="12700" marR="12700" marT="12700" marB="0" anchor="b"/>
                </a:tc>
                <a:tc>
                  <a:txBody>
                    <a:bodyPr/>
                    <a:lstStyle/>
                    <a:p>
                      <a:pPr algn="l" fontAlgn="b"/>
                      <a:r>
                        <a:rPr lang="en-US" sz="1800" b="0" i="0" u="none" strike="noStrike" dirty="0">
                          <a:solidFill>
                            <a:srgbClr val="000000"/>
                          </a:solidFill>
                          <a:effectLst/>
                          <a:latin typeface="Calibri" charset="0"/>
                        </a:rPr>
                        <a:t>Utah State University</a:t>
                      </a:r>
                    </a:p>
                  </a:txBody>
                  <a:tcPr marL="12700" marR="12700" marT="12700" marB="0" anchor="b"/>
                </a:tc>
                <a:tc>
                  <a:txBody>
                    <a:bodyPr/>
                    <a:lstStyle/>
                    <a:p>
                      <a:pPr algn="ctr" fontAlgn="b"/>
                      <a:r>
                        <a:rPr lang="is-IS" sz="1800" b="0" i="0" u="none" strike="noStrike">
                          <a:solidFill>
                            <a:srgbClr val="000000"/>
                          </a:solidFill>
                          <a:effectLst/>
                          <a:latin typeface="Calibri" charset="0"/>
                        </a:rPr>
                        <a:t>12</a:t>
                      </a:r>
                    </a:p>
                  </a:txBody>
                  <a:tcPr marL="12700" marR="12700" marT="12700" marB="0" anchor="b"/>
                </a:tc>
                <a:tc>
                  <a:txBody>
                    <a:bodyPr/>
                    <a:lstStyle/>
                    <a:p>
                      <a:pPr algn="ctr" fontAlgn="b"/>
                      <a:r>
                        <a:rPr lang="cs-CZ" sz="1800" b="0" i="0" u="none" strike="noStrike" dirty="0">
                          <a:solidFill>
                            <a:srgbClr val="000000"/>
                          </a:solidFill>
                          <a:effectLst/>
                          <a:latin typeface="Calibri" charset="0"/>
                        </a:rPr>
                        <a:t>21</a:t>
                      </a:r>
                    </a:p>
                  </a:txBody>
                  <a:tcPr marL="12700" marR="12700" marT="12700" marB="0" anchor="b"/>
                </a:tc>
                <a:tc>
                  <a:txBody>
                    <a:bodyPr/>
                    <a:lstStyle/>
                    <a:p>
                      <a:pPr algn="ctr" fontAlgn="b"/>
                      <a:r>
                        <a:rPr lang="en-US" sz="1800" b="0" i="0" u="none" strike="noStrike" dirty="0">
                          <a:solidFill>
                            <a:srgbClr val="000000"/>
                          </a:solidFill>
                          <a:effectLst/>
                          <a:latin typeface="Calibri" charset="0"/>
                        </a:rPr>
                        <a:t>33</a:t>
                      </a:r>
                    </a:p>
                  </a:txBody>
                  <a:tcPr marL="12700" marR="12700" marT="12700" marB="0" anchor="b"/>
                </a:tc>
              </a:tr>
              <a:tr h="370840">
                <a:tc>
                  <a:txBody>
                    <a:bodyPr/>
                    <a:lstStyle/>
                    <a:p>
                      <a:pPr algn="l" fontAlgn="b"/>
                      <a:r>
                        <a:rPr lang="en-US" sz="1800" b="0" i="0" u="none" strike="noStrike" dirty="0">
                          <a:solidFill>
                            <a:srgbClr val="000000"/>
                          </a:solidFill>
                          <a:effectLst/>
                          <a:latin typeface="Calibri" charset="0"/>
                        </a:rPr>
                        <a:t>Utah Section</a:t>
                      </a:r>
                    </a:p>
                  </a:txBody>
                  <a:tcPr marL="12700" marR="12700" marT="12700" marB="0" anchor="b"/>
                </a:tc>
                <a:tc>
                  <a:txBody>
                    <a:bodyPr/>
                    <a:lstStyle/>
                    <a:p>
                      <a:pPr algn="l" fontAlgn="b"/>
                      <a:r>
                        <a:rPr lang="en-US" sz="1800" b="0" i="0" u="none" strike="noStrike" dirty="0">
                          <a:solidFill>
                            <a:srgbClr val="000000"/>
                          </a:solidFill>
                          <a:effectLst/>
                          <a:latin typeface="Calibri" charset="0"/>
                        </a:rPr>
                        <a:t>Utah </a:t>
                      </a:r>
                      <a:r>
                        <a:rPr lang="en-US" sz="1800" b="0" i="0" u="none" strike="noStrike" dirty="0" err="1">
                          <a:solidFill>
                            <a:srgbClr val="000000"/>
                          </a:solidFill>
                          <a:effectLst/>
                          <a:latin typeface="Calibri" charset="0"/>
                        </a:rPr>
                        <a:t>Univ</a:t>
                      </a:r>
                      <a:r>
                        <a:rPr lang="en-US" sz="1800" b="0" i="0" u="none" strike="noStrike" dirty="0">
                          <a:solidFill>
                            <a:srgbClr val="000000"/>
                          </a:solidFill>
                          <a:effectLst/>
                          <a:latin typeface="Calibri" charset="0"/>
                        </a:rPr>
                        <a:t> Of</a:t>
                      </a:r>
                    </a:p>
                  </a:txBody>
                  <a:tcPr marL="12700" marR="12700" marT="12700" marB="0" anchor="b"/>
                </a:tc>
                <a:tc>
                  <a:txBody>
                    <a:bodyPr/>
                    <a:lstStyle/>
                    <a:p>
                      <a:pPr algn="ctr" fontAlgn="b"/>
                      <a:r>
                        <a:rPr lang="ru-RU" sz="1800" b="0" i="0" u="none" strike="noStrike">
                          <a:solidFill>
                            <a:srgbClr val="000000"/>
                          </a:solidFill>
                          <a:effectLst/>
                          <a:latin typeface="Calibri" charset="0"/>
                        </a:rPr>
                        <a:t>34</a:t>
                      </a:r>
                    </a:p>
                  </a:txBody>
                  <a:tcPr marL="12700" marR="12700" marT="12700" marB="0" anchor="b"/>
                </a:tc>
                <a:tc>
                  <a:txBody>
                    <a:bodyPr/>
                    <a:lstStyle/>
                    <a:p>
                      <a:pPr algn="ctr" fontAlgn="b"/>
                      <a:r>
                        <a:rPr lang="is-IS" sz="1800" b="0" i="0" u="none" strike="noStrike" dirty="0">
                          <a:solidFill>
                            <a:srgbClr val="000000"/>
                          </a:solidFill>
                          <a:effectLst/>
                          <a:latin typeface="Calibri" charset="0"/>
                        </a:rPr>
                        <a:t>78</a:t>
                      </a:r>
                    </a:p>
                  </a:txBody>
                  <a:tcPr marL="12700" marR="12700" marT="12700" marB="0" anchor="b"/>
                </a:tc>
                <a:tc>
                  <a:txBody>
                    <a:bodyPr/>
                    <a:lstStyle/>
                    <a:p>
                      <a:pPr algn="ctr" fontAlgn="b"/>
                      <a:r>
                        <a:rPr lang="is-IS" sz="1800" b="0" i="0" u="none" strike="noStrike" dirty="0">
                          <a:solidFill>
                            <a:srgbClr val="000000"/>
                          </a:solidFill>
                          <a:effectLst/>
                          <a:latin typeface="Calibri" charset="0"/>
                        </a:rPr>
                        <a:t>112</a:t>
                      </a:r>
                    </a:p>
                  </a:txBody>
                  <a:tcPr marL="12700" marR="12700" marT="12700" marB="0" anchor="b"/>
                </a:tc>
              </a:tr>
              <a:tr h="370840">
                <a:tc>
                  <a:txBody>
                    <a:bodyPr/>
                    <a:lstStyle/>
                    <a:p>
                      <a:pPr algn="l" fontAlgn="b"/>
                      <a:r>
                        <a:rPr lang="en-US" sz="1800" b="0" i="0" u="none" strike="noStrike" dirty="0">
                          <a:solidFill>
                            <a:srgbClr val="000000"/>
                          </a:solidFill>
                          <a:effectLst/>
                          <a:latin typeface="Calibri" charset="0"/>
                        </a:rPr>
                        <a:t>Utah Section</a:t>
                      </a:r>
                    </a:p>
                  </a:txBody>
                  <a:tcPr marL="12700" marR="12700" marT="12700" marB="0" anchor="b"/>
                </a:tc>
                <a:tc>
                  <a:txBody>
                    <a:bodyPr/>
                    <a:lstStyle/>
                    <a:p>
                      <a:pPr algn="l" fontAlgn="b"/>
                      <a:r>
                        <a:rPr lang="en-US" sz="1800" b="0" i="0" u="none" strike="noStrike" dirty="0">
                          <a:solidFill>
                            <a:srgbClr val="000000"/>
                          </a:solidFill>
                          <a:effectLst/>
                          <a:latin typeface="Calibri" charset="0"/>
                        </a:rPr>
                        <a:t>Utah Valley University</a:t>
                      </a:r>
                    </a:p>
                  </a:txBody>
                  <a:tcPr marL="12700" marR="12700" marT="12700" marB="0" anchor="b"/>
                </a:tc>
                <a:tc>
                  <a:txBody>
                    <a:bodyPr/>
                    <a:lstStyle/>
                    <a:p>
                      <a:pPr algn="ctr" fontAlgn="b"/>
                      <a:r>
                        <a:rPr lang="en-US" sz="1800" b="0" i="0" u="none" strike="noStrike">
                          <a:solidFill>
                            <a:srgbClr val="000000"/>
                          </a:solidFill>
                          <a:effectLst/>
                          <a:latin typeface="Calibri" charset="0"/>
                        </a:rPr>
                        <a:t>35</a:t>
                      </a:r>
                    </a:p>
                  </a:txBody>
                  <a:tcPr marL="12700" marR="12700" marT="12700" marB="0" anchor="b"/>
                </a:tc>
                <a:tc>
                  <a:txBody>
                    <a:bodyPr/>
                    <a:lstStyle/>
                    <a:p>
                      <a:pPr algn="ctr" fontAlgn="b"/>
                      <a:r>
                        <a:rPr lang="en-US" sz="1800" b="0" i="0" u="none" strike="noStrike" dirty="0">
                          <a:solidFill>
                            <a:srgbClr val="000000"/>
                          </a:solidFill>
                          <a:effectLst/>
                          <a:latin typeface="Calibri" charset="0"/>
                        </a:rPr>
                        <a:t>0</a:t>
                      </a:r>
                    </a:p>
                  </a:txBody>
                  <a:tcPr marL="12700" marR="12700" marT="12700" marB="0" anchor="b"/>
                </a:tc>
                <a:tc>
                  <a:txBody>
                    <a:bodyPr/>
                    <a:lstStyle/>
                    <a:p>
                      <a:pPr algn="ctr" fontAlgn="b"/>
                      <a:r>
                        <a:rPr lang="en-US" sz="1800" b="0" i="0" u="none" strike="noStrike" dirty="0">
                          <a:solidFill>
                            <a:srgbClr val="000000"/>
                          </a:solidFill>
                          <a:effectLst/>
                          <a:latin typeface="Calibri" charset="0"/>
                        </a:rPr>
                        <a:t>35</a:t>
                      </a:r>
                    </a:p>
                  </a:txBody>
                  <a:tcPr marL="12700" marR="12700" marT="12700" marB="0" anchor="b"/>
                </a:tc>
              </a:tr>
              <a:tr h="370840">
                <a:tc>
                  <a:txBody>
                    <a:bodyPr/>
                    <a:lstStyle/>
                    <a:p>
                      <a:pPr algn="l" fontAlgn="b"/>
                      <a:r>
                        <a:rPr lang="en-US" sz="1800" b="0" i="0" u="none" strike="noStrike" dirty="0">
                          <a:solidFill>
                            <a:srgbClr val="000000"/>
                          </a:solidFill>
                          <a:effectLst/>
                          <a:latin typeface="Calibri" charset="0"/>
                        </a:rPr>
                        <a:t>Utah Section</a:t>
                      </a:r>
                    </a:p>
                  </a:txBody>
                  <a:tcPr marL="12700" marR="12700" marT="12700" marB="0" anchor="b"/>
                </a:tc>
                <a:tc>
                  <a:txBody>
                    <a:bodyPr/>
                    <a:lstStyle/>
                    <a:p>
                      <a:pPr algn="l" fontAlgn="b"/>
                      <a:r>
                        <a:rPr lang="en-US" sz="1800" b="0" i="0" u="none" strike="noStrike" dirty="0">
                          <a:solidFill>
                            <a:srgbClr val="000000"/>
                          </a:solidFill>
                          <a:effectLst/>
                          <a:latin typeface="Calibri" charset="0"/>
                        </a:rPr>
                        <a:t>Weber State </a:t>
                      </a:r>
                      <a:r>
                        <a:rPr lang="en-US" sz="1800" b="0" i="0" u="none" strike="noStrike" dirty="0" err="1">
                          <a:solidFill>
                            <a:srgbClr val="000000"/>
                          </a:solidFill>
                          <a:effectLst/>
                          <a:latin typeface="Calibri" charset="0"/>
                        </a:rPr>
                        <a:t>Univ</a:t>
                      </a:r>
                      <a:endParaRPr lang="en-US" sz="1800" b="0" i="0" u="none" strike="noStrike" dirty="0">
                        <a:solidFill>
                          <a:srgbClr val="000000"/>
                        </a:solidFill>
                        <a:effectLst/>
                        <a:latin typeface="Calibri" charset="0"/>
                      </a:endParaRPr>
                    </a:p>
                  </a:txBody>
                  <a:tcPr marL="12700" marR="12700" marT="12700" marB="0" anchor="b"/>
                </a:tc>
                <a:tc>
                  <a:txBody>
                    <a:bodyPr/>
                    <a:lstStyle/>
                    <a:p>
                      <a:pPr algn="ctr" fontAlgn="b"/>
                      <a:r>
                        <a:rPr lang="cs-CZ" sz="1800" b="0" i="0" u="none" strike="noStrike">
                          <a:solidFill>
                            <a:srgbClr val="000000"/>
                          </a:solidFill>
                          <a:effectLst/>
                          <a:latin typeface="Calibri" charset="0"/>
                        </a:rPr>
                        <a:t>21</a:t>
                      </a:r>
                    </a:p>
                  </a:txBody>
                  <a:tcPr marL="12700" marR="12700" marT="12700" marB="0" anchor="b"/>
                </a:tc>
                <a:tc>
                  <a:txBody>
                    <a:bodyPr/>
                    <a:lstStyle/>
                    <a:p>
                      <a:pPr algn="ctr" fontAlgn="b"/>
                      <a:r>
                        <a:rPr lang="en-US" sz="1800" b="0" i="0" u="none" strike="noStrike" dirty="0">
                          <a:solidFill>
                            <a:srgbClr val="000000"/>
                          </a:solidFill>
                          <a:effectLst/>
                          <a:latin typeface="Calibri" charset="0"/>
                        </a:rPr>
                        <a:t>0</a:t>
                      </a:r>
                    </a:p>
                  </a:txBody>
                  <a:tcPr marL="12700" marR="12700" marT="12700" marB="0" anchor="b"/>
                </a:tc>
                <a:tc>
                  <a:txBody>
                    <a:bodyPr/>
                    <a:lstStyle/>
                    <a:p>
                      <a:pPr algn="ctr" fontAlgn="b"/>
                      <a:r>
                        <a:rPr lang="cs-CZ" sz="1800" b="0" i="0" u="none" strike="noStrike" dirty="0">
                          <a:solidFill>
                            <a:srgbClr val="000000"/>
                          </a:solidFill>
                          <a:effectLst/>
                          <a:latin typeface="Calibri" charset="0"/>
                        </a:rPr>
                        <a:t>21</a:t>
                      </a:r>
                    </a:p>
                  </a:txBody>
                  <a:tcPr marL="12700" marR="12700" marT="12700" marB="0" anchor="b"/>
                </a:tc>
              </a:tr>
              <a:tr h="370840">
                <a:tc>
                  <a:txBody>
                    <a:bodyPr/>
                    <a:lstStyle/>
                    <a:p>
                      <a:pPr algn="l" fontAlgn="b"/>
                      <a:r>
                        <a:rPr lang="en-US" sz="1800" b="0" i="0" u="none" strike="noStrike" dirty="0">
                          <a:solidFill>
                            <a:schemeClr val="tx1"/>
                          </a:solidFill>
                          <a:effectLst/>
                          <a:latin typeface="Calibri" charset="0"/>
                        </a:rPr>
                        <a:t>Western Montana Section</a:t>
                      </a:r>
                    </a:p>
                  </a:txBody>
                  <a:tcPr marL="12700" marR="12700" marT="12700" marB="0" anchor="b"/>
                </a:tc>
                <a:tc>
                  <a:txBody>
                    <a:bodyPr/>
                    <a:lstStyle/>
                    <a:p>
                      <a:pPr algn="l" fontAlgn="b"/>
                      <a:r>
                        <a:rPr lang="en-US" sz="1800" b="0" i="0" u="none" strike="sngStrike" dirty="0">
                          <a:solidFill>
                            <a:schemeClr val="tx1"/>
                          </a:solidFill>
                          <a:effectLst/>
                          <a:latin typeface="Calibri" charset="0"/>
                        </a:rPr>
                        <a:t>Montana Tech Of The </a:t>
                      </a:r>
                      <a:r>
                        <a:rPr lang="en-US" sz="1800" b="0" i="0" u="none" strike="sngStrike" dirty="0" err="1">
                          <a:solidFill>
                            <a:schemeClr val="tx1"/>
                          </a:solidFill>
                          <a:effectLst/>
                          <a:latin typeface="Calibri" charset="0"/>
                        </a:rPr>
                        <a:t>Univ</a:t>
                      </a:r>
                      <a:r>
                        <a:rPr lang="en-US" sz="1800" b="0" i="0" u="none" strike="sngStrike" dirty="0">
                          <a:solidFill>
                            <a:schemeClr val="tx1"/>
                          </a:solidFill>
                          <a:effectLst/>
                          <a:latin typeface="Calibri" charset="0"/>
                        </a:rPr>
                        <a:t> of Montana</a:t>
                      </a:r>
                    </a:p>
                  </a:txBody>
                  <a:tcPr marL="12700" marR="12700" marT="12700" marB="0" anchor="b"/>
                </a:tc>
                <a:tc>
                  <a:txBody>
                    <a:bodyPr/>
                    <a:lstStyle/>
                    <a:p>
                      <a:pPr algn="ctr" fontAlgn="b"/>
                      <a:r>
                        <a:rPr lang="en-US" sz="1800" b="0" i="0" u="none" strike="sngStrike" dirty="0">
                          <a:solidFill>
                            <a:schemeClr val="tx1"/>
                          </a:solidFill>
                          <a:effectLst/>
                          <a:latin typeface="Calibri" charset="0"/>
                        </a:rPr>
                        <a:t>3</a:t>
                      </a:r>
                    </a:p>
                  </a:txBody>
                  <a:tcPr marL="12700" marR="12700" marT="12700" marB="0" anchor="b"/>
                </a:tc>
                <a:tc>
                  <a:txBody>
                    <a:bodyPr/>
                    <a:lstStyle/>
                    <a:p>
                      <a:pPr algn="ctr" fontAlgn="b"/>
                      <a:r>
                        <a:rPr lang="en-US" sz="1800" b="0" i="0" u="none" strike="sngStrike" dirty="0">
                          <a:solidFill>
                            <a:schemeClr val="tx1"/>
                          </a:solidFill>
                          <a:effectLst/>
                          <a:latin typeface="Calibri" charset="0"/>
                        </a:rPr>
                        <a:t>3</a:t>
                      </a:r>
                    </a:p>
                  </a:txBody>
                  <a:tcPr marL="12700" marR="12700" marT="12700" marB="0" anchor="b"/>
                </a:tc>
                <a:tc>
                  <a:txBody>
                    <a:bodyPr/>
                    <a:lstStyle/>
                    <a:p>
                      <a:pPr algn="ctr" fontAlgn="b"/>
                      <a:r>
                        <a:rPr lang="en-US" sz="1800" b="0" i="0" u="none" strike="sngStrike" dirty="0">
                          <a:solidFill>
                            <a:schemeClr val="tx1"/>
                          </a:solidFill>
                          <a:effectLst/>
                          <a:latin typeface="Calibri" charset="0"/>
                        </a:rPr>
                        <a:t>6</a:t>
                      </a:r>
                    </a:p>
                  </a:txBody>
                  <a:tcPr marL="12700" marR="12700" marT="12700" marB="0" anchor="b"/>
                </a:tc>
              </a:tr>
            </a:tbl>
          </a:graphicData>
        </a:graphic>
      </p:graphicFrame>
    </p:spTree>
    <p:extLst>
      <p:ext uri="{BB962C8B-B14F-4D97-AF65-F5344CB8AC3E}">
        <p14:creationId xmlns:p14="http://schemas.microsoft.com/office/powerpoint/2010/main" val="594622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Southwest Student Branches </a:t>
            </a:r>
            <a:r>
              <a:rPr lang="mr-IN" dirty="0" smtClean="0"/>
              <a:t>–</a:t>
            </a:r>
            <a:r>
              <a:rPr lang="en-US" dirty="0" smtClean="0"/>
              <a:t> p1</a:t>
            </a:r>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14</a:t>
            </a:fld>
            <a:endParaRPr lang="en-US" dirty="0"/>
          </a:p>
        </p:txBody>
      </p:sp>
      <p:graphicFrame>
        <p:nvGraphicFramePr>
          <p:cNvPr id="5" name="Content Placeholder 4"/>
          <p:cNvGraphicFramePr>
            <a:graphicFrameLocks noGrp="1"/>
          </p:cNvGraphicFramePr>
          <p:nvPr>
            <p:ph sz="half" idx="11"/>
            <p:extLst>
              <p:ext uri="{D42A27DB-BD31-4B8C-83A1-F6EECF244321}">
                <p14:modId xmlns:p14="http://schemas.microsoft.com/office/powerpoint/2010/main" val="1061564143"/>
              </p:ext>
            </p:extLst>
          </p:nvPr>
        </p:nvGraphicFramePr>
        <p:xfrm>
          <a:off x="366713" y="1644650"/>
          <a:ext cx="8382000" cy="3708400"/>
        </p:xfrm>
        <a:graphic>
          <a:graphicData uri="http://schemas.openxmlformats.org/drawingml/2006/table">
            <a:tbl>
              <a:tblPr firstRow="1" bandRow="1">
                <a:tableStyleId>{5C22544A-7EE6-4342-B048-85BDC9FD1C3A}</a:tableStyleId>
              </a:tblPr>
              <a:tblGrid>
                <a:gridCol w="2670955"/>
                <a:gridCol w="3626603"/>
                <a:gridCol w="605959"/>
                <a:gridCol w="569626"/>
                <a:gridCol w="908857"/>
              </a:tblGrid>
              <a:tr h="370840">
                <a:tc>
                  <a:txBody>
                    <a:bodyPr/>
                    <a:lstStyle/>
                    <a:p>
                      <a:endParaRPr lang="en-US" dirty="0"/>
                    </a:p>
                  </a:txBody>
                  <a:tcPr/>
                </a:tc>
                <a:tc>
                  <a:txBody>
                    <a:bodyPr/>
                    <a:lstStyle/>
                    <a:p>
                      <a:endParaRPr lang="en-US" dirty="0"/>
                    </a:p>
                  </a:txBody>
                  <a:tcPr/>
                </a:tc>
                <a:tc>
                  <a:txBody>
                    <a:bodyPr/>
                    <a:lstStyle/>
                    <a:p>
                      <a:pPr algn="ctr"/>
                      <a:r>
                        <a:rPr lang="en-US" dirty="0" smtClean="0"/>
                        <a:t>UG</a:t>
                      </a:r>
                      <a:endParaRPr lang="en-US" dirty="0"/>
                    </a:p>
                  </a:txBody>
                  <a:tcPr/>
                </a:tc>
                <a:tc>
                  <a:txBody>
                    <a:bodyPr/>
                    <a:lstStyle/>
                    <a:p>
                      <a:pPr algn="ctr"/>
                      <a:r>
                        <a:rPr lang="en-US" dirty="0" smtClean="0"/>
                        <a:t>G</a:t>
                      </a:r>
                      <a:endParaRPr lang="en-US" dirty="0"/>
                    </a:p>
                  </a:txBody>
                  <a:tcPr/>
                </a:tc>
                <a:tc>
                  <a:txBody>
                    <a:bodyPr/>
                    <a:lstStyle/>
                    <a:p>
                      <a:pPr algn="ctr"/>
                      <a:r>
                        <a:rPr lang="en-US" dirty="0" smtClean="0"/>
                        <a:t>TOTAL</a:t>
                      </a:r>
                      <a:endParaRPr lang="en-US" dirty="0"/>
                    </a:p>
                  </a:txBody>
                  <a:tcPr/>
                </a:tc>
              </a:tr>
              <a:tr h="370840">
                <a:tc>
                  <a:txBody>
                    <a:bodyPr/>
                    <a:lstStyle/>
                    <a:p>
                      <a:pPr algn="l" fontAlgn="b"/>
                      <a:r>
                        <a:rPr lang="en-US" sz="1600" b="0" i="0" u="none" strike="noStrike" dirty="0">
                          <a:solidFill>
                            <a:srgbClr val="000000"/>
                          </a:solidFill>
                          <a:effectLst/>
                          <a:latin typeface="Calibri" charset="0"/>
                        </a:rPr>
                        <a:t>Albuquerque Section</a:t>
                      </a:r>
                    </a:p>
                  </a:txBody>
                  <a:tcPr marL="12700" marR="12700" marT="12700" marB="0" anchor="b"/>
                </a:tc>
                <a:tc>
                  <a:txBody>
                    <a:bodyPr/>
                    <a:lstStyle/>
                    <a:p>
                      <a:pPr algn="l" fontAlgn="b"/>
                      <a:r>
                        <a:rPr lang="en-US" sz="1600" b="0" i="0" u="none" strike="noStrike">
                          <a:solidFill>
                            <a:srgbClr val="000000"/>
                          </a:solidFill>
                          <a:effectLst/>
                          <a:latin typeface="Calibri" charset="0"/>
                        </a:rPr>
                        <a:t>New Mexico Inst of Mining &amp; Tech</a:t>
                      </a:r>
                    </a:p>
                  </a:txBody>
                  <a:tcPr marL="12700" marR="12700" marT="12700" marB="0" anchor="b"/>
                </a:tc>
                <a:tc>
                  <a:txBody>
                    <a:bodyPr/>
                    <a:lstStyle/>
                    <a:p>
                      <a:pPr algn="ctr" fontAlgn="b"/>
                      <a:r>
                        <a:rPr lang="en-US" sz="1600" b="0" i="0" u="none" strike="noStrike" dirty="0">
                          <a:solidFill>
                            <a:srgbClr val="000000"/>
                          </a:solidFill>
                          <a:effectLst/>
                          <a:latin typeface="Calibri" charset="0"/>
                        </a:rPr>
                        <a:t>8</a:t>
                      </a:r>
                    </a:p>
                  </a:txBody>
                  <a:tcPr marL="12700" marR="12700" marT="12700" marB="0" anchor="b"/>
                </a:tc>
                <a:tc>
                  <a:txBody>
                    <a:bodyPr/>
                    <a:lstStyle/>
                    <a:p>
                      <a:pPr algn="ctr" fontAlgn="b"/>
                      <a:r>
                        <a:rPr lang="en-US" sz="1600" b="0" i="0" u="none" strike="noStrike">
                          <a:solidFill>
                            <a:srgbClr val="000000"/>
                          </a:solidFill>
                          <a:effectLst/>
                          <a:latin typeface="Calibri" charset="0"/>
                        </a:rPr>
                        <a:t>5</a:t>
                      </a:r>
                    </a:p>
                  </a:txBody>
                  <a:tcPr marL="12700" marR="12700" marT="12700" marB="0" anchor="b"/>
                </a:tc>
                <a:tc>
                  <a:txBody>
                    <a:bodyPr/>
                    <a:lstStyle/>
                    <a:p>
                      <a:pPr algn="ctr" fontAlgn="b"/>
                      <a:r>
                        <a:rPr lang="is-IS" sz="1600" b="0" i="0" u="none" strike="noStrike">
                          <a:solidFill>
                            <a:srgbClr val="000000"/>
                          </a:solidFill>
                          <a:effectLst/>
                          <a:latin typeface="Calibri" charset="0"/>
                        </a:rPr>
                        <a:t>13</a:t>
                      </a:r>
                    </a:p>
                  </a:txBody>
                  <a:tcPr marL="12700" marR="12700" marT="12700" marB="0" anchor="b"/>
                </a:tc>
              </a:tr>
              <a:tr h="370840">
                <a:tc>
                  <a:txBody>
                    <a:bodyPr/>
                    <a:lstStyle/>
                    <a:p>
                      <a:pPr algn="l" fontAlgn="b"/>
                      <a:r>
                        <a:rPr lang="en-US" sz="1600" b="0" i="0" u="none" strike="noStrike" dirty="0">
                          <a:solidFill>
                            <a:srgbClr val="000000"/>
                          </a:solidFill>
                          <a:effectLst/>
                          <a:latin typeface="Calibri" charset="0"/>
                        </a:rPr>
                        <a:t>Albuquerque Section</a:t>
                      </a:r>
                    </a:p>
                  </a:txBody>
                  <a:tcPr marL="12700" marR="12700" marT="12700" marB="0" anchor="b"/>
                </a:tc>
                <a:tc>
                  <a:txBody>
                    <a:bodyPr/>
                    <a:lstStyle/>
                    <a:p>
                      <a:pPr algn="l" fontAlgn="b"/>
                      <a:r>
                        <a:rPr lang="en-US" sz="1600" b="0" i="0" u="none" strike="noStrike">
                          <a:solidFill>
                            <a:srgbClr val="000000"/>
                          </a:solidFill>
                          <a:effectLst/>
                          <a:latin typeface="Calibri" charset="0"/>
                        </a:rPr>
                        <a:t>New Mexico Univ of</a:t>
                      </a:r>
                    </a:p>
                  </a:txBody>
                  <a:tcPr marL="12700" marR="12700" marT="12700" marB="0" anchor="b"/>
                </a:tc>
                <a:tc>
                  <a:txBody>
                    <a:bodyPr/>
                    <a:lstStyle/>
                    <a:p>
                      <a:pPr algn="ctr" fontAlgn="b"/>
                      <a:r>
                        <a:rPr lang="ru-RU" sz="1600" b="0" i="0" u="none" strike="noStrike" dirty="0">
                          <a:solidFill>
                            <a:srgbClr val="000000"/>
                          </a:solidFill>
                          <a:effectLst/>
                          <a:latin typeface="Calibri" charset="0"/>
                        </a:rPr>
                        <a:t>58</a:t>
                      </a:r>
                    </a:p>
                  </a:txBody>
                  <a:tcPr marL="12700" marR="12700" marT="12700" marB="0" anchor="b"/>
                </a:tc>
                <a:tc>
                  <a:txBody>
                    <a:bodyPr/>
                    <a:lstStyle/>
                    <a:p>
                      <a:pPr algn="ctr" fontAlgn="b"/>
                      <a:r>
                        <a:rPr lang="cs-CZ" sz="1600" b="0" i="0" u="none" strike="noStrike">
                          <a:solidFill>
                            <a:srgbClr val="000000"/>
                          </a:solidFill>
                          <a:effectLst/>
                          <a:latin typeface="Calibri" charset="0"/>
                        </a:rPr>
                        <a:t>49</a:t>
                      </a:r>
                    </a:p>
                  </a:txBody>
                  <a:tcPr marL="12700" marR="12700" marT="12700" marB="0" anchor="b"/>
                </a:tc>
                <a:tc>
                  <a:txBody>
                    <a:bodyPr/>
                    <a:lstStyle/>
                    <a:p>
                      <a:pPr algn="ctr" fontAlgn="b"/>
                      <a:r>
                        <a:rPr lang="is-IS" sz="1600" b="0" i="0" u="none" strike="noStrike">
                          <a:solidFill>
                            <a:srgbClr val="000000"/>
                          </a:solidFill>
                          <a:effectLst/>
                          <a:latin typeface="Calibri" charset="0"/>
                        </a:rPr>
                        <a:t>107</a:t>
                      </a:r>
                    </a:p>
                  </a:txBody>
                  <a:tcPr marL="12700" marR="12700" marT="12700" marB="0" anchor="b"/>
                </a:tc>
              </a:tr>
              <a:tr h="370840">
                <a:tc>
                  <a:txBody>
                    <a:bodyPr/>
                    <a:lstStyle/>
                    <a:p>
                      <a:pPr algn="l" fontAlgn="b"/>
                      <a:r>
                        <a:rPr lang="en-US" sz="1600" b="0" i="0" u="none" strike="noStrike" dirty="0">
                          <a:solidFill>
                            <a:srgbClr val="000000"/>
                          </a:solidFill>
                          <a:effectLst/>
                          <a:latin typeface="Calibri" charset="0"/>
                        </a:rPr>
                        <a:t>Fort Huachuca Section</a:t>
                      </a:r>
                    </a:p>
                  </a:txBody>
                  <a:tcPr marL="12700" marR="12700" marT="12700" marB="0" anchor="b"/>
                </a:tc>
                <a:tc>
                  <a:txBody>
                    <a:bodyPr/>
                    <a:lstStyle/>
                    <a:p>
                      <a:pPr algn="l" fontAlgn="b"/>
                      <a:r>
                        <a:rPr lang="en-US" sz="1600" b="0" i="0" u="none" strike="noStrike">
                          <a:solidFill>
                            <a:srgbClr val="000000"/>
                          </a:solidFill>
                          <a:effectLst/>
                          <a:latin typeface="Calibri" charset="0"/>
                        </a:rPr>
                        <a:t>University of Arizona South</a:t>
                      </a:r>
                    </a:p>
                  </a:txBody>
                  <a:tcPr marL="12700" marR="12700" marT="12700" marB="0" anchor="b"/>
                </a:tc>
                <a:tc>
                  <a:txBody>
                    <a:bodyPr/>
                    <a:lstStyle/>
                    <a:p>
                      <a:pPr algn="ctr" fontAlgn="b"/>
                      <a:r>
                        <a:rPr lang="en-US" sz="1600" b="0" i="0" u="none" strike="noStrike" dirty="0">
                          <a:solidFill>
                            <a:srgbClr val="000000"/>
                          </a:solidFill>
                          <a:effectLst/>
                          <a:latin typeface="Calibri" charset="0"/>
                        </a:rPr>
                        <a:t>6</a:t>
                      </a:r>
                    </a:p>
                  </a:txBody>
                  <a:tcPr marL="12700" marR="12700" marT="12700" marB="0" anchor="b"/>
                </a:tc>
                <a:tc>
                  <a:txBody>
                    <a:bodyPr/>
                    <a:lstStyle/>
                    <a:p>
                      <a:pPr algn="ctr" fontAlgn="b"/>
                      <a:r>
                        <a:rPr lang="en-US" sz="1600" b="0" i="0" u="none" strike="noStrike" dirty="0">
                          <a:solidFill>
                            <a:srgbClr val="000000"/>
                          </a:solidFill>
                          <a:effectLst/>
                          <a:latin typeface="Calibri" charset="0"/>
                        </a:rPr>
                        <a:t>3</a:t>
                      </a:r>
                    </a:p>
                  </a:txBody>
                  <a:tcPr marL="12700" marR="12700" marT="12700" marB="0" anchor="b"/>
                </a:tc>
                <a:tc>
                  <a:txBody>
                    <a:bodyPr/>
                    <a:lstStyle/>
                    <a:p>
                      <a:pPr algn="ctr" fontAlgn="b"/>
                      <a:r>
                        <a:rPr lang="en-US" sz="1600" b="0" i="0" u="none" strike="noStrike">
                          <a:solidFill>
                            <a:srgbClr val="000000"/>
                          </a:solidFill>
                          <a:effectLst/>
                          <a:latin typeface="Calibri" charset="0"/>
                        </a:rPr>
                        <a:t>9</a:t>
                      </a:r>
                    </a:p>
                  </a:txBody>
                  <a:tcPr marL="12700" marR="12700" marT="12700" marB="0" anchor="b"/>
                </a:tc>
              </a:tr>
              <a:tr h="370840">
                <a:tc>
                  <a:txBody>
                    <a:bodyPr/>
                    <a:lstStyle/>
                    <a:p>
                      <a:pPr algn="l" fontAlgn="b"/>
                      <a:r>
                        <a:rPr lang="en-US" sz="1600" b="0" i="0" u="none" strike="noStrike" dirty="0">
                          <a:solidFill>
                            <a:srgbClr val="000000"/>
                          </a:solidFill>
                          <a:effectLst/>
                          <a:latin typeface="Calibri" charset="0"/>
                        </a:rPr>
                        <a:t>Las Vegas Section</a:t>
                      </a:r>
                    </a:p>
                  </a:txBody>
                  <a:tcPr marL="12700" marR="12700" marT="12700" marB="0" anchor="b"/>
                </a:tc>
                <a:tc>
                  <a:txBody>
                    <a:bodyPr/>
                    <a:lstStyle/>
                    <a:p>
                      <a:pPr algn="l" fontAlgn="b"/>
                      <a:r>
                        <a:rPr lang="en-US" sz="1600" b="0" i="0" u="none" strike="noStrike" dirty="0">
                          <a:solidFill>
                            <a:srgbClr val="000000"/>
                          </a:solidFill>
                          <a:effectLst/>
                          <a:latin typeface="Calibri" charset="0"/>
                        </a:rPr>
                        <a:t>Nevada </a:t>
                      </a:r>
                      <a:r>
                        <a:rPr lang="en-US" sz="1600" b="0" i="0" u="none" strike="noStrike" dirty="0" err="1">
                          <a:solidFill>
                            <a:srgbClr val="000000"/>
                          </a:solidFill>
                          <a:effectLst/>
                          <a:latin typeface="Calibri" charset="0"/>
                        </a:rPr>
                        <a:t>Univ</a:t>
                      </a:r>
                      <a:r>
                        <a:rPr lang="en-US" sz="1600" b="0" i="0" u="none" strike="noStrike" dirty="0">
                          <a:solidFill>
                            <a:srgbClr val="000000"/>
                          </a:solidFill>
                          <a:effectLst/>
                          <a:latin typeface="Calibri" charset="0"/>
                        </a:rPr>
                        <a:t> of-Las Vegas</a:t>
                      </a:r>
                    </a:p>
                  </a:txBody>
                  <a:tcPr marL="12700" marR="12700" marT="12700" marB="0" anchor="b"/>
                </a:tc>
                <a:tc>
                  <a:txBody>
                    <a:bodyPr/>
                    <a:lstStyle/>
                    <a:p>
                      <a:pPr algn="ctr" fontAlgn="b"/>
                      <a:r>
                        <a:rPr lang="en-US" sz="1600" b="0" i="0" u="none" strike="noStrike">
                          <a:solidFill>
                            <a:srgbClr val="000000"/>
                          </a:solidFill>
                          <a:effectLst/>
                          <a:latin typeface="Calibri" charset="0"/>
                        </a:rPr>
                        <a:t>17</a:t>
                      </a:r>
                    </a:p>
                  </a:txBody>
                  <a:tcPr marL="12700" marR="12700" marT="12700" marB="0" anchor="b"/>
                </a:tc>
                <a:tc>
                  <a:txBody>
                    <a:bodyPr/>
                    <a:lstStyle/>
                    <a:p>
                      <a:pPr algn="ctr" fontAlgn="b"/>
                      <a:r>
                        <a:rPr lang="en-US" sz="1600" b="0" i="0" u="none" strike="noStrike" dirty="0">
                          <a:solidFill>
                            <a:srgbClr val="000000"/>
                          </a:solidFill>
                          <a:effectLst/>
                          <a:latin typeface="Calibri" charset="0"/>
                        </a:rPr>
                        <a:t>17</a:t>
                      </a:r>
                    </a:p>
                  </a:txBody>
                  <a:tcPr marL="12700" marR="12700" marT="12700" marB="0" anchor="b"/>
                </a:tc>
                <a:tc>
                  <a:txBody>
                    <a:bodyPr/>
                    <a:lstStyle/>
                    <a:p>
                      <a:pPr algn="ctr" fontAlgn="b"/>
                      <a:r>
                        <a:rPr lang="ru-RU" sz="1600" b="0" i="0" u="none" strike="noStrike">
                          <a:solidFill>
                            <a:srgbClr val="000000"/>
                          </a:solidFill>
                          <a:effectLst/>
                          <a:latin typeface="Calibri" charset="0"/>
                        </a:rPr>
                        <a:t>34</a:t>
                      </a:r>
                    </a:p>
                  </a:txBody>
                  <a:tcPr marL="12700" marR="12700" marT="12700" marB="0" anchor="b"/>
                </a:tc>
              </a:tr>
              <a:tr h="370840">
                <a:tc>
                  <a:txBody>
                    <a:bodyPr/>
                    <a:lstStyle/>
                    <a:p>
                      <a:pPr algn="l" fontAlgn="b"/>
                      <a:r>
                        <a:rPr lang="en-US" sz="1600" b="0" i="0" u="none" strike="noStrike">
                          <a:solidFill>
                            <a:srgbClr val="000000"/>
                          </a:solidFill>
                          <a:effectLst/>
                          <a:latin typeface="Calibri" charset="0"/>
                        </a:rPr>
                        <a:t>Phoenix Section</a:t>
                      </a:r>
                    </a:p>
                  </a:txBody>
                  <a:tcPr marL="12700" marR="12700" marT="12700" marB="0" anchor="b"/>
                </a:tc>
                <a:tc>
                  <a:txBody>
                    <a:bodyPr/>
                    <a:lstStyle/>
                    <a:p>
                      <a:pPr algn="l" fontAlgn="b"/>
                      <a:r>
                        <a:rPr lang="en-US" sz="1600" b="0" i="0" u="none" strike="noStrike" dirty="0">
                          <a:solidFill>
                            <a:srgbClr val="000000"/>
                          </a:solidFill>
                          <a:effectLst/>
                          <a:latin typeface="Calibri" charset="0"/>
                        </a:rPr>
                        <a:t>Arizona State </a:t>
                      </a:r>
                      <a:r>
                        <a:rPr lang="en-US" sz="1600" b="0" i="0" u="none" strike="noStrike" dirty="0" err="1">
                          <a:solidFill>
                            <a:srgbClr val="000000"/>
                          </a:solidFill>
                          <a:effectLst/>
                          <a:latin typeface="Calibri" charset="0"/>
                        </a:rPr>
                        <a:t>Univ</a:t>
                      </a:r>
                      <a:r>
                        <a:rPr lang="en-US" sz="1600" b="0" i="0" u="none" strike="noStrike" dirty="0">
                          <a:solidFill>
                            <a:srgbClr val="000000"/>
                          </a:solidFill>
                          <a:effectLst/>
                          <a:latin typeface="Calibri" charset="0"/>
                        </a:rPr>
                        <a:t>-Polytechnic</a:t>
                      </a:r>
                    </a:p>
                  </a:txBody>
                  <a:tcPr marL="12700" marR="12700" marT="12700" marB="0" anchor="b"/>
                </a:tc>
                <a:tc>
                  <a:txBody>
                    <a:bodyPr/>
                    <a:lstStyle/>
                    <a:p>
                      <a:pPr algn="ctr" fontAlgn="b"/>
                      <a:r>
                        <a:rPr lang="is-IS" sz="1600" b="0" i="0" u="none" strike="noStrike">
                          <a:solidFill>
                            <a:srgbClr val="000000"/>
                          </a:solidFill>
                          <a:effectLst/>
                          <a:latin typeface="Calibri" charset="0"/>
                        </a:rPr>
                        <a:t>22</a:t>
                      </a:r>
                    </a:p>
                  </a:txBody>
                  <a:tcPr marL="12700" marR="12700" marT="12700" marB="0" anchor="b"/>
                </a:tc>
                <a:tc>
                  <a:txBody>
                    <a:bodyPr/>
                    <a:lstStyle/>
                    <a:p>
                      <a:pPr algn="ctr" fontAlgn="b"/>
                      <a:r>
                        <a:rPr lang="en-US" sz="1600" b="0" i="0" u="none" strike="noStrike" dirty="0">
                          <a:solidFill>
                            <a:srgbClr val="000000"/>
                          </a:solidFill>
                          <a:effectLst/>
                          <a:latin typeface="Calibri" charset="0"/>
                        </a:rPr>
                        <a:t>9</a:t>
                      </a:r>
                    </a:p>
                  </a:txBody>
                  <a:tcPr marL="12700" marR="12700" marT="12700" marB="0" anchor="b"/>
                </a:tc>
                <a:tc>
                  <a:txBody>
                    <a:bodyPr/>
                    <a:lstStyle/>
                    <a:p>
                      <a:pPr algn="ctr" fontAlgn="b"/>
                      <a:r>
                        <a:rPr lang="en-US" sz="1600" b="0" i="0" u="none" strike="noStrike">
                          <a:solidFill>
                            <a:srgbClr val="000000"/>
                          </a:solidFill>
                          <a:effectLst/>
                          <a:latin typeface="Calibri" charset="0"/>
                        </a:rPr>
                        <a:t>31</a:t>
                      </a:r>
                    </a:p>
                  </a:txBody>
                  <a:tcPr marL="12700" marR="12700" marT="12700" marB="0" anchor="b"/>
                </a:tc>
              </a:tr>
              <a:tr h="370840">
                <a:tc>
                  <a:txBody>
                    <a:bodyPr/>
                    <a:lstStyle/>
                    <a:p>
                      <a:pPr algn="l" fontAlgn="b"/>
                      <a:r>
                        <a:rPr lang="en-US" sz="1600" b="0" i="0" u="none" strike="noStrike">
                          <a:solidFill>
                            <a:srgbClr val="000000"/>
                          </a:solidFill>
                          <a:effectLst/>
                          <a:latin typeface="Calibri" charset="0"/>
                        </a:rPr>
                        <a:t>Phoenix Section</a:t>
                      </a:r>
                    </a:p>
                  </a:txBody>
                  <a:tcPr marL="12700" marR="12700" marT="12700" marB="0" anchor="b"/>
                </a:tc>
                <a:tc>
                  <a:txBody>
                    <a:bodyPr/>
                    <a:lstStyle/>
                    <a:p>
                      <a:pPr algn="l" fontAlgn="b"/>
                      <a:r>
                        <a:rPr lang="en-US" sz="1600" b="0" i="0" u="none" strike="noStrike" dirty="0">
                          <a:solidFill>
                            <a:srgbClr val="000000"/>
                          </a:solidFill>
                          <a:effectLst/>
                          <a:latin typeface="Calibri" charset="0"/>
                        </a:rPr>
                        <a:t>Arizona State </a:t>
                      </a:r>
                      <a:r>
                        <a:rPr lang="en-US" sz="1600" b="0" i="0" u="none" strike="noStrike" dirty="0" err="1">
                          <a:solidFill>
                            <a:srgbClr val="000000"/>
                          </a:solidFill>
                          <a:effectLst/>
                          <a:latin typeface="Calibri" charset="0"/>
                        </a:rPr>
                        <a:t>Univ</a:t>
                      </a:r>
                      <a:r>
                        <a:rPr lang="en-US" sz="1600" b="0" i="0" u="none" strike="noStrike" dirty="0">
                          <a:solidFill>
                            <a:srgbClr val="000000"/>
                          </a:solidFill>
                          <a:effectLst/>
                          <a:latin typeface="Calibri" charset="0"/>
                        </a:rPr>
                        <a:t>-Tempe</a:t>
                      </a:r>
                    </a:p>
                  </a:txBody>
                  <a:tcPr marL="12700" marR="12700" marT="12700" marB="0" anchor="b"/>
                </a:tc>
                <a:tc>
                  <a:txBody>
                    <a:bodyPr/>
                    <a:lstStyle/>
                    <a:p>
                      <a:pPr algn="ctr" fontAlgn="b"/>
                      <a:r>
                        <a:rPr lang="is-IS" sz="1600" b="0" i="0" u="none" strike="noStrike">
                          <a:solidFill>
                            <a:srgbClr val="000000"/>
                          </a:solidFill>
                          <a:effectLst/>
                          <a:latin typeface="Calibri" charset="0"/>
                        </a:rPr>
                        <a:t>92</a:t>
                      </a:r>
                    </a:p>
                  </a:txBody>
                  <a:tcPr marL="12700" marR="12700" marT="12700" marB="0" anchor="b"/>
                </a:tc>
                <a:tc>
                  <a:txBody>
                    <a:bodyPr/>
                    <a:lstStyle/>
                    <a:p>
                      <a:pPr algn="ctr" fontAlgn="b"/>
                      <a:r>
                        <a:rPr lang="is-IS" sz="1600" b="0" i="0" u="none" strike="noStrike" dirty="0">
                          <a:solidFill>
                            <a:srgbClr val="000000"/>
                          </a:solidFill>
                          <a:effectLst/>
                          <a:latin typeface="Calibri" charset="0"/>
                        </a:rPr>
                        <a:t>219</a:t>
                      </a:r>
                    </a:p>
                  </a:txBody>
                  <a:tcPr marL="12700" marR="12700" marT="12700" marB="0" anchor="b"/>
                </a:tc>
                <a:tc>
                  <a:txBody>
                    <a:bodyPr/>
                    <a:lstStyle/>
                    <a:p>
                      <a:pPr algn="ctr" fontAlgn="b"/>
                      <a:r>
                        <a:rPr lang="cs-CZ" sz="1600" b="0" i="0" u="none" strike="noStrike" dirty="0">
                          <a:solidFill>
                            <a:srgbClr val="000000"/>
                          </a:solidFill>
                          <a:effectLst/>
                          <a:latin typeface="Calibri" charset="0"/>
                        </a:rPr>
                        <a:t>311</a:t>
                      </a:r>
                    </a:p>
                  </a:txBody>
                  <a:tcPr marL="12700" marR="12700" marT="12700" marB="0" anchor="b"/>
                </a:tc>
              </a:tr>
              <a:tr h="370840">
                <a:tc>
                  <a:txBody>
                    <a:bodyPr/>
                    <a:lstStyle/>
                    <a:p>
                      <a:pPr algn="l" fontAlgn="b"/>
                      <a:r>
                        <a:rPr lang="en-US" sz="1600" b="0" i="0" u="none" strike="noStrike">
                          <a:solidFill>
                            <a:srgbClr val="000000"/>
                          </a:solidFill>
                          <a:effectLst/>
                          <a:latin typeface="Calibri" charset="0"/>
                        </a:rPr>
                        <a:t>Phoenix Section</a:t>
                      </a:r>
                    </a:p>
                  </a:txBody>
                  <a:tcPr marL="12700" marR="12700" marT="12700" marB="0" anchor="b"/>
                </a:tc>
                <a:tc>
                  <a:txBody>
                    <a:bodyPr/>
                    <a:lstStyle/>
                    <a:p>
                      <a:pPr algn="l" fontAlgn="b"/>
                      <a:r>
                        <a:rPr lang="en-US" sz="1600" b="0" i="0" u="none" strike="noStrike" dirty="0">
                          <a:solidFill>
                            <a:srgbClr val="000000"/>
                          </a:solidFill>
                          <a:effectLst/>
                          <a:latin typeface="Calibri" charset="0"/>
                        </a:rPr>
                        <a:t>DeVry University-Phoenix</a:t>
                      </a:r>
                    </a:p>
                  </a:txBody>
                  <a:tcPr marL="12700" marR="12700" marT="12700" marB="0" anchor="b"/>
                </a:tc>
                <a:tc>
                  <a:txBody>
                    <a:bodyPr/>
                    <a:lstStyle/>
                    <a:p>
                      <a:pPr algn="ctr" fontAlgn="b"/>
                      <a:r>
                        <a:rPr lang="is-IS" sz="1600" b="0" i="0" u="none" strike="noStrike">
                          <a:solidFill>
                            <a:srgbClr val="000000"/>
                          </a:solidFill>
                          <a:effectLst/>
                          <a:latin typeface="Calibri" charset="0"/>
                        </a:rPr>
                        <a:t>24</a:t>
                      </a:r>
                    </a:p>
                  </a:txBody>
                  <a:tcPr marL="12700" marR="12700" marT="12700" marB="0" anchor="b"/>
                </a:tc>
                <a:tc>
                  <a:txBody>
                    <a:bodyPr/>
                    <a:lstStyle/>
                    <a:p>
                      <a:pPr algn="ctr" fontAlgn="b"/>
                      <a:r>
                        <a:rPr lang="en-US" sz="1600" b="0" i="0" u="none" strike="noStrike">
                          <a:solidFill>
                            <a:srgbClr val="000000"/>
                          </a:solidFill>
                          <a:effectLst/>
                          <a:latin typeface="Calibri" charset="0"/>
                        </a:rPr>
                        <a:t>0</a:t>
                      </a:r>
                    </a:p>
                  </a:txBody>
                  <a:tcPr marL="12700" marR="12700" marT="12700" marB="0" anchor="b"/>
                </a:tc>
                <a:tc>
                  <a:txBody>
                    <a:bodyPr/>
                    <a:lstStyle/>
                    <a:p>
                      <a:pPr algn="ctr" fontAlgn="b"/>
                      <a:r>
                        <a:rPr lang="is-IS" sz="1600" b="0" i="0" u="none" strike="noStrike" dirty="0">
                          <a:solidFill>
                            <a:srgbClr val="000000"/>
                          </a:solidFill>
                          <a:effectLst/>
                          <a:latin typeface="Calibri" charset="0"/>
                        </a:rPr>
                        <a:t>24</a:t>
                      </a:r>
                    </a:p>
                  </a:txBody>
                  <a:tcPr marL="12700" marR="12700" marT="12700" marB="0" anchor="b"/>
                </a:tc>
              </a:tr>
              <a:tr h="370840">
                <a:tc>
                  <a:txBody>
                    <a:bodyPr/>
                    <a:lstStyle/>
                    <a:p>
                      <a:pPr algn="l" fontAlgn="b"/>
                      <a:r>
                        <a:rPr lang="en-US" sz="1600" b="0" i="0" u="none" strike="noStrike">
                          <a:solidFill>
                            <a:srgbClr val="000000"/>
                          </a:solidFill>
                          <a:effectLst/>
                          <a:latin typeface="Calibri" charset="0"/>
                        </a:rPr>
                        <a:t>Phoenix Section</a:t>
                      </a:r>
                    </a:p>
                  </a:txBody>
                  <a:tcPr marL="12700" marR="12700" marT="12700" marB="0" anchor="b"/>
                </a:tc>
                <a:tc>
                  <a:txBody>
                    <a:bodyPr/>
                    <a:lstStyle/>
                    <a:p>
                      <a:pPr algn="l" fontAlgn="b"/>
                      <a:r>
                        <a:rPr lang="en-US" sz="1600" b="0" i="0" u="none" strike="noStrike" dirty="0">
                          <a:solidFill>
                            <a:srgbClr val="000000"/>
                          </a:solidFill>
                          <a:effectLst/>
                          <a:latin typeface="Calibri" charset="0"/>
                        </a:rPr>
                        <a:t>Embry Riddle Aeronautical </a:t>
                      </a:r>
                      <a:r>
                        <a:rPr lang="en-US" sz="1600" b="0" i="0" u="none" strike="noStrike" dirty="0" err="1">
                          <a:solidFill>
                            <a:srgbClr val="000000"/>
                          </a:solidFill>
                          <a:effectLst/>
                          <a:latin typeface="Calibri" charset="0"/>
                        </a:rPr>
                        <a:t>Univ</a:t>
                      </a:r>
                      <a:r>
                        <a:rPr lang="en-US" sz="1600" b="0" i="0" u="none" strike="noStrike" dirty="0">
                          <a:solidFill>
                            <a:srgbClr val="000000"/>
                          </a:solidFill>
                          <a:effectLst/>
                          <a:latin typeface="Calibri" charset="0"/>
                        </a:rPr>
                        <a:t>-Arizona</a:t>
                      </a:r>
                    </a:p>
                  </a:txBody>
                  <a:tcPr marL="12700" marR="12700" marT="12700" marB="0" anchor="b"/>
                </a:tc>
                <a:tc>
                  <a:txBody>
                    <a:bodyPr/>
                    <a:lstStyle/>
                    <a:p>
                      <a:pPr algn="ctr" fontAlgn="b"/>
                      <a:r>
                        <a:rPr lang="is-IS" sz="1600" b="0" i="0" u="none" strike="noStrike">
                          <a:solidFill>
                            <a:srgbClr val="000000"/>
                          </a:solidFill>
                          <a:effectLst/>
                          <a:latin typeface="Calibri" charset="0"/>
                        </a:rPr>
                        <a:t>23</a:t>
                      </a:r>
                    </a:p>
                  </a:txBody>
                  <a:tcPr marL="12700" marR="12700" marT="12700" marB="0" anchor="b"/>
                </a:tc>
                <a:tc>
                  <a:txBody>
                    <a:bodyPr/>
                    <a:lstStyle/>
                    <a:p>
                      <a:pPr algn="ctr" fontAlgn="b"/>
                      <a:r>
                        <a:rPr lang="en-US" sz="1600" b="0" i="0" u="none" strike="noStrike">
                          <a:solidFill>
                            <a:srgbClr val="000000"/>
                          </a:solidFill>
                          <a:effectLst/>
                          <a:latin typeface="Calibri" charset="0"/>
                        </a:rPr>
                        <a:t>0</a:t>
                      </a:r>
                    </a:p>
                  </a:txBody>
                  <a:tcPr marL="12700" marR="12700" marT="12700" marB="0" anchor="b"/>
                </a:tc>
                <a:tc>
                  <a:txBody>
                    <a:bodyPr/>
                    <a:lstStyle/>
                    <a:p>
                      <a:pPr algn="ctr" fontAlgn="b"/>
                      <a:r>
                        <a:rPr lang="is-IS" sz="1600" b="0" i="0" u="none" strike="noStrike" dirty="0">
                          <a:solidFill>
                            <a:srgbClr val="000000"/>
                          </a:solidFill>
                          <a:effectLst/>
                          <a:latin typeface="Calibri" charset="0"/>
                        </a:rPr>
                        <a:t>23</a:t>
                      </a:r>
                    </a:p>
                  </a:txBody>
                  <a:tcPr marL="12700" marR="12700" marT="12700" marB="0" anchor="b"/>
                </a:tc>
              </a:tr>
              <a:tr h="370840">
                <a:tc>
                  <a:txBody>
                    <a:bodyPr/>
                    <a:lstStyle/>
                    <a:p>
                      <a:pPr algn="l" fontAlgn="b"/>
                      <a:r>
                        <a:rPr lang="en-US" sz="1600" b="0" i="0" u="none" strike="noStrike">
                          <a:solidFill>
                            <a:srgbClr val="000000"/>
                          </a:solidFill>
                          <a:effectLst/>
                          <a:latin typeface="Calibri" charset="0"/>
                        </a:rPr>
                        <a:t>Phoenix Section</a:t>
                      </a:r>
                    </a:p>
                  </a:txBody>
                  <a:tcPr marL="12700" marR="12700" marT="12700" marB="0" anchor="b"/>
                </a:tc>
                <a:tc>
                  <a:txBody>
                    <a:bodyPr/>
                    <a:lstStyle/>
                    <a:p>
                      <a:pPr algn="l" fontAlgn="b"/>
                      <a:r>
                        <a:rPr lang="en-US" sz="1600" b="0" i="0" u="none" strike="noStrike" dirty="0">
                          <a:solidFill>
                            <a:srgbClr val="000000"/>
                          </a:solidFill>
                          <a:effectLst/>
                          <a:latin typeface="Calibri" charset="0"/>
                        </a:rPr>
                        <a:t>Northern Arizona </a:t>
                      </a:r>
                      <a:r>
                        <a:rPr lang="en-US" sz="1600" b="0" i="0" u="none" strike="noStrike" dirty="0" err="1">
                          <a:solidFill>
                            <a:srgbClr val="000000"/>
                          </a:solidFill>
                          <a:effectLst/>
                          <a:latin typeface="Calibri" charset="0"/>
                        </a:rPr>
                        <a:t>Univ</a:t>
                      </a:r>
                      <a:endParaRPr lang="en-US" sz="1600" b="0" i="0" u="none" strike="noStrike" dirty="0">
                        <a:solidFill>
                          <a:srgbClr val="000000"/>
                        </a:solidFill>
                        <a:effectLst/>
                        <a:latin typeface="Calibri" charset="0"/>
                      </a:endParaRPr>
                    </a:p>
                  </a:txBody>
                  <a:tcPr marL="12700" marR="12700" marT="12700" marB="0" anchor="b"/>
                </a:tc>
                <a:tc>
                  <a:txBody>
                    <a:bodyPr/>
                    <a:lstStyle/>
                    <a:p>
                      <a:pPr algn="ctr" fontAlgn="b"/>
                      <a:r>
                        <a:rPr lang="fi-FI" sz="1600" b="0" i="0" u="none" strike="noStrike" dirty="0">
                          <a:solidFill>
                            <a:srgbClr val="000000"/>
                          </a:solidFill>
                          <a:effectLst/>
                          <a:latin typeface="Calibri" charset="0"/>
                        </a:rPr>
                        <a:t>18</a:t>
                      </a:r>
                    </a:p>
                  </a:txBody>
                  <a:tcPr marL="12700" marR="12700" marT="12700" marB="0" anchor="b"/>
                </a:tc>
                <a:tc>
                  <a:txBody>
                    <a:bodyPr/>
                    <a:lstStyle/>
                    <a:p>
                      <a:pPr algn="ctr" fontAlgn="b"/>
                      <a:r>
                        <a:rPr lang="en-US" sz="1600" b="0" i="0" u="none" strike="noStrike" dirty="0">
                          <a:solidFill>
                            <a:srgbClr val="000000"/>
                          </a:solidFill>
                          <a:effectLst/>
                          <a:latin typeface="Calibri" charset="0"/>
                        </a:rPr>
                        <a:t>4</a:t>
                      </a:r>
                    </a:p>
                  </a:txBody>
                  <a:tcPr marL="12700" marR="12700" marT="12700" marB="0" anchor="b"/>
                </a:tc>
                <a:tc>
                  <a:txBody>
                    <a:bodyPr/>
                    <a:lstStyle/>
                    <a:p>
                      <a:pPr algn="ctr" fontAlgn="b"/>
                      <a:r>
                        <a:rPr lang="is-IS" sz="1600" b="0" i="0" u="none" strike="noStrike" dirty="0">
                          <a:solidFill>
                            <a:srgbClr val="000000"/>
                          </a:solidFill>
                          <a:effectLst/>
                          <a:latin typeface="Calibri" charset="0"/>
                        </a:rPr>
                        <a:t>22</a:t>
                      </a:r>
                    </a:p>
                  </a:txBody>
                  <a:tcPr marL="12700" marR="12700" marT="12700" marB="0" anchor="b"/>
                </a:tc>
              </a:tr>
            </a:tbl>
          </a:graphicData>
        </a:graphic>
      </p:graphicFrame>
    </p:spTree>
    <p:extLst>
      <p:ext uri="{BB962C8B-B14F-4D97-AF65-F5344CB8AC3E}">
        <p14:creationId xmlns:p14="http://schemas.microsoft.com/office/powerpoint/2010/main" val="244696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Southwest Student Branches</a:t>
            </a:r>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15</a:t>
            </a:fld>
            <a:endParaRPr lang="en-US" dirty="0"/>
          </a:p>
        </p:txBody>
      </p:sp>
      <p:graphicFrame>
        <p:nvGraphicFramePr>
          <p:cNvPr id="5" name="Content Placeholder 4"/>
          <p:cNvGraphicFramePr>
            <a:graphicFrameLocks noGrp="1"/>
          </p:cNvGraphicFramePr>
          <p:nvPr>
            <p:ph sz="half" idx="11"/>
            <p:extLst>
              <p:ext uri="{D42A27DB-BD31-4B8C-83A1-F6EECF244321}">
                <p14:modId xmlns:p14="http://schemas.microsoft.com/office/powerpoint/2010/main" val="1516998138"/>
              </p:ext>
            </p:extLst>
          </p:nvPr>
        </p:nvGraphicFramePr>
        <p:xfrm>
          <a:off x="366713" y="1644650"/>
          <a:ext cx="8382000" cy="3708400"/>
        </p:xfrm>
        <a:graphic>
          <a:graphicData uri="http://schemas.openxmlformats.org/drawingml/2006/table">
            <a:tbl>
              <a:tblPr firstRow="1" bandRow="1">
                <a:tableStyleId>{5C22544A-7EE6-4342-B048-85BDC9FD1C3A}</a:tableStyleId>
              </a:tblPr>
              <a:tblGrid>
                <a:gridCol w="2670955"/>
                <a:gridCol w="3626603"/>
                <a:gridCol w="605959"/>
                <a:gridCol w="569626"/>
                <a:gridCol w="908857"/>
              </a:tblGrid>
              <a:tr h="370840">
                <a:tc>
                  <a:txBody>
                    <a:bodyPr/>
                    <a:lstStyle/>
                    <a:p>
                      <a:endParaRPr lang="en-US" dirty="0"/>
                    </a:p>
                  </a:txBody>
                  <a:tcPr/>
                </a:tc>
                <a:tc>
                  <a:txBody>
                    <a:bodyPr/>
                    <a:lstStyle/>
                    <a:p>
                      <a:endParaRPr lang="en-US" dirty="0"/>
                    </a:p>
                  </a:txBody>
                  <a:tcPr/>
                </a:tc>
                <a:tc>
                  <a:txBody>
                    <a:bodyPr/>
                    <a:lstStyle/>
                    <a:p>
                      <a:pPr algn="ctr"/>
                      <a:r>
                        <a:rPr lang="en-US" dirty="0" smtClean="0"/>
                        <a:t>UG</a:t>
                      </a:r>
                      <a:endParaRPr lang="en-US" dirty="0"/>
                    </a:p>
                  </a:txBody>
                  <a:tcPr/>
                </a:tc>
                <a:tc>
                  <a:txBody>
                    <a:bodyPr/>
                    <a:lstStyle/>
                    <a:p>
                      <a:pPr algn="ctr"/>
                      <a:r>
                        <a:rPr lang="en-US" dirty="0" smtClean="0"/>
                        <a:t>G</a:t>
                      </a:r>
                      <a:endParaRPr lang="en-US" dirty="0"/>
                    </a:p>
                  </a:txBody>
                  <a:tcPr/>
                </a:tc>
                <a:tc>
                  <a:txBody>
                    <a:bodyPr/>
                    <a:lstStyle/>
                    <a:p>
                      <a:pPr algn="ctr"/>
                      <a:r>
                        <a:rPr lang="en-US" dirty="0" smtClean="0"/>
                        <a:t>TOTAL</a:t>
                      </a:r>
                      <a:endParaRPr lang="en-US" dirty="0"/>
                    </a:p>
                  </a:txBody>
                  <a:tcPr/>
                </a:tc>
              </a:tr>
              <a:tr h="370840">
                <a:tc>
                  <a:txBody>
                    <a:bodyPr/>
                    <a:lstStyle/>
                    <a:p>
                      <a:pPr algn="l" fontAlgn="b"/>
                      <a:r>
                        <a:rPr lang="en-US" sz="1800" b="0" i="0" u="none" strike="noStrike" dirty="0">
                          <a:solidFill>
                            <a:srgbClr val="000000"/>
                          </a:solidFill>
                          <a:effectLst/>
                          <a:latin typeface="Calibri" charset="0"/>
                        </a:rPr>
                        <a:t>San Diego Section</a:t>
                      </a:r>
                    </a:p>
                  </a:txBody>
                  <a:tcPr marL="12700" marR="12700" marT="12700" marB="0" anchor="b"/>
                </a:tc>
                <a:tc>
                  <a:txBody>
                    <a:bodyPr/>
                    <a:lstStyle/>
                    <a:p>
                      <a:pPr algn="l" fontAlgn="b"/>
                      <a:r>
                        <a:rPr lang="en-US" sz="1800" b="0" i="0" u="none" strike="noStrike">
                          <a:solidFill>
                            <a:srgbClr val="000000"/>
                          </a:solidFill>
                          <a:effectLst/>
                          <a:latin typeface="Calibri" charset="0"/>
                        </a:rPr>
                        <a:t>San Diego State Univ</a:t>
                      </a:r>
                    </a:p>
                  </a:txBody>
                  <a:tcPr marL="12700" marR="12700" marT="12700" marB="0" anchor="b"/>
                </a:tc>
                <a:tc>
                  <a:txBody>
                    <a:bodyPr/>
                    <a:lstStyle/>
                    <a:p>
                      <a:pPr algn="ctr" fontAlgn="b"/>
                      <a:r>
                        <a:rPr lang="ru-RU" sz="1600" b="0" i="0" u="none" strike="noStrike" dirty="0">
                          <a:solidFill>
                            <a:srgbClr val="000000"/>
                          </a:solidFill>
                          <a:effectLst/>
                          <a:latin typeface="Calibri" charset="0"/>
                        </a:rPr>
                        <a:t>34</a:t>
                      </a:r>
                    </a:p>
                  </a:txBody>
                  <a:tcPr marL="12700" marR="12700" marT="12700" marB="0" anchor="b"/>
                </a:tc>
                <a:tc>
                  <a:txBody>
                    <a:bodyPr/>
                    <a:lstStyle/>
                    <a:p>
                      <a:pPr algn="ctr" fontAlgn="b"/>
                      <a:r>
                        <a:rPr lang="en-US" sz="1600" b="0" i="0" u="none" strike="noStrike">
                          <a:solidFill>
                            <a:srgbClr val="000000"/>
                          </a:solidFill>
                          <a:effectLst/>
                          <a:latin typeface="Calibri" charset="0"/>
                        </a:rPr>
                        <a:t>14</a:t>
                      </a:r>
                    </a:p>
                  </a:txBody>
                  <a:tcPr marL="12700" marR="12700" marT="12700" marB="0" anchor="b"/>
                </a:tc>
                <a:tc>
                  <a:txBody>
                    <a:bodyPr/>
                    <a:lstStyle/>
                    <a:p>
                      <a:pPr algn="ctr" fontAlgn="b"/>
                      <a:r>
                        <a:rPr lang="is-IS" sz="1600" b="0" i="0" u="none" strike="noStrike">
                          <a:solidFill>
                            <a:srgbClr val="000000"/>
                          </a:solidFill>
                          <a:effectLst/>
                          <a:latin typeface="Calibri" charset="0"/>
                        </a:rPr>
                        <a:t>48</a:t>
                      </a:r>
                    </a:p>
                  </a:txBody>
                  <a:tcPr marL="12700" marR="12700" marT="12700" marB="0" anchor="b"/>
                </a:tc>
              </a:tr>
              <a:tr h="370840">
                <a:tc>
                  <a:txBody>
                    <a:bodyPr/>
                    <a:lstStyle/>
                    <a:p>
                      <a:pPr algn="l" fontAlgn="b"/>
                      <a:r>
                        <a:rPr lang="en-US" sz="1800" b="0" i="0" u="none" strike="noStrike" dirty="0">
                          <a:solidFill>
                            <a:srgbClr val="000000"/>
                          </a:solidFill>
                          <a:effectLst/>
                          <a:latin typeface="Calibri" charset="0"/>
                        </a:rPr>
                        <a:t>San Diego Section</a:t>
                      </a:r>
                    </a:p>
                  </a:txBody>
                  <a:tcPr marL="12700" marR="12700" marT="12700" marB="0" anchor="b"/>
                </a:tc>
                <a:tc>
                  <a:txBody>
                    <a:bodyPr/>
                    <a:lstStyle/>
                    <a:p>
                      <a:pPr algn="l" fontAlgn="b"/>
                      <a:r>
                        <a:rPr lang="en-US" sz="1800" b="0" i="0" u="none" strike="noStrike" dirty="0">
                          <a:solidFill>
                            <a:srgbClr val="000000"/>
                          </a:solidFill>
                          <a:effectLst/>
                          <a:latin typeface="Calibri" charset="0"/>
                        </a:rPr>
                        <a:t>San Diego </a:t>
                      </a:r>
                      <a:r>
                        <a:rPr lang="en-US" sz="1800" b="0" i="0" u="none" strike="noStrike" dirty="0" err="1">
                          <a:solidFill>
                            <a:srgbClr val="000000"/>
                          </a:solidFill>
                          <a:effectLst/>
                          <a:latin typeface="Calibri" charset="0"/>
                        </a:rPr>
                        <a:t>Univ</a:t>
                      </a:r>
                      <a:r>
                        <a:rPr lang="en-US" sz="1800" b="0" i="0" u="none" strike="noStrike" dirty="0">
                          <a:solidFill>
                            <a:srgbClr val="000000"/>
                          </a:solidFill>
                          <a:effectLst/>
                          <a:latin typeface="Calibri" charset="0"/>
                        </a:rPr>
                        <a:t> Of</a:t>
                      </a:r>
                    </a:p>
                  </a:txBody>
                  <a:tcPr marL="12700" marR="12700" marT="12700" marB="0" anchor="b"/>
                </a:tc>
                <a:tc>
                  <a:txBody>
                    <a:bodyPr/>
                    <a:lstStyle/>
                    <a:p>
                      <a:pPr algn="ctr" fontAlgn="b"/>
                      <a:r>
                        <a:rPr lang="en-US" sz="1600" b="0" i="0" u="none" strike="noStrike" dirty="0">
                          <a:solidFill>
                            <a:srgbClr val="000000"/>
                          </a:solidFill>
                          <a:effectLst/>
                          <a:latin typeface="Calibri" charset="0"/>
                        </a:rPr>
                        <a:t>10</a:t>
                      </a:r>
                    </a:p>
                  </a:txBody>
                  <a:tcPr marL="12700" marR="12700" marT="12700" marB="0" anchor="b"/>
                </a:tc>
                <a:tc>
                  <a:txBody>
                    <a:bodyPr/>
                    <a:lstStyle/>
                    <a:p>
                      <a:pPr algn="ctr" fontAlgn="b"/>
                      <a:r>
                        <a:rPr lang="en-US" sz="1600" b="0" i="0" u="none" strike="noStrike" dirty="0">
                          <a:solidFill>
                            <a:srgbClr val="000000"/>
                          </a:solidFill>
                          <a:effectLst/>
                          <a:latin typeface="Calibri" charset="0"/>
                        </a:rPr>
                        <a:t>4</a:t>
                      </a:r>
                    </a:p>
                  </a:txBody>
                  <a:tcPr marL="12700" marR="12700" marT="12700" marB="0" anchor="b"/>
                </a:tc>
                <a:tc>
                  <a:txBody>
                    <a:bodyPr/>
                    <a:lstStyle/>
                    <a:p>
                      <a:pPr algn="ctr" fontAlgn="b"/>
                      <a:r>
                        <a:rPr lang="en-US" sz="1600" b="0" i="0" u="none" strike="noStrike">
                          <a:solidFill>
                            <a:srgbClr val="000000"/>
                          </a:solidFill>
                          <a:effectLst/>
                          <a:latin typeface="Calibri" charset="0"/>
                        </a:rPr>
                        <a:t>14</a:t>
                      </a:r>
                    </a:p>
                  </a:txBody>
                  <a:tcPr marL="12700" marR="12700" marT="12700" marB="0" anchor="b"/>
                </a:tc>
              </a:tr>
              <a:tr h="370840">
                <a:tc>
                  <a:txBody>
                    <a:bodyPr/>
                    <a:lstStyle/>
                    <a:p>
                      <a:pPr algn="l" fontAlgn="b"/>
                      <a:r>
                        <a:rPr lang="en-US" sz="1800" b="0" i="0" u="none" strike="noStrike" dirty="0">
                          <a:solidFill>
                            <a:srgbClr val="000000"/>
                          </a:solidFill>
                          <a:effectLst/>
                          <a:latin typeface="Calibri" charset="0"/>
                        </a:rPr>
                        <a:t>San Diego Section</a:t>
                      </a:r>
                    </a:p>
                  </a:txBody>
                  <a:tcPr marL="12700" marR="12700" marT="12700" marB="0" anchor="b"/>
                </a:tc>
                <a:tc>
                  <a:txBody>
                    <a:bodyPr/>
                    <a:lstStyle/>
                    <a:p>
                      <a:pPr algn="l" fontAlgn="b"/>
                      <a:r>
                        <a:rPr lang="en-US" sz="1800" b="0" i="0" u="none" strike="noStrike" dirty="0" err="1">
                          <a:solidFill>
                            <a:srgbClr val="000000"/>
                          </a:solidFill>
                          <a:effectLst/>
                          <a:latin typeface="Calibri" charset="0"/>
                        </a:rPr>
                        <a:t>Univ</a:t>
                      </a:r>
                      <a:r>
                        <a:rPr lang="en-US" sz="1800" b="0" i="0" u="none" strike="noStrike" dirty="0">
                          <a:solidFill>
                            <a:srgbClr val="000000"/>
                          </a:solidFill>
                          <a:effectLst/>
                          <a:latin typeface="Calibri" charset="0"/>
                        </a:rPr>
                        <a:t> California Of-San Diego</a:t>
                      </a:r>
                    </a:p>
                  </a:txBody>
                  <a:tcPr marL="12700" marR="12700" marT="12700" marB="0" anchor="b"/>
                </a:tc>
                <a:tc>
                  <a:txBody>
                    <a:bodyPr/>
                    <a:lstStyle/>
                    <a:p>
                      <a:pPr algn="ctr" fontAlgn="b"/>
                      <a:r>
                        <a:rPr lang="is-IS" sz="1600" b="0" i="0" u="none" strike="noStrike">
                          <a:solidFill>
                            <a:srgbClr val="000000"/>
                          </a:solidFill>
                          <a:effectLst/>
                          <a:latin typeface="Calibri" charset="0"/>
                        </a:rPr>
                        <a:t>212</a:t>
                      </a:r>
                    </a:p>
                  </a:txBody>
                  <a:tcPr marL="12700" marR="12700" marT="12700" marB="0" anchor="b"/>
                </a:tc>
                <a:tc>
                  <a:txBody>
                    <a:bodyPr/>
                    <a:lstStyle/>
                    <a:p>
                      <a:pPr algn="ctr" fontAlgn="b"/>
                      <a:r>
                        <a:rPr lang="uk-UA" sz="1600" b="0" i="0" u="none" strike="noStrike" dirty="0">
                          <a:solidFill>
                            <a:srgbClr val="000000"/>
                          </a:solidFill>
                          <a:effectLst/>
                          <a:latin typeface="Calibri" charset="0"/>
                        </a:rPr>
                        <a:t>139</a:t>
                      </a:r>
                    </a:p>
                  </a:txBody>
                  <a:tcPr marL="12700" marR="12700" marT="12700" marB="0" anchor="b"/>
                </a:tc>
                <a:tc>
                  <a:txBody>
                    <a:bodyPr/>
                    <a:lstStyle/>
                    <a:p>
                      <a:pPr algn="ctr" fontAlgn="b"/>
                      <a:r>
                        <a:rPr lang="uk-UA" sz="1600" b="0" i="0" u="none" strike="noStrike" dirty="0">
                          <a:solidFill>
                            <a:srgbClr val="000000"/>
                          </a:solidFill>
                          <a:effectLst/>
                          <a:latin typeface="Calibri" charset="0"/>
                        </a:rPr>
                        <a:t>351</a:t>
                      </a:r>
                    </a:p>
                  </a:txBody>
                  <a:tcPr marL="12700" marR="12700" marT="12700" marB="0" anchor="b"/>
                </a:tc>
              </a:tr>
              <a:tr h="370840">
                <a:tc>
                  <a:txBody>
                    <a:bodyPr/>
                    <a:lstStyle/>
                    <a:p>
                      <a:pPr algn="l" fontAlgn="b"/>
                      <a:r>
                        <a:rPr lang="en-US" sz="1800" b="0" i="0" u="none" strike="noStrike">
                          <a:solidFill>
                            <a:srgbClr val="000000"/>
                          </a:solidFill>
                          <a:effectLst/>
                          <a:latin typeface="Calibri" charset="0"/>
                        </a:rPr>
                        <a:t>Tucson Section</a:t>
                      </a:r>
                    </a:p>
                  </a:txBody>
                  <a:tcPr marL="12700" marR="12700" marT="12700" marB="0" anchor="b"/>
                </a:tc>
                <a:tc>
                  <a:txBody>
                    <a:bodyPr/>
                    <a:lstStyle/>
                    <a:p>
                      <a:pPr algn="l" fontAlgn="b"/>
                      <a:r>
                        <a:rPr lang="en-US" sz="1800" b="0" i="0" u="none" strike="noStrike" dirty="0">
                          <a:solidFill>
                            <a:srgbClr val="000000"/>
                          </a:solidFill>
                          <a:effectLst/>
                          <a:latin typeface="Calibri" charset="0"/>
                        </a:rPr>
                        <a:t>Arizona </a:t>
                      </a:r>
                      <a:r>
                        <a:rPr lang="en-US" sz="1800" b="0" i="0" u="none" strike="noStrike" dirty="0" err="1">
                          <a:solidFill>
                            <a:srgbClr val="000000"/>
                          </a:solidFill>
                          <a:effectLst/>
                          <a:latin typeface="Calibri" charset="0"/>
                        </a:rPr>
                        <a:t>Univ</a:t>
                      </a:r>
                      <a:r>
                        <a:rPr lang="en-US" sz="1800" b="0" i="0" u="none" strike="noStrike" dirty="0">
                          <a:solidFill>
                            <a:srgbClr val="000000"/>
                          </a:solidFill>
                          <a:effectLst/>
                          <a:latin typeface="Calibri" charset="0"/>
                        </a:rPr>
                        <a:t> of</a:t>
                      </a:r>
                    </a:p>
                  </a:txBody>
                  <a:tcPr marL="12700" marR="12700" marT="12700" marB="0" anchor="b"/>
                </a:tc>
                <a:tc>
                  <a:txBody>
                    <a:bodyPr/>
                    <a:lstStyle/>
                    <a:p>
                      <a:pPr algn="ctr" fontAlgn="b"/>
                      <a:r>
                        <a:rPr lang="is-IS" sz="1600" b="0" i="0" u="none" strike="noStrike" dirty="0">
                          <a:solidFill>
                            <a:srgbClr val="000000"/>
                          </a:solidFill>
                          <a:effectLst/>
                          <a:latin typeface="Calibri" charset="0"/>
                        </a:rPr>
                        <a:t>25</a:t>
                      </a:r>
                    </a:p>
                  </a:txBody>
                  <a:tcPr marL="12700" marR="12700" marT="12700" marB="0" anchor="b"/>
                </a:tc>
                <a:tc>
                  <a:txBody>
                    <a:bodyPr/>
                    <a:lstStyle/>
                    <a:p>
                      <a:pPr algn="ctr" fontAlgn="b"/>
                      <a:r>
                        <a:rPr lang="is-IS" sz="1600" b="0" i="0" u="none" strike="noStrike" dirty="0">
                          <a:solidFill>
                            <a:srgbClr val="000000"/>
                          </a:solidFill>
                          <a:effectLst/>
                          <a:latin typeface="Calibri" charset="0"/>
                        </a:rPr>
                        <a:t>48</a:t>
                      </a:r>
                    </a:p>
                  </a:txBody>
                  <a:tcPr marL="12700" marR="12700" marT="12700" marB="0" anchor="b"/>
                </a:tc>
                <a:tc>
                  <a:txBody>
                    <a:bodyPr/>
                    <a:lstStyle/>
                    <a:p>
                      <a:pPr algn="ctr" fontAlgn="b"/>
                      <a:r>
                        <a:rPr lang="is-IS" sz="1600" b="0" i="0" u="none" strike="noStrike" dirty="0">
                          <a:solidFill>
                            <a:srgbClr val="000000"/>
                          </a:solidFill>
                          <a:effectLst/>
                          <a:latin typeface="Calibri" charset="0"/>
                        </a:rPr>
                        <a:t>73</a:t>
                      </a:r>
                    </a:p>
                  </a:txBody>
                  <a:tcPr marL="12700" marR="12700" marT="12700" marB="0" anchor="b"/>
                </a:tc>
              </a:tr>
              <a:tr h="370840">
                <a:tc>
                  <a:txBody>
                    <a:bodyPr/>
                    <a:lstStyle/>
                    <a:p>
                      <a:pPr algn="l" fontAlgn="b"/>
                      <a:endParaRPr lang="en-US" sz="1600" b="0" i="0" u="none" strike="noStrike" dirty="0">
                        <a:solidFill>
                          <a:srgbClr val="000000"/>
                        </a:solidFill>
                        <a:effectLst/>
                        <a:latin typeface="Calibri" charset="0"/>
                      </a:endParaRPr>
                    </a:p>
                  </a:txBody>
                  <a:tcPr marL="12700" marR="12700" marT="12700" marB="0" anchor="b"/>
                </a:tc>
                <a:tc>
                  <a:txBody>
                    <a:bodyPr/>
                    <a:lstStyle/>
                    <a:p>
                      <a:pPr algn="l" fontAlgn="b"/>
                      <a:endParaRPr lang="en-US" sz="1600" b="0" i="0" u="none" strike="noStrike" dirty="0">
                        <a:solidFill>
                          <a:srgbClr val="000000"/>
                        </a:solidFill>
                        <a:effectLst/>
                        <a:latin typeface="Calibri" charset="0"/>
                      </a:endParaRPr>
                    </a:p>
                  </a:txBody>
                  <a:tcPr marL="12700" marR="12700" marT="12700" marB="0" anchor="b"/>
                </a:tc>
                <a:tc>
                  <a:txBody>
                    <a:bodyPr/>
                    <a:lstStyle/>
                    <a:p>
                      <a:pPr algn="ctr" fontAlgn="b"/>
                      <a:endParaRPr lang="is-IS" sz="1600" b="0" i="0" u="none" strike="noStrike">
                        <a:solidFill>
                          <a:srgbClr val="000000"/>
                        </a:solidFill>
                        <a:effectLst/>
                        <a:latin typeface="Calibri" charset="0"/>
                      </a:endParaRPr>
                    </a:p>
                  </a:txBody>
                  <a:tcPr marL="12700" marR="12700" marT="12700" marB="0" anchor="b"/>
                </a:tc>
                <a:tc>
                  <a:txBody>
                    <a:bodyPr/>
                    <a:lstStyle/>
                    <a:p>
                      <a:pPr algn="ctr" fontAlgn="b"/>
                      <a:endParaRPr lang="en-US" sz="1600" b="0" i="0" u="none" strike="noStrike" dirty="0">
                        <a:solidFill>
                          <a:srgbClr val="000000"/>
                        </a:solidFill>
                        <a:effectLst/>
                        <a:latin typeface="Calibri" charset="0"/>
                      </a:endParaRPr>
                    </a:p>
                  </a:txBody>
                  <a:tcPr marL="12700" marR="12700" marT="12700" marB="0" anchor="b"/>
                </a:tc>
                <a:tc>
                  <a:txBody>
                    <a:bodyPr/>
                    <a:lstStyle/>
                    <a:p>
                      <a:pPr algn="ctr" fontAlgn="b"/>
                      <a:endParaRPr lang="en-US" sz="1600" b="0" i="0" u="none" strike="noStrike">
                        <a:solidFill>
                          <a:srgbClr val="000000"/>
                        </a:solidFill>
                        <a:effectLst/>
                        <a:latin typeface="Calibri" charset="0"/>
                      </a:endParaRPr>
                    </a:p>
                  </a:txBody>
                  <a:tcPr marL="12700" marR="12700" marT="12700" marB="0" anchor="b"/>
                </a:tc>
              </a:tr>
              <a:tr h="370840">
                <a:tc>
                  <a:txBody>
                    <a:bodyPr/>
                    <a:lstStyle/>
                    <a:p>
                      <a:pPr algn="l" fontAlgn="b"/>
                      <a:endParaRPr lang="en-US" sz="1600" b="0" i="0" u="none" strike="noStrike" dirty="0">
                        <a:solidFill>
                          <a:srgbClr val="000000"/>
                        </a:solidFill>
                        <a:effectLst/>
                        <a:latin typeface="Calibri" charset="0"/>
                      </a:endParaRPr>
                    </a:p>
                  </a:txBody>
                  <a:tcPr marL="12700" marR="12700" marT="12700" marB="0" anchor="b"/>
                </a:tc>
                <a:tc>
                  <a:txBody>
                    <a:bodyPr/>
                    <a:lstStyle/>
                    <a:p>
                      <a:pPr algn="l" fontAlgn="b"/>
                      <a:endParaRPr lang="en-US" sz="1600" b="0" i="0" u="none" strike="noStrike" dirty="0">
                        <a:solidFill>
                          <a:srgbClr val="000000"/>
                        </a:solidFill>
                        <a:effectLst/>
                        <a:latin typeface="Calibri" charset="0"/>
                      </a:endParaRPr>
                    </a:p>
                  </a:txBody>
                  <a:tcPr marL="12700" marR="12700" marT="12700" marB="0" anchor="b"/>
                </a:tc>
                <a:tc>
                  <a:txBody>
                    <a:bodyPr/>
                    <a:lstStyle/>
                    <a:p>
                      <a:pPr algn="ctr" fontAlgn="b"/>
                      <a:endParaRPr lang="is-IS" sz="1600" b="0" i="0" u="none" strike="noStrike">
                        <a:solidFill>
                          <a:srgbClr val="000000"/>
                        </a:solidFill>
                        <a:effectLst/>
                        <a:latin typeface="Calibri" charset="0"/>
                      </a:endParaRPr>
                    </a:p>
                  </a:txBody>
                  <a:tcPr marL="12700" marR="12700" marT="12700" marB="0" anchor="b"/>
                </a:tc>
                <a:tc>
                  <a:txBody>
                    <a:bodyPr/>
                    <a:lstStyle/>
                    <a:p>
                      <a:pPr algn="ctr" fontAlgn="b"/>
                      <a:endParaRPr lang="is-IS" sz="1600" b="0" i="0" u="none" strike="noStrike" dirty="0">
                        <a:solidFill>
                          <a:srgbClr val="000000"/>
                        </a:solidFill>
                        <a:effectLst/>
                        <a:latin typeface="Calibri" charset="0"/>
                      </a:endParaRPr>
                    </a:p>
                  </a:txBody>
                  <a:tcPr marL="12700" marR="12700" marT="12700" marB="0" anchor="b"/>
                </a:tc>
                <a:tc>
                  <a:txBody>
                    <a:bodyPr/>
                    <a:lstStyle/>
                    <a:p>
                      <a:pPr algn="ctr" fontAlgn="b"/>
                      <a:endParaRPr lang="cs-CZ" sz="1600" b="0" i="0" u="none" strike="noStrike" dirty="0">
                        <a:solidFill>
                          <a:srgbClr val="000000"/>
                        </a:solidFill>
                        <a:effectLst/>
                        <a:latin typeface="Calibri" charset="0"/>
                      </a:endParaRPr>
                    </a:p>
                  </a:txBody>
                  <a:tcPr marL="12700" marR="12700" marT="12700" marB="0" anchor="b"/>
                </a:tc>
              </a:tr>
              <a:tr h="370840">
                <a:tc>
                  <a:txBody>
                    <a:bodyPr/>
                    <a:lstStyle/>
                    <a:p>
                      <a:pPr algn="l" fontAlgn="b"/>
                      <a:endParaRPr lang="en-US" sz="1600" b="0" i="0" u="none" strike="noStrike" dirty="0">
                        <a:solidFill>
                          <a:srgbClr val="000000"/>
                        </a:solidFill>
                        <a:effectLst/>
                        <a:latin typeface="Calibri" charset="0"/>
                      </a:endParaRPr>
                    </a:p>
                  </a:txBody>
                  <a:tcPr marL="12700" marR="12700" marT="12700" marB="0" anchor="b"/>
                </a:tc>
                <a:tc>
                  <a:txBody>
                    <a:bodyPr/>
                    <a:lstStyle/>
                    <a:p>
                      <a:pPr algn="l" fontAlgn="b"/>
                      <a:endParaRPr lang="en-US" sz="1600" b="0" i="0" u="none" strike="noStrike" dirty="0">
                        <a:solidFill>
                          <a:srgbClr val="000000"/>
                        </a:solidFill>
                        <a:effectLst/>
                        <a:latin typeface="Calibri" charset="0"/>
                      </a:endParaRPr>
                    </a:p>
                  </a:txBody>
                  <a:tcPr marL="12700" marR="12700" marT="12700" marB="0" anchor="b"/>
                </a:tc>
                <a:tc>
                  <a:txBody>
                    <a:bodyPr/>
                    <a:lstStyle/>
                    <a:p>
                      <a:pPr algn="ctr" fontAlgn="b"/>
                      <a:endParaRPr lang="is-IS" sz="1600" b="0" i="0" u="none" strike="noStrike">
                        <a:solidFill>
                          <a:srgbClr val="000000"/>
                        </a:solidFill>
                        <a:effectLst/>
                        <a:latin typeface="Calibri" charset="0"/>
                      </a:endParaRPr>
                    </a:p>
                  </a:txBody>
                  <a:tcPr marL="12700" marR="12700" marT="12700" marB="0" anchor="b"/>
                </a:tc>
                <a:tc>
                  <a:txBody>
                    <a:bodyPr/>
                    <a:lstStyle/>
                    <a:p>
                      <a:pPr algn="ctr" fontAlgn="b"/>
                      <a:endParaRPr lang="en-US" sz="1600" b="0" i="0" u="none" strike="noStrike">
                        <a:solidFill>
                          <a:srgbClr val="000000"/>
                        </a:solidFill>
                        <a:effectLst/>
                        <a:latin typeface="Calibri" charset="0"/>
                      </a:endParaRPr>
                    </a:p>
                  </a:txBody>
                  <a:tcPr marL="12700" marR="12700" marT="12700" marB="0" anchor="b"/>
                </a:tc>
                <a:tc>
                  <a:txBody>
                    <a:bodyPr/>
                    <a:lstStyle/>
                    <a:p>
                      <a:pPr algn="ctr" fontAlgn="b"/>
                      <a:endParaRPr lang="is-IS" sz="1600" b="0" i="0" u="none" strike="noStrike" dirty="0">
                        <a:solidFill>
                          <a:srgbClr val="000000"/>
                        </a:solidFill>
                        <a:effectLst/>
                        <a:latin typeface="Calibri" charset="0"/>
                      </a:endParaRPr>
                    </a:p>
                  </a:txBody>
                  <a:tcPr marL="12700" marR="12700" marT="12700" marB="0" anchor="b"/>
                </a:tc>
              </a:tr>
              <a:tr h="370840">
                <a:tc>
                  <a:txBody>
                    <a:bodyPr/>
                    <a:lstStyle/>
                    <a:p>
                      <a:pPr algn="l" fontAlgn="b"/>
                      <a:endParaRPr lang="en-US" sz="1600" b="0" i="0" u="none" strike="noStrike" dirty="0">
                        <a:solidFill>
                          <a:srgbClr val="000000"/>
                        </a:solidFill>
                        <a:effectLst/>
                        <a:latin typeface="Calibri" charset="0"/>
                      </a:endParaRPr>
                    </a:p>
                  </a:txBody>
                  <a:tcPr marL="12700" marR="12700" marT="12700" marB="0" anchor="b"/>
                </a:tc>
                <a:tc>
                  <a:txBody>
                    <a:bodyPr/>
                    <a:lstStyle/>
                    <a:p>
                      <a:pPr algn="l" fontAlgn="b"/>
                      <a:endParaRPr lang="en-US" sz="1600" b="0" i="0" u="none" strike="noStrike" dirty="0">
                        <a:solidFill>
                          <a:srgbClr val="000000"/>
                        </a:solidFill>
                        <a:effectLst/>
                        <a:latin typeface="Calibri" charset="0"/>
                      </a:endParaRPr>
                    </a:p>
                  </a:txBody>
                  <a:tcPr marL="12700" marR="12700" marT="12700" marB="0" anchor="b"/>
                </a:tc>
                <a:tc>
                  <a:txBody>
                    <a:bodyPr/>
                    <a:lstStyle/>
                    <a:p>
                      <a:pPr algn="ctr" fontAlgn="b"/>
                      <a:endParaRPr lang="is-IS" sz="1600" b="0" i="0" u="none" strike="noStrike">
                        <a:solidFill>
                          <a:srgbClr val="000000"/>
                        </a:solidFill>
                        <a:effectLst/>
                        <a:latin typeface="Calibri" charset="0"/>
                      </a:endParaRPr>
                    </a:p>
                  </a:txBody>
                  <a:tcPr marL="12700" marR="12700" marT="12700" marB="0" anchor="b"/>
                </a:tc>
                <a:tc>
                  <a:txBody>
                    <a:bodyPr/>
                    <a:lstStyle/>
                    <a:p>
                      <a:pPr algn="ctr" fontAlgn="b"/>
                      <a:endParaRPr lang="en-US" sz="1600" b="0" i="0" u="none" strike="noStrike">
                        <a:solidFill>
                          <a:srgbClr val="000000"/>
                        </a:solidFill>
                        <a:effectLst/>
                        <a:latin typeface="Calibri" charset="0"/>
                      </a:endParaRPr>
                    </a:p>
                  </a:txBody>
                  <a:tcPr marL="12700" marR="12700" marT="12700" marB="0" anchor="b"/>
                </a:tc>
                <a:tc>
                  <a:txBody>
                    <a:bodyPr/>
                    <a:lstStyle/>
                    <a:p>
                      <a:pPr algn="ctr" fontAlgn="b"/>
                      <a:endParaRPr lang="is-IS" sz="1600" b="0" i="0" u="none" strike="noStrike" dirty="0">
                        <a:solidFill>
                          <a:srgbClr val="000000"/>
                        </a:solidFill>
                        <a:effectLst/>
                        <a:latin typeface="Calibri" charset="0"/>
                      </a:endParaRPr>
                    </a:p>
                  </a:txBody>
                  <a:tcPr marL="12700" marR="12700" marT="12700" marB="0" anchor="b"/>
                </a:tc>
              </a:tr>
              <a:tr h="370840">
                <a:tc>
                  <a:txBody>
                    <a:bodyPr/>
                    <a:lstStyle/>
                    <a:p>
                      <a:pPr algn="l" fontAlgn="b"/>
                      <a:endParaRPr lang="en-US" sz="1600" b="0" i="0" u="none" strike="noStrike" dirty="0">
                        <a:solidFill>
                          <a:srgbClr val="000000"/>
                        </a:solidFill>
                        <a:effectLst/>
                        <a:latin typeface="Calibri" charset="0"/>
                      </a:endParaRPr>
                    </a:p>
                  </a:txBody>
                  <a:tcPr marL="12700" marR="12700" marT="12700" marB="0" anchor="b"/>
                </a:tc>
                <a:tc>
                  <a:txBody>
                    <a:bodyPr/>
                    <a:lstStyle/>
                    <a:p>
                      <a:pPr algn="l" fontAlgn="b"/>
                      <a:endParaRPr lang="en-US" sz="1600" b="0" i="0" u="none" strike="noStrike" dirty="0">
                        <a:solidFill>
                          <a:srgbClr val="000000"/>
                        </a:solidFill>
                        <a:effectLst/>
                        <a:latin typeface="Calibri" charset="0"/>
                      </a:endParaRPr>
                    </a:p>
                  </a:txBody>
                  <a:tcPr marL="12700" marR="12700" marT="12700" marB="0" anchor="b"/>
                </a:tc>
                <a:tc>
                  <a:txBody>
                    <a:bodyPr/>
                    <a:lstStyle/>
                    <a:p>
                      <a:pPr algn="ctr" fontAlgn="b"/>
                      <a:endParaRPr lang="fi-FI" sz="1600" b="0" i="0" u="none" strike="noStrike" dirty="0">
                        <a:solidFill>
                          <a:srgbClr val="000000"/>
                        </a:solidFill>
                        <a:effectLst/>
                        <a:latin typeface="Calibri" charset="0"/>
                      </a:endParaRPr>
                    </a:p>
                  </a:txBody>
                  <a:tcPr marL="12700" marR="12700" marT="12700" marB="0" anchor="b"/>
                </a:tc>
                <a:tc>
                  <a:txBody>
                    <a:bodyPr/>
                    <a:lstStyle/>
                    <a:p>
                      <a:pPr algn="ctr" fontAlgn="b"/>
                      <a:endParaRPr lang="en-US" sz="1600" b="0" i="0" u="none" strike="noStrike" dirty="0">
                        <a:solidFill>
                          <a:srgbClr val="000000"/>
                        </a:solidFill>
                        <a:effectLst/>
                        <a:latin typeface="Calibri" charset="0"/>
                      </a:endParaRPr>
                    </a:p>
                  </a:txBody>
                  <a:tcPr marL="12700" marR="12700" marT="12700" marB="0" anchor="b"/>
                </a:tc>
                <a:tc>
                  <a:txBody>
                    <a:bodyPr/>
                    <a:lstStyle/>
                    <a:p>
                      <a:pPr algn="ctr" fontAlgn="b"/>
                      <a:endParaRPr lang="is-IS" sz="1600" b="0" i="0" u="none" strike="noStrike" dirty="0">
                        <a:solidFill>
                          <a:srgbClr val="000000"/>
                        </a:solidFill>
                        <a:effectLst/>
                        <a:latin typeface="Calibri" charset="0"/>
                      </a:endParaRPr>
                    </a:p>
                  </a:txBody>
                  <a:tcPr marL="12700" marR="12700" marT="12700" marB="0" anchor="b"/>
                </a:tc>
              </a:tr>
            </a:tbl>
          </a:graphicData>
        </a:graphic>
      </p:graphicFrame>
    </p:spTree>
    <p:extLst>
      <p:ext uri="{BB962C8B-B14F-4D97-AF65-F5344CB8AC3E}">
        <p14:creationId xmlns:p14="http://schemas.microsoft.com/office/powerpoint/2010/main" val="414412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2036885" y="1722315"/>
            <a:ext cx="4768242" cy="2935604"/>
          </a:xfrm>
          <a:prstGeom prst="round2DiagRect">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What should IEEE look like in 2025 to appeal to and serve young professionals and other underserved communities globally, and what should IEEE do to get there?</a:t>
            </a:r>
          </a:p>
        </p:txBody>
      </p:sp>
      <p:sp>
        <p:nvSpPr>
          <p:cNvPr id="3" name="Title 2"/>
          <p:cNvSpPr>
            <a:spLocks noGrp="1"/>
          </p:cNvSpPr>
          <p:nvPr>
            <p:ph type="title"/>
          </p:nvPr>
        </p:nvSpPr>
        <p:spPr/>
        <p:txBody>
          <a:bodyPr/>
          <a:lstStyle/>
          <a:p>
            <a:r>
              <a:rPr lang="en-US" dirty="0" smtClean="0"/>
              <a:t>Strategic Planning </a:t>
            </a:r>
            <a:r>
              <a:rPr lang="mr-IN" dirty="0" smtClean="0"/>
              <a:t>–</a:t>
            </a:r>
            <a:r>
              <a:rPr lang="en-US" dirty="0" smtClean="0"/>
              <a:t> Galactic Level</a:t>
            </a:r>
            <a:endParaRPr lang="en-US" dirty="0"/>
          </a:p>
        </p:txBody>
      </p:sp>
      <p:sp>
        <p:nvSpPr>
          <p:cNvPr id="5" name="Text Placeholder 4"/>
          <p:cNvSpPr>
            <a:spLocks noGrp="1"/>
          </p:cNvSpPr>
          <p:nvPr>
            <p:ph type="body" sz="quarter" idx="13"/>
          </p:nvPr>
        </p:nvSpPr>
        <p:spPr/>
        <p:txBody>
          <a:bodyPr/>
          <a:lstStyle/>
          <a:p>
            <a:endParaRPr lang="en-US"/>
          </a:p>
        </p:txBody>
      </p:sp>
      <p:sp>
        <p:nvSpPr>
          <p:cNvPr id="2" name="Slide Number Placeholder 1"/>
          <p:cNvSpPr>
            <a:spLocks noGrp="1"/>
          </p:cNvSpPr>
          <p:nvPr>
            <p:ph type="sldNum" sz="quarter" idx="14"/>
          </p:nvPr>
        </p:nvSpPr>
        <p:spPr/>
        <p:txBody>
          <a:bodyPr/>
          <a:lstStyle/>
          <a:p>
            <a:fld id="{3DD97BEB-BAEF-0344-9D5C-EC73E478698A}" type="slidenum">
              <a:rPr lang="en-US" smtClean="0"/>
              <a:pPr/>
              <a:t>16</a:t>
            </a:fld>
            <a:endParaRPr lang="en-US"/>
          </a:p>
        </p:txBody>
      </p:sp>
      <p:sp>
        <p:nvSpPr>
          <p:cNvPr id="6" name="Text Placeholder 5"/>
          <p:cNvSpPr>
            <a:spLocks noGrp="1"/>
          </p:cNvSpPr>
          <p:nvPr>
            <p:ph type="body" sz="quarter" idx="17"/>
          </p:nvPr>
        </p:nvSpPr>
        <p:spPr/>
        <p:txBody>
          <a:bodyPr>
            <a:normAutofit lnSpcReduction="10000"/>
          </a:bodyPr>
          <a:lstStyle/>
          <a:p>
            <a:endParaRPr lang="en-US"/>
          </a:p>
        </p:txBody>
      </p:sp>
      <p:sp>
        <p:nvSpPr>
          <p:cNvPr id="4" name="TextBox 3"/>
          <p:cNvSpPr txBox="1"/>
          <p:nvPr/>
        </p:nvSpPr>
        <p:spPr>
          <a:xfrm>
            <a:off x="4314825" y="5791915"/>
            <a:ext cx="1040670" cy="246221"/>
          </a:xfrm>
          <a:prstGeom prst="rect">
            <a:avLst/>
          </a:prstGeom>
          <a:noFill/>
        </p:spPr>
        <p:txBody>
          <a:bodyPr wrap="none" rtlCol="0">
            <a:spAutoFit/>
          </a:bodyPr>
          <a:lstStyle/>
          <a:p>
            <a:r>
              <a:rPr lang="en-US" sz="1000" b="1" dirty="0">
                <a:solidFill>
                  <a:schemeClr val="bg1"/>
                </a:solidFill>
              </a:rPr>
              <a:t>IEEE Proprietary</a:t>
            </a:r>
          </a:p>
        </p:txBody>
      </p:sp>
    </p:spTree>
    <p:extLst>
      <p:ext uri="{BB962C8B-B14F-4D97-AF65-F5344CB8AC3E}">
        <p14:creationId xmlns:p14="http://schemas.microsoft.com/office/powerpoint/2010/main" val="1279744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Strategic Initiatives </a:t>
            </a:r>
            <a:r>
              <a:rPr lang="mr-IN" dirty="0" smtClean="0"/>
              <a:t>–</a:t>
            </a:r>
            <a:r>
              <a:rPr lang="en-US" dirty="0" smtClean="0"/>
              <a:t> Going Local</a:t>
            </a:r>
            <a:endParaRPr lang="en-US" dirty="0"/>
          </a:p>
        </p:txBody>
      </p:sp>
      <p:sp>
        <p:nvSpPr>
          <p:cNvPr id="8" name="Text Placeholder 7"/>
          <p:cNvSpPr>
            <a:spLocks noGrp="1"/>
          </p:cNvSpPr>
          <p:nvPr>
            <p:ph type="body" sz="quarter" idx="13"/>
          </p:nvPr>
        </p:nvSpPr>
        <p:spPr/>
        <p:txBody>
          <a:bodyPr>
            <a:normAutofit/>
          </a:bodyPr>
          <a:lstStyle/>
          <a:p>
            <a:r>
              <a:rPr lang="en-US" dirty="0" smtClean="0"/>
              <a:t>Our mission is to enable and inspire all members from all types across our geography --.  </a:t>
            </a:r>
          </a:p>
          <a:p>
            <a:pPr lvl="1"/>
            <a:r>
              <a:rPr lang="en-US" dirty="0" smtClean="0"/>
              <a:t>We represent all kinds of members and  are transforming our activities to draw and and serve underrepresented and affinities.</a:t>
            </a:r>
          </a:p>
          <a:p>
            <a:r>
              <a:rPr lang="en-US" dirty="0"/>
              <a:t>Our </a:t>
            </a:r>
            <a:r>
              <a:rPr lang="en-US" dirty="0" smtClean="0"/>
              <a:t>mission is </a:t>
            </a:r>
            <a:r>
              <a:rPr lang="en-US" dirty="0"/>
              <a:t>to enable and inspire </a:t>
            </a:r>
            <a:r>
              <a:rPr lang="en-US" dirty="0" smtClean="0"/>
              <a:t>from pre-college through career</a:t>
            </a:r>
            <a:endParaRPr lang="en-US" dirty="0"/>
          </a:p>
          <a:p>
            <a:pPr lvl="1"/>
            <a:r>
              <a:rPr lang="en-US" dirty="0" smtClean="0"/>
              <a:t>We are called to lead the way.  SPA-X, PACE-X, STEM-X.</a:t>
            </a:r>
            <a:endParaRPr lang="en-US" dirty="0"/>
          </a:p>
        </p:txBody>
      </p:sp>
      <p:sp>
        <p:nvSpPr>
          <p:cNvPr id="5" name="Slide Number Placeholder 4"/>
          <p:cNvSpPr>
            <a:spLocks noGrp="1"/>
          </p:cNvSpPr>
          <p:nvPr>
            <p:ph type="sldNum" sz="quarter" idx="14"/>
          </p:nvPr>
        </p:nvSpPr>
        <p:spPr/>
        <p:txBody>
          <a:bodyPr/>
          <a:lstStyle/>
          <a:p>
            <a:fld id="{3DD97BEB-BAEF-0344-9D5C-EC73E478698A}" type="slidenum">
              <a:rPr lang="en-US" smtClean="0"/>
              <a:pPr/>
              <a:t>17</a:t>
            </a:fld>
            <a:endParaRPr lang="en-US"/>
          </a:p>
        </p:txBody>
      </p:sp>
      <p:sp>
        <p:nvSpPr>
          <p:cNvPr id="9" name="Text Placeholder 8"/>
          <p:cNvSpPr>
            <a:spLocks noGrp="1"/>
          </p:cNvSpPr>
          <p:nvPr>
            <p:ph type="body" sz="quarter" idx="17"/>
          </p:nvPr>
        </p:nvSpPr>
        <p:spPr/>
        <p:txBody>
          <a:bodyPr>
            <a:normAutofit fontScale="92500" lnSpcReduction="10000"/>
          </a:bodyPr>
          <a:lstStyle/>
          <a:p>
            <a:r>
              <a:rPr lang="en-US" dirty="0" smtClean="0"/>
              <a:t>Lead the way by bringing more together</a:t>
            </a:r>
            <a:endParaRPr lang="en-US" dirty="0"/>
          </a:p>
        </p:txBody>
      </p:sp>
      <p:sp>
        <p:nvSpPr>
          <p:cNvPr id="10" name="TextBox 9"/>
          <p:cNvSpPr txBox="1"/>
          <p:nvPr/>
        </p:nvSpPr>
        <p:spPr>
          <a:xfrm>
            <a:off x="628649" y="4477345"/>
            <a:ext cx="7064351" cy="923330"/>
          </a:xfrm>
          <a:prstGeom prst="rect">
            <a:avLst/>
          </a:prstGeom>
          <a:noFill/>
        </p:spPr>
        <p:txBody>
          <a:bodyPr wrap="square" rtlCol="0">
            <a:spAutoFit/>
          </a:bodyPr>
          <a:lstStyle/>
          <a:p>
            <a:r>
              <a:rPr lang="en-US" b="1" i="1" dirty="0" smtClean="0"/>
              <a:t>We are unique among all regions in the degree to which we regard our members not based upon where they were born but where they are contributing to advancing technology for humanity.</a:t>
            </a:r>
            <a:endParaRPr lang="en-US" b="1" i="1" dirty="0"/>
          </a:p>
        </p:txBody>
      </p:sp>
    </p:spTree>
    <p:extLst>
      <p:ext uri="{BB962C8B-B14F-4D97-AF65-F5344CB8AC3E}">
        <p14:creationId xmlns:p14="http://schemas.microsoft.com/office/powerpoint/2010/main" val="66184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3DD97BEB-BAEF-0344-9D5C-EC73E478698A}" type="slidenum">
              <a:rPr lang="en-US" smtClean="0"/>
              <a:pPr/>
              <a:t>18</a:t>
            </a:fld>
            <a:endParaRPr lang="en-US"/>
          </a:p>
        </p:txBody>
      </p:sp>
      <p:sp>
        <p:nvSpPr>
          <p:cNvPr id="6" name="Title 6"/>
          <p:cNvSpPr txBox="1">
            <a:spLocks/>
          </p:cNvSpPr>
          <p:nvPr/>
        </p:nvSpPr>
        <p:spPr>
          <a:xfrm>
            <a:off x="745370" y="942620"/>
            <a:ext cx="7769980"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smtClean="0"/>
              <a:t>Our Strategic Initiatives </a:t>
            </a:r>
            <a:endParaRPr lang="en-US" dirty="0"/>
          </a:p>
        </p:txBody>
      </p:sp>
      <p:sp>
        <p:nvSpPr>
          <p:cNvPr id="7" name="Text Placeholder 7"/>
          <p:cNvSpPr txBox="1">
            <a:spLocks/>
          </p:cNvSpPr>
          <p:nvPr/>
        </p:nvSpPr>
        <p:spPr>
          <a:xfrm>
            <a:off x="745370" y="3049640"/>
            <a:ext cx="7886700" cy="3151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r>
              <a:rPr lang="en-US" sz="3200" b="1" dirty="0" smtClean="0"/>
              <a:t>Transformation started with students.  </a:t>
            </a:r>
          </a:p>
          <a:p>
            <a:r>
              <a:rPr lang="en-US" sz="3200" b="1" dirty="0" smtClean="0"/>
              <a:t>Young Professionals, Women in Engineering, and Professional Activities next</a:t>
            </a:r>
          </a:p>
          <a:p>
            <a:r>
              <a:rPr lang="en-US" sz="3200" b="1" dirty="0" smtClean="0"/>
              <a:t>Public Visibility </a:t>
            </a:r>
          </a:p>
          <a:p>
            <a:r>
              <a:rPr lang="en-US" sz="3200" b="1" dirty="0" smtClean="0"/>
              <a:t>Sections Congress </a:t>
            </a:r>
          </a:p>
          <a:p>
            <a:endParaRPr lang="en-US" sz="3200" dirty="0" smtClean="0"/>
          </a:p>
        </p:txBody>
      </p:sp>
      <p:sp>
        <p:nvSpPr>
          <p:cNvPr id="8" name="Slide Number Placeholder 4"/>
          <p:cNvSpPr txBox="1">
            <a:spLocks/>
          </p:cNvSpPr>
          <p:nvPr/>
        </p:nvSpPr>
        <p:spPr>
          <a:xfrm>
            <a:off x="385320" y="6205392"/>
            <a:ext cx="486659"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D97BEB-BAEF-0344-9D5C-EC73E478698A}" type="slidenum">
              <a:rPr lang="en-US" smtClean="0"/>
              <a:pPr/>
              <a:t>18</a:t>
            </a:fld>
            <a:endParaRPr lang="en-US"/>
          </a:p>
        </p:txBody>
      </p:sp>
      <p:sp>
        <p:nvSpPr>
          <p:cNvPr id="9" name="Text Placeholder 8"/>
          <p:cNvSpPr txBox="1">
            <a:spLocks/>
          </p:cNvSpPr>
          <p:nvPr/>
        </p:nvSpPr>
        <p:spPr>
          <a:xfrm>
            <a:off x="628650" y="1106196"/>
            <a:ext cx="7886700" cy="38532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Clr>
                <a:srgbClr val="0066A1"/>
              </a:buClr>
              <a:buFont typeface="LucidaGrande" charset="0"/>
              <a:buNone/>
              <a:defRPr sz="2400" b="1" i="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Rectangle 9"/>
          <p:cNvSpPr/>
          <p:nvPr/>
        </p:nvSpPr>
        <p:spPr>
          <a:xfrm>
            <a:off x="745370" y="1716653"/>
            <a:ext cx="3291840" cy="1569660"/>
          </a:xfrm>
          <a:prstGeom prst="rect">
            <a:avLst/>
          </a:prstGeom>
        </p:spPr>
        <p:txBody>
          <a:bodyPr wrap="square">
            <a:spAutoFit/>
          </a:bodyPr>
          <a:lstStyle/>
          <a:p>
            <a:r>
              <a:rPr lang="en-US" sz="2400" b="1" i="1" dirty="0">
                <a:solidFill>
                  <a:schemeClr val="accent1"/>
                </a:solidFill>
                <a:latin typeface="Verdana" panose="020B0604030504040204" pitchFamily="34" charset="0"/>
              </a:rPr>
              <a:t>Inspire, Enable, Empower and Engage Members of IEEE</a:t>
            </a:r>
          </a:p>
        </p:txBody>
      </p:sp>
      <p:sp>
        <p:nvSpPr>
          <p:cNvPr id="11" name="Rectangle 10"/>
          <p:cNvSpPr/>
          <p:nvPr/>
        </p:nvSpPr>
        <p:spPr>
          <a:xfrm>
            <a:off x="5466839" y="1729353"/>
            <a:ext cx="3258061" cy="1631216"/>
          </a:xfrm>
          <a:prstGeom prst="rect">
            <a:avLst/>
          </a:prstGeom>
        </p:spPr>
        <p:txBody>
          <a:bodyPr wrap="square">
            <a:spAutoFit/>
          </a:bodyPr>
          <a:lstStyle/>
          <a:p>
            <a:r>
              <a:rPr lang="en-US" altLang="en-US" sz="2000" b="1" i="1" dirty="0">
                <a:solidFill>
                  <a:schemeClr val="accent1"/>
                </a:solidFill>
                <a:latin typeface="Verdana" panose="020B0604030504040204" pitchFamily="34" charset="0"/>
              </a:rPr>
              <a:t>Advance technological innovation and excellence for the benefit of humanity</a:t>
            </a:r>
          </a:p>
        </p:txBody>
      </p:sp>
    </p:spTree>
    <p:extLst>
      <p:ext uri="{BB962C8B-B14F-4D97-AF65-F5344CB8AC3E}">
        <p14:creationId xmlns:p14="http://schemas.microsoft.com/office/powerpoint/2010/main" val="2065408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3DD97BEB-BAEF-0344-9D5C-EC73E478698A}" type="slidenum">
              <a:rPr lang="en-US" smtClean="0"/>
              <a:pPr/>
              <a:t>19</a:t>
            </a:fld>
            <a:endParaRPr lang="en-US"/>
          </a:p>
        </p:txBody>
      </p:sp>
      <p:sp>
        <p:nvSpPr>
          <p:cNvPr id="6" name="Title 6"/>
          <p:cNvSpPr txBox="1">
            <a:spLocks/>
          </p:cNvSpPr>
          <p:nvPr/>
        </p:nvSpPr>
        <p:spPr>
          <a:xfrm>
            <a:off x="745370" y="942620"/>
            <a:ext cx="7769980"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smtClean="0"/>
              <a:t>Carrying Out Our Strategic Initiatives </a:t>
            </a:r>
            <a:endParaRPr lang="en-US" dirty="0"/>
          </a:p>
        </p:txBody>
      </p:sp>
      <p:sp>
        <p:nvSpPr>
          <p:cNvPr id="7" name="Text Placeholder 7"/>
          <p:cNvSpPr txBox="1">
            <a:spLocks/>
          </p:cNvSpPr>
          <p:nvPr/>
        </p:nvSpPr>
        <p:spPr>
          <a:xfrm>
            <a:off x="745370" y="2670636"/>
            <a:ext cx="3780135" cy="3203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r>
              <a:rPr lang="en-US" sz="3200" dirty="0" smtClean="0"/>
              <a:t>Be cool. Be creative.  </a:t>
            </a:r>
          </a:p>
          <a:p>
            <a:r>
              <a:rPr lang="en-US" sz="3200" b="1" dirty="0" smtClean="0"/>
              <a:t>Use our superpowers for good.   </a:t>
            </a:r>
          </a:p>
          <a:p>
            <a:r>
              <a:rPr lang="en-US" sz="3200" b="1" dirty="0" smtClean="0"/>
              <a:t>Don’t be boring</a:t>
            </a:r>
            <a:r>
              <a:rPr lang="en-US" sz="3200" dirty="0" smtClean="0"/>
              <a:t>.  </a:t>
            </a:r>
          </a:p>
        </p:txBody>
      </p:sp>
      <p:sp>
        <p:nvSpPr>
          <p:cNvPr id="8" name="Slide Number Placeholder 4"/>
          <p:cNvSpPr txBox="1">
            <a:spLocks/>
          </p:cNvSpPr>
          <p:nvPr/>
        </p:nvSpPr>
        <p:spPr>
          <a:xfrm>
            <a:off x="385320" y="6205392"/>
            <a:ext cx="486659"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D97BEB-BAEF-0344-9D5C-EC73E478698A}" type="slidenum">
              <a:rPr lang="en-US" smtClean="0"/>
              <a:pPr/>
              <a:t>19</a:t>
            </a:fld>
            <a:endParaRPr lang="en-US"/>
          </a:p>
        </p:txBody>
      </p:sp>
      <p:sp>
        <p:nvSpPr>
          <p:cNvPr id="9" name="Text Placeholder 8"/>
          <p:cNvSpPr txBox="1">
            <a:spLocks/>
          </p:cNvSpPr>
          <p:nvPr/>
        </p:nvSpPr>
        <p:spPr>
          <a:xfrm>
            <a:off x="628650" y="1106196"/>
            <a:ext cx="7886700" cy="38532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Clr>
                <a:srgbClr val="0066A1"/>
              </a:buClr>
              <a:buFont typeface="LucidaGrande" charset="0"/>
              <a:buNone/>
              <a:defRPr sz="2400" b="1" i="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Rectangle 10"/>
          <p:cNvSpPr/>
          <p:nvPr/>
        </p:nvSpPr>
        <p:spPr>
          <a:xfrm>
            <a:off x="871979" y="1729353"/>
            <a:ext cx="7852922" cy="707886"/>
          </a:xfrm>
          <a:prstGeom prst="rect">
            <a:avLst/>
          </a:prstGeom>
        </p:spPr>
        <p:txBody>
          <a:bodyPr wrap="square">
            <a:spAutoFit/>
          </a:bodyPr>
          <a:lstStyle/>
          <a:p>
            <a:r>
              <a:rPr lang="en-US" altLang="en-US" sz="2000" b="1" i="1" dirty="0">
                <a:solidFill>
                  <a:schemeClr val="accent1"/>
                </a:solidFill>
                <a:latin typeface="Verdana" panose="020B0604030504040204" pitchFamily="34" charset="0"/>
              </a:rPr>
              <a:t>Advance technological innovation and excellence for the benefit of humanity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720" y="2666201"/>
            <a:ext cx="4184542" cy="2789695"/>
          </a:xfrm>
          <a:prstGeom prst="rect">
            <a:avLst/>
          </a:prstGeom>
        </p:spPr>
      </p:pic>
    </p:spTree>
    <p:extLst>
      <p:ext uri="{BB962C8B-B14F-4D97-AF65-F5344CB8AC3E}">
        <p14:creationId xmlns:p14="http://schemas.microsoft.com/office/powerpoint/2010/main" val="4630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itle 1"/>
          <p:cNvSpPr>
            <a:spLocks noGrp="1"/>
          </p:cNvSpPr>
          <p:nvPr>
            <p:ph type="title"/>
          </p:nvPr>
        </p:nvSpPr>
        <p:spPr>
          <a:xfrm>
            <a:off x="366713" y="196850"/>
            <a:ext cx="8382000" cy="1030288"/>
          </a:xfrm>
        </p:spPr>
        <p:txBody>
          <a:bodyPr/>
          <a:lstStyle/>
          <a:p>
            <a:pPr eaLnBrk="1" hangingPunct="1"/>
            <a:r>
              <a:rPr lang="en-US" altLang="en-US" dirty="0" smtClean="0">
                <a:latin typeface="Verdana" panose="020B0604030504040204" pitchFamily="34" charset="0"/>
              </a:rPr>
              <a:t>Why are we here?</a:t>
            </a:r>
            <a:br>
              <a:rPr lang="en-US" altLang="en-US" dirty="0" smtClean="0">
                <a:latin typeface="Verdana" panose="020B0604030504040204" pitchFamily="34" charset="0"/>
              </a:rPr>
            </a:br>
            <a:r>
              <a:rPr lang="en-US" altLang="en-US" dirty="0" smtClean="0">
                <a:latin typeface="Verdana" panose="020B0604030504040204" pitchFamily="34" charset="0"/>
              </a:rPr>
              <a:t>We Share a Mission</a:t>
            </a:r>
          </a:p>
        </p:txBody>
      </p:sp>
      <p:sp>
        <p:nvSpPr>
          <p:cNvPr id="368643"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SzPct val="135000"/>
              <a:buBlip>
                <a:blip r:embed="rId3"/>
              </a:buBlip>
              <a:defRPr sz="2400">
                <a:solidFill>
                  <a:schemeClr val="tx1"/>
                </a:solidFill>
                <a:latin typeface="Verdana" panose="020B0604030504040204" pitchFamily="34" charset="0"/>
                <a:ea typeface="ＭＳ Ｐゴシック" panose="020B0600070205080204" pitchFamily="34" charset="-128"/>
              </a:defRPr>
            </a:lvl1pPr>
            <a:lvl2pPr marL="742950" indent="-285750">
              <a:spcBef>
                <a:spcPts val="800"/>
              </a:spcBef>
              <a:buClr>
                <a:srgbClr val="595959"/>
              </a:buClr>
              <a:buFont typeface="Lucida Grande"/>
              <a:buChar char="–"/>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ts val="7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3pPr>
            <a:lvl4pPr marL="1600200" indent="-228600">
              <a:spcBef>
                <a:spcPts val="600"/>
              </a:spcBef>
              <a:buClr>
                <a:srgbClr val="595959"/>
              </a:buClr>
              <a:buFont typeface="Arial" panose="020B0604020202020204" pitchFamily="34"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ts val="600"/>
              </a:spcBef>
              <a:buClr>
                <a:srgbClr val="7F7F7F"/>
              </a:buClr>
              <a:buFont typeface="Wingdings" panose="05000000000000000000" pitchFamily="2" charset="2"/>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Clr>
                <a:srgbClr val="7F7F7F"/>
              </a:buClr>
              <a:buFont typeface="Wingdings" panose="05000000000000000000" pitchFamily="2" charset="2"/>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Clr>
                <a:srgbClr val="7F7F7F"/>
              </a:buClr>
              <a:buFont typeface="Wingdings" panose="05000000000000000000" pitchFamily="2" charset="2"/>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Clr>
                <a:srgbClr val="7F7F7F"/>
              </a:buClr>
              <a:buFont typeface="Wingdings" panose="05000000000000000000" pitchFamily="2" charset="2"/>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Clr>
                <a:srgbClr val="7F7F7F"/>
              </a:buClr>
              <a:buFont typeface="Wingdings" panose="05000000000000000000" pitchFamily="2" charset="2"/>
              <a:buChar char="§"/>
              <a:defRPr sz="1600">
                <a:solidFill>
                  <a:schemeClr val="tx1"/>
                </a:solidFill>
                <a:latin typeface="Verdana" panose="020B0604030504040204" pitchFamily="34" charset="0"/>
                <a:ea typeface="ＭＳ Ｐゴシック" panose="020B0600070205080204" pitchFamily="34" charset="-128"/>
              </a:defRPr>
            </a:lvl9pPr>
          </a:lstStyle>
          <a:p>
            <a:pPr>
              <a:spcBef>
                <a:spcPct val="0"/>
              </a:spcBef>
              <a:buSzTx/>
              <a:buFontTx/>
              <a:buNone/>
            </a:pPr>
            <a:fld id="{24E09A3C-308D-4EDB-988C-F05D63D9737A}" type="slidenum">
              <a:rPr lang="en-US" altLang="en-US" sz="1000" smtClean="0">
                <a:solidFill>
                  <a:srgbClr val="898989"/>
                </a:solidFill>
              </a:rPr>
              <a:pPr>
                <a:spcBef>
                  <a:spcPct val="0"/>
                </a:spcBef>
                <a:buSzTx/>
                <a:buFontTx/>
                <a:buNone/>
              </a:pPr>
              <a:t>2</a:t>
            </a:fld>
            <a:endParaRPr lang="en-US" altLang="en-US" sz="1000" smtClean="0">
              <a:solidFill>
                <a:srgbClr val="898989"/>
              </a:solidFill>
            </a:endParaRPr>
          </a:p>
        </p:txBody>
      </p:sp>
      <p:sp>
        <p:nvSpPr>
          <p:cNvPr id="368644" name="Content Placeholder 4"/>
          <p:cNvSpPr>
            <a:spLocks noGrp="1"/>
          </p:cNvSpPr>
          <p:nvPr>
            <p:ph sz="half" idx="11"/>
          </p:nvPr>
        </p:nvSpPr>
        <p:spPr>
          <a:xfrm>
            <a:off x="366713" y="1644650"/>
            <a:ext cx="8382000" cy="844550"/>
          </a:xfrm>
        </p:spPr>
        <p:txBody>
          <a:bodyPr>
            <a:noAutofit/>
          </a:bodyPr>
          <a:lstStyle/>
          <a:p>
            <a:pPr eaLnBrk="1" hangingPunct="1"/>
            <a:r>
              <a:rPr lang="en-US" altLang="en-US" sz="2400" b="1" i="1" dirty="0" smtClean="0">
                <a:solidFill>
                  <a:schemeClr val="tx1"/>
                </a:solidFill>
                <a:latin typeface="Verdana" panose="020B0604030504040204" pitchFamily="34" charset="0"/>
              </a:rPr>
              <a:t>Advance technological innovation and excellence for the benefit of humanity</a:t>
            </a:r>
          </a:p>
          <a:p>
            <a:pPr marL="593725" lvl="1" indent="-182563" eaLnBrk="1" hangingPunct="1">
              <a:buClr>
                <a:srgbClr val="7F7F7F"/>
              </a:buClr>
            </a:pPr>
            <a:r>
              <a:rPr lang="en-US" altLang="en-US" sz="2800" dirty="0" smtClean="0"/>
              <a:t>IEEE is behind the technology that </a:t>
            </a:r>
            <a:r>
              <a:rPr lang="en-US" altLang="en-US" sz="2800" b="1" dirty="0" smtClean="0"/>
              <a:t>drives innovation and better living</a:t>
            </a:r>
            <a:r>
              <a:rPr lang="en-US" altLang="en-US" sz="2800" dirty="0" smtClean="0"/>
              <a:t>.</a:t>
            </a:r>
          </a:p>
          <a:p>
            <a:pPr marL="593725" lvl="1" indent="-182563" eaLnBrk="1" hangingPunct="1">
              <a:buClr>
                <a:srgbClr val="7F7F7F"/>
              </a:buClr>
            </a:pPr>
            <a:r>
              <a:rPr lang="en-US" altLang="en-US" sz="2800" dirty="0" smtClean="0"/>
              <a:t>IEEE</a:t>
            </a:r>
            <a:r>
              <a:rPr lang="en-US" sz="2800" dirty="0"/>
              <a:t> </a:t>
            </a:r>
            <a:r>
              <a:rPr lang="en-US" sz="2800" dirty="0" smtClean="0"/>
              <a:t>is</a:t>
            </a:r>
            <a:r>
              <a:rPr lang="en-US" sz="2800" b="1" dirty="0" smtClean="0"/>
              <a:t> </a:t>
            </a:r>
            <a:r>
              <a:rPr lang="en-US" sz="2800" dirty="0" smtClean="0"/>
              <a:t>a </a:t>
            </a:r>
            <a:r>
              <a:rPr lang="en-US" sz="2800" b="1" dirty="0"/>
              <a:t>global thought leader</a:t>
            </a:r>
            <a:r>
              <a:rPr lang="en-US" sz="2800" dirty="0"/>
              <a:t> on prominent technology advancements and </a:t>
            </a:r>
            <a:r>
              <a:rPr lang="en-US" sz="2800" dirty="0" smtClean="0"/>
              <a:t>issues</a:t>
            </a:r>
          </a:p>
          <a:p>
            <a:r>
              <a:rPr lang="en-US" sz="2400" b="1" i="1" dirty="0">
                <a:solidFill>
                  <a:schemeClr val="tx1"/>
                </a:solidFill>
                <a:latin typeface="Verdana" panose="020B0604030504040204" pitchFamily="34" charset="0"/>
              </a:rPr>
              <a:t>Inspire, Enable, Empower and Engage Members of </a:t>
            </a:r>
            <a:r>
              <a:rPr lang="en-US" sz="2400" b="1" i="1" dirty="0" smtClean="0">
                <a:solidFill>
                  <a:schemeClr val="tx1"/>
                </a:solidFill>
                <a:latin typeface="Verdana" panose="020B0604030504040204" pitchFamily="34" charset="0"/>
              </a:rPr>
              <a:t>IEEE</a:t>
            </a:r>
          </a:p>
          <a:p>
            <a:pPr lvl="1"/>
            <a:r>
              <a:rPr lang="en-US" altLang="en-US" sz="2400" dirty="0" smtClean="0">
                <a:latin typeface="Verdana" panose="020B0604030504040204" pitchFamily="34" charset="0"/>
              </a:rPr>
              <a:t>The people, the industry and the culture of our region have global impact and responsibility</a:t>
            </a:r>
            <a:endParaRPr lang="en-US" altLang="en-US" sz="2400" dirty="0">
              <a:solidFill>
                <a:schemeClr val="tx1"/>
              </a:solidFill>
              <a:latin typeface="Verdana" panose="020B0604030504040204" pitchFamily="34" charset="0"/>
            </a:endParaRPr>
          </a:p>
        </p:txBody>
      </p:sp>
      <p:sp>
        <p:nvSpPr>
          <p:cNvPr id="2" name="TextBox 1"/>
          <p:cNvSpPr txBox="1"/>
          <p:nvPr/>
        </p:nvSpPr>
        <p:spPr>
          <a:xfrm>
            <a:off x="228600" y="6385851"/>
            <a:ext cx="2823882" cy="369332"/>
          </a:xfrm>
          <a:prstGeom prst="rect">
            <a:avLst/>
          </a:prstGeom>
          <a:noFill/>
        </p:spPr>
        <p:txBody>
          <a:bodyPr wrap="square" rtlCol="0">
            <a:spAutoFit/>
          </a:bodyPr>
          <a:lstStyle/>
          <a:p>
            <a:r>
              <a:rPr lang="en-US" dirty="0" smtClean="0">
                <a:solidFill>
                  <a:schemeClr val="bg1"/>
                </a:solidFill>
              </a:rPr>
              <a:t>These are our whys</a:t>
            </a:r>
            <a:endParaRPr lang="en-US" dirty="0">
              <a:solidFill>
                <a:schemeClr val="bg1"/>
              </a:solidFill>
            </a:endParaRPr>
          </a:p>
        </p:txBody>
      </p:sp>
    </p:spTree>
    <p:extLst>
      <p:ext uri="{BB962C8B-B14F-4D97-AF65-F5344CB8AC3E}">
        <p14:creationId xmlns:p14="http://schemas.microsoft.com/office/powerpoint/2010/main" val="720827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34290" y="556181"/>
            <a:ext cx="8029881" cy="732292"/>
          </a:xfrm>
        </p:spPr>
        <p:txBody>
          <a:bodyPr/>
          <a:lstStyle/>
          <a:p>
            <a:r>
              <a:rPr lang="en-US" dirty="0" smtClean="0"/>
              <a:t>IEEE - </a:t>
            </a:r>
            <a:r>
              <a:rPr lang="en-US" dirty="0" smtClean="0">
                <a:solidFill>
                  <a:schemeClr val="accent2">
                    <a:lumMod val="75000"/>
                  </a:schemeClr>
                </a:solidFill>
              </a:rPr>
              <a:t>Advancing Technology </a:t>
            </a:r>
            <a:r>
              <a:rPr lang="en-US" dirty="0" smtClean="0">
                <a:solidFill>
                  <a:srgbClr val="00B0F0"/>
                </a:solidFill>
              </a:rPr>
              <a:t>for Humanity</a:t>
            </a:r>
            <a:endParaRPr lang="en-US" dirty="0">
              <a:solidFill>
                <a:srgbClr val="00B0F0"/>
              </a:solidFill>
            </a:endParaRPr>
          </a:p>
        </p:txBody>
      </p:sp>
      <p:sp>
        <p:nvSpPr>
          <p:cNvPr id="8" name="Text Placeholder 7"/>
          <p:cNvSpPr>
            <a:spLocks noGrp="1"/>
          </p:cNvSpPr>
          <p:nvPr>
            <p:ph type="body" sz="quarter" idx="13"/>
          </p:nvPr>
        </p:nvSpPr>
        <p:spPr/>
        <p:txBody>
          <a:bodyPr>
            <a:normAutofit/>
          </a:bodyPr>
          <a:lstStyle/>
          <a:p>
            <a:r>
              <a:rPr lang="en-US" sz="2400" dirty="0" smtClean="0"/>
              <a:t>We help our members to advance technology-</a:t>
            </a:r>
          </a:p>
          <a:p>
            <a:pPr lvl="1"/>
            <a:r>
              <a:rPr lang="en-US" sz="2000" dirty="0" smtClean="0"/>
              <a:t>Technical Activities underlies all our activities</a:t>
            </a:r>
            <a:endParaRPr lang="en-US" sz="2000" dirty="0"/>
          </a:p>
          <a:p>
            <a:r>
              <a:rPr lang="en-US" sz="2400" dirty="0" smtClean="0"/>
              <a:t>We advance the public imperatives  --  </a:t>
            </a:r>
          </a:p>
          <a:p>
            <a:pPr lvl="1"/>
            <a:r>
              <a:rPr lang="en-US" sz="2000" dirty="0" smtClean="0"/>
              <a:t>Educational Activities</a:t>
            </a:r>
          </a:p>
          <a:p>
            <a:pPr lvl="1"/>
            <a:r>
              <a:rPr lang="en-US" sz="2000" dirty="0" smtClean="0"/>
              <a:t>Student and College Activities, </a:t>
            </a:r>
          </a:p>
          <a:p>
            <a:pPr lvl="1"/>
            <a:r>
              <a:rPr lang="en-US" sz="2000" dirty="0" smtClean="0"/>
              <a:t>STEM/Pre-College </a:t>
            </a:r>
            <a:r>
              <a:rPr lang="en-US" sz="2000" dirty="0"/>
              <a:t>Activities</a:t>
            </a:r>
            <a:r>
              <a:rPr lang="en-US" sz="2000" dirty="0" smtClean="0"/>
              <a:t>,</a:t>
            </a:r>
          </a:p>
          <a:p>
            <a:pPr lvl="1"/>
            <a:r>
              <a:rPr lang="en-US" sz="2000" dirty="0" smtClean="0"/>
              <a:t>Humanitarian Activities</a:t>
            </a:r>
          </a:p>
          <a:p>
            <a:pPr lvl="1"/>
            <a:r>
              <a:rPr lang="en-US" sz="2000" dirty="0" smtClean="0"/>
              <a:t>Government Relations</a:t>
            </a:r>
          </a:p>
          <a:p>
            <a:pPr lvl="1"/>
            <a:r>
              <a:rPr lang="en-US" sz="2000" dirty="0" smtClean="0"/>
              <a:t>History</a:t>
            </a:r>
          </a:p>
          <a:p>
            <a:pPr lvl="1"/>
            <a:r>
              <a:rPr lang="en-US" sz="2000" dirty="0" smtClean="0"/>
              <a:t>Ethics </a:t>
            </a:r>
            <a:endParaRPr lang="en-US" sz="2000" u="sng" dirty="0"/>
          </a:p>
          <a:p>
            <a:pPr lvl="1"/>
            <a:r>
              <a:rPr lang="en-US" sz="2000" dirty="0" smtClean="0"/>
              <a:t>(Public Visibility)</a:t>
            </a:r>
          </a:p>
        </p:txBody>
      </p:sp>
      <p:sp>
        <p:nvSpPr>
          <p:cNvPr id="5" name="Slide Number Placeholder 4"/>
          <p:cNvSpPr>
            <a:spLocks noGrp="1"/>
          </p:cNvSpPr>
          <p:nvPr>
            <p:ph type="sldNum" sz="quarter" idx="14"/>
          </p:nvPr>
        </p:nvSpPr>
        <p:spPr/>
        <p:txBody>
          <a:bodyPr/>
          <a:lstStyle/>
          <a:p>
            <a:fld id="{3DD97BEB-BAEF-0344-9D5C-EC73E478698A}" type="slidenum">
              <a:rPr lang="en-US" smtClean="0"/>
              <a:pPr/>
              <a:t>3</a:t>
            </a:fld>
            <a:endParaRPr lang="en-US"/>
          </a:p>
        </p:txBody>
      </p:sp>
      <p:sp>
        <p:nvSpPr>
          <p:cNvPr id="9" name="Text Placeholder 8"/>
          <p:cNvSpPr>
            <a:spLocks noGrp="1"/>
          </p:cNvSpPr>
          <p:nvPr>
            <p:ph type="body" sz="quarter" idx="17"/>
          </p:nvPr>
        </p:nvSpPr>
        <p:spPr>
          <a:xfrm>
            <a:off x="628650" y="1457887"/>
            <a:ext cx="7886700" cy="385325"/>
          </a:xfrm>
        </p:spPr>
        <p:txBody>
          <a:bodyPr>
            <a:normAutofit fontScale="92500" lnSpcReduction="10000"/>
          </a:bodyPr>
          <a:lstStyle/>
          <a:p>
            <a:r>
              <a:rPr lang="en-US" dirty="0" smtClean="0"/>
              <a:t>Actions speak louder than taglines.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535" y="3166551"/>
            <a:ext cx="3903636" cy="2602424"/>
          </a:xfrm>
          <a:prstGeom prst="rect">
            <a:avLst/>
          </a:prstGeom>
        </p:spPr>
      </p:pic>
    </p:spTree>
    <p:extLst>
      <p:ext uri="{BB962C8B-B14F-4D97-AF65-F5344CB8AC3E}">
        <p14:creationId xmlns:p14="http://schemas.microsoft.com/office/powerpoint/2010/main" val="347496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34290" y="556181"/>
            <a:ext cx="8029881" cy="732292"/>
          </a:xfrm>
        </p:spPr>
        <p:txBody>
          <a:bodyPr/>
          <a:lstStyle/>
          <a:p>
            <a:r>
              <a:rPr lang="en-US" dirty="0" smtClean="0"/>
              <a:t>IEEE </a:t>
            </a:r>
            <a:r>
              <a:rPr lang="mr-IN" dirty="0" smtClean="0"/>
              <a:t>–</a:t>
            </a:r>
            <a:r>
              <a:rPr lang="en-US" dirty="0" smtClean="0"/>
              <a:t> </a:t>
            </a:r>
            <a:r>
              <a:rPr lang="en-US" dirty="0" smtClean="0">
                <a:solidFill>
                  <a:schemeClr val="accent2">
                    <a:lumMod val="75000"/>
                  </a:schemeClr>
                </a:solidFill>
              </a:rPr>
              <a:t>Our Plan for Today</a:t>
            </a:r>
            <a:endParaRPr lang="en-US" dirty="0">
              <a:solidFill>
                <a:srgbClr val="00B0F0"/>
              </a:solidFill>
            </a:endParaRPr>
          </a:p>
        </p:txBody>
      </p:sp>
      <p:sp>
        <p:nvSpPr>
          <p:cNvPr id="8" name="Text Placeholder 7"/>
          <p:cNvSpPr>
            <a:spLocks noGrp="1"/>
          </p:cNvSpPr>
          <p:nvPr>
            <p:ph type="body" sz="quarter" idx="13"/>
          </p:nvPr>
        </p:nvSpPr>
        <p:spPr/>
        <p:txBody>
          <a:bodyPr>
            <a:normAutofit lnSpcReduction="10000"/>
          </a:bodyPr>
          <a:lstStyle/>
          <a:p>
            <a:r>
              <a:rPr lang="en-US" sz="2400" dirty="0" smtClean="0"/>
              <a:t>Region 6 </a:t>
            </a:r>
            <a:endParaRPr lang="en-US" sz="2000" dirty="0"/>
          </a:p>
          <a:p>
            <a:r>
              <a:rPr lang="en-US" sz="2400" dirty="0" smtClean="0"/>
              <a:t>Conferences </a:t>
            </a:r>
          </a:p>
          <a:p>
            <a:r>
              <a:rPr lang="en-US" sz="2400" dirty="0" smtClean="0"/>
              <a:t>Students (Leadership Training, Branch Vitality, Competition)</a:t>
            </a:r>
          </a:p>
          <a:p>
            <a:r>
              <a:rPr lang="en-US" sz="2400" dirty="0" smtClean="0"/>
              <a:t>Sections Congress</a:t>
            </a:r>
          </a:p>
          <a:p>
            <a:r>
              <a:rPr lang="en-US" sz="2400" dirty="0" smtClean="0"/>
              <a:t>Budget and More</a:t>
            </a:r>
          </a:p>
          <a:p>
            <a:r>
              <a:rPr lang="en-US" sz="2400" dirty="0" smtClean="0"/>
              <a:t>Young Professionals and Professional Activities (PACE)</a:t>
            </a:r>
          </a:p>
          <a:p>
            <a:r>
              <a:rPr lang="en-US" sz="2400" dirty="0" smtClean="0"/>
              <a:t>Advancing Technology </a:t>
            </a:r>
            <a:r>
              <a:rPr lang="mr-IN" sz="2400" dirty="0" smtClean="0"/>
              <a:t>–</a:t>
            </a:r>
            <a:r>
              <a:rPr lang="en-US" sz="2400" dirty="0" smtClean="0"/>
              <a:t> VR/AR Tech Talk</a:t>
            </a:r>
          </a:p>
          <a:p>
            <a:r>
              <a:rPr lang="en-US" sz="2400" dirty="0" smtClean="0"/>
              <a:t>Area Breakouts</a:t>
            </a:r>
          </a:p>
          <a:p>
            <a:r>
              <a:rPr lang="en-US" sz="2400" dirty="0" smtClean="0"/>
              <a:t>Section Vitality</a:t>
            </a:r>
          </a:p>
        </p:txBody>
      </p:sp>
      <p:sp>
        <p:nvSpPr>
          <p:cNvPr id="5" name="Slide Number Placeholder 4"/>
          <p:cNvSpPr>
            <a:spLocks noGrp="1"/>
          </p:cNvSpPr>
          <p:nvPr>
            <p:ph type="sldNum" sz="quarter" idx="14"/>
          </p:nvPr>
        </p:nvSpPr>
        <p:spPr/>
        <p:txBody>
          <a:bodyPr/>
          <a:lstStyle/>
          <a:p>
            <a:fld id="{3DD97BEB-BAEF-0344-9D5C-EC73E478698A}" type="slidenum">
              <a:rPr lang="en-US" smtClean="0"/>
              <a:pPr/>
              <a:t>4</a:t>
            </a:fld>
            <a:endParaRPr lang="en-US"/>
          </a:p>
        </p:txBody>
      </p:sp>
      <p:sp>
        <p:nvSpPr>
          <p:cNvPr id="9" name="Text Placeholder 8"/>
          <p:cNvSpPr>
            <a:spLocks noGrp="1"/>
          </p:cNvSpPr>
          <p:nvPr>
            <p:ph type="body" sz="quarter" idx="17"/>
          </p:nvPr>
        </p:nvSpPr>
        <p:spPr>
          <a:xfrm>
            <a:off x="628650" y="1457887"/>
            <a:ext cx="7886700" cy="385325"/>
          </a:xfrm>
        </p:spPr>
        <p:txBody>
          <a:bodyPr>
            <a:normAutofit fontScale="92500" lnSpcReduction="10000"/>
          </a:bodyPr>
          <a:lstStyle/>
          <a:p>
            <a:r>
              <a:rPr lang="en-US" dirty="0" smtClean="0"/>
              <a:t>Sharing successes, opportunities and lessons learned</a:t>
            </a:r>
            <a:r>
              <a:rPr lang="mr-IN" dirty="0" smtClean="0"/>
              <a:t>…</a:t>
            </a:r>
            <a:endParaRPr lang="en-US" dirty="0"/>
          </a:p>
        </p:txBody>
      </p:sp>
    </p:spTree>
    <p:extLst>
      <p:ext uri="{BB962C8B-B14F-4D97-AF65-F5344CB8AC3E}">
        <p14:creationId xmlns:p14="http://schemas.microsoft.com/office/powerpoint/2010/main" val="1867262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878" y="1873406"/>
            <a:ext cx="6881669" cy="5893051"/>
          </a:xfrm>
          <a:prstGeom prst="rect">
            <a:avLst/>
          </a:prstGeom>
        </p:spPr>
      </p:pic>
      <p:sp>
        <p:nvSpPr>
          <p:cNvPr id="372738" name="Title 1"/>
          <p:cNvSpPr>
            <a:spLocks noGrp="1"/>
          </p:cNvSpPr>
          <p:nvPr>
            <p:ph type="title"/>
          </p:nvPr>
        </p:nvSpPr>
        <p:spPr>
          <a:xfrm>
            <a:off x="366713" y="196850"/>
            <a:ext cx="8382000" cy="1030288"/>
          </a:xfrm>
        </p:spPr>
        <p:txBody>
          <a:bodyPr/>
          <a:lstStyle/>
          <a:p>
            <a:pPr eaLnBrk="1" hangingPunct="1"/>
            <a:r>
              <a:rPr lang="en-US" altLang="en-US" dirty="0" smtClean="0">
                <a:latin typeface="Verdana" panose="020B0604030504040204" pitchFamily="34" charset="0"/>
              </a:rPr>
              <a:t>                 IEEE Region 6</a:t>
            </a:r>
          </a:p>
        </p:txBody>
      </p:sp>
      <p:sp>
        <p:nvSpPr>
          <p:cNvPr id="372740" name="Content Placeholder 22"/>
          <p:cNvSpPr>
            <a:spLocks noGrp="1"/>
          </p:cNvSpPr>
          <p:nvPr>
            <p:ph sz="half" idx="11"/>
          </p:nvPr>
        </p:nvSpPr>
        <p:spPr>
          <a:xfrm>
            <a:off x="5061627" y="1593429"/>
            <a:ext cx="3518477" cy="844550"/>
          </a:xfrm>
        </p:spPr>
        <p:txBody>
          <a:bodyPr/>
          <a:lstStyle/>
          <a:p>
            <a:pPr eaLnBrk="1" hangingPunct="1"/>
            <a:r>
              <a:rPr lang="en-US" altLang="en-US" sz="2400" dirty="0" smtClean="0">
                <a:latin typeface="Verdana" panose="020B0604030504040204" pitchFamily="34" charset="0"/>
              </a:rPr>
              <a:t>You are here!</a:t>
            </a:r>
          </a:p>
        </p:txBody>
      </p:sp>
      <p:sp>
        <p:nvSpPr>
          <p:cNvPr id="24" name="TextBox 23"/>
          <p:cNvSpPr txBox="1"/>
          <p:nvPr/>
        </p:nvSpPr>
        <p:spPr>
          <a:xfrm>
            <a:off x="530144" y="852269"/>
            <a:ext cx="2077532" cy="307777"/>
          </a:xfrm>
          <a:prstGeom prst="rect">
            <a:avLst/>
          </a:prstGeom>
          <a:ln>
            <a:noFill/>
          </a:ln>
        </p:spPr>
        <p:txBody>
          <a:bodyPr wrap="square" rtlCol="0">
            <a:spAutoFit/>
          </a:bodyPr>
          <a:lstStyle/>
          <a:p>
            <a:r>
              <a:rPr lang="en-US" sz="1400" b="1" i="1" dirty="0" smtClean="0"/>
              <a:t>Anchorage</a:t>
            </a:r>
          </a:p>
        </p:txBody>
      </p:sp>
      <p:sp>
        <p:nvSpPr>
          <p:cNvPr id="8" name="Oval 7"/>
          <p:cNvSpPr/>
          <p:nvPr/>
        </p:nvSpPr>
        <p:spPr>
          <a:xfrm>
            <a:off x="5508764" y="2513121"/>
            <a:ext cx="837499" cy="1464359"/>
          </a:xfrm>
          <a:prstGeom prst="ellipse">
            <a:avLst/>
          </a:prstGeom>
          <a:solidFill>
            <a:srgbClr val="009FDA">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171294" y="5401994"/>
            <a:ext cx="3408810" cy="646331"/>
          </a:xfrm>
          <a:prstGeom prst="rect">
            <a:avLst/>
          </a:prstGeom>
          <a:noFill/>
        </p:spPr>
        <p:txBody>
          <a:bodyPr wrap="square" rtlCol="0">
            <a:spAutoFit/>
          </a:bodyPr>
          <a:lstStyle/>
          <a:p>
            <a:r>
              <a:rPr lang="en-US" dirty="0" smtClean="0"/>
              <a:t>12.5% of IEEE</a:t>
            </a:r>
          </a:p>
          <a:p>
            <a:r>
              <a:rPr lang="en-US" dirty="0" smtClean="0"/>
              <a:t>Over 52,000 members</a:t>
            </a:r>
            <a:endParaRPr lang="en-US" dirty="0"/>
          </a:p>
        </p:txBody>
      </p:sp>
    </p:spTree>
    <p:extLst>
      <p:ext uri="{BB962C8B-B14F-4D97-AF65-F5344CB8AC3E}">
        <p14:creationId xmlns:p14="http://schemas.microsoft.com/office/powerpoint/2010/main" val="814719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847" y="3325581"/>
            <a:ext cx="4450945" cy="3811524"/>
          </a:xfrm>
          <a:prstGeom prst="rect">
            <a:avLst/>
          </a:prstGeom>
        </p:spPr>
      </p:pic>
      <p:pic>
        <p:nvPicPr>
          <p:cNvPr id="3" name="Picture 2"/>
          <p:cNvPicPr>
            <a:picLocks noChangeAspect="1"/>
          </p:cNvPicPr>
          <p:nvPr/>
        </p:nvPicPr>
        <p:blipFill rotWithShape="1">
          <a:blip r:embed="rId4"/>
          <a:srcRect l="2908" t="-20624" r="55700" b="20624"/>
          <a:stretch/>
        </p:blipFill>
        <p:spPr>
          <a:xfrm>
            <a:off x="908011" y="558422"/>
            <a:ext cx="3881128" cy="5797928"/>
          </a:xfrm>
          <a:prstGeom prst="rect">
            <a:avLst/>
          </a:prstGeom>
        </p:spPr>
      </p:pic>
      <p:sp>
        <p:nvSpPr>
          <p:cNvPr id="372738" name="Title 1"/>
          <p:cNvSpPr>
            <a:spLocks noGrp="1"/>
          </p:cNvSpPr>
          <p:nvPr>
            <p:ph type="title"/>
          </p:nvPr>
        </p:nvSpPr>
        <p:spPr>
          <a:xfrm>
            <a:off x="366713" y="196850"/>
            <a:ext cx="8382000" cy="1030288"/>
          </a:xfrm>
        </p:spPr>
        <p:txBody>
          <a:bodyPr/>
          <a:lstStyle/>
          <a:p>
            <a:pPr eaLnBrk="1" hangingPunct="1"/>
            <a:r>
              <a:rPr lang="en-US" altLang="en-US" dirty="0" smtClean="0">
                <a:latin typeface="Verdana" panose="020B0604030504040204" pitchFamily="34" charset="0"/>
              </a:rPr>
              <a:t>                 IEEE Region 6</a:t>
            </a:r>
          </a:p>
        </p:txBody>
      </p:sp>
      <p:sp>
        <p:nvSpPr>
          <p:cNvPr id="372739"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SzPct val="135000"/>
              <a:buBlip>
                <a:blip r:embed="rId5"/>
              </a:buBlip>
              <a:defRPr sz="2400">
                <a:solidFill>
                  <a:schemeClr val="tx1"/>
                </a:solidFill>
                <a:latin typeface="Verdana" panose="020B0604030504040204" pitchFamily="34" charset="0"/>
                <a:ea typeface="ＭＳ Ｐゴシック" panose="020B0600070205080204" pitchFamily="34" charset="-128"/>
              </a:defRPr>
            </a:lvl1pPr>
            <a:lvl2pPr marL="742950" indent="-285750">
              <a:spcBef>
                <a:spcPts val="800"/>
              </a:spcBef>
              <a:buClr>
                <a:srgbClr val="595959"/>
              </a:buClr>
              <a:buFont typeface="Lucida Grande"/>
              <a:buChar char="–"/>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ts val="7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3pPr>
            <a:lvl4pPr marL="1600200" indent="-228600">
              <a:spcBef>
                <a:spcPts val="600"/>
              </a:spcBef>
              <a:buClr>
                <a:srgbClr val="595959"/>
              </a:buClr>
              <a:buFont typeface="Arial" panose="020B0604020202020204" pitchFamily="34"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ts val="600"/>
              </a:spcBef>
              <a:buClr>
                <a:srgbClr val="7F7F7F"/>
              </a:buClr>
              <a:buFont typeface="Wingdings" panose="05000000000000000000" pitchFamily="2" charset="2"/>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Clr>
                <a:srgbClr val="7F7F7F"/>
              </a:buClr>
              <a:buFont typeface="Wingdings" panose="05000000000000000000" pitchFamily="2" charset="2"/>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Clr>
                <a:srgbClr val="7F7F7F"/>
              </a:buClr>
              <a:buFont typeface="Wingdings" panose="05000000000000000000" pitchFamily="2" charset="2"/>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Clr>
                <a:srgbClr val="7F7F7F"/>
              </a:buClr>
              <a:buFont typeface="Wingdings" panose="05000000000000000000" pitchFamily="2" charset="2"/>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Clr>
                <a:srgbClr val="7F7F7F"/>
              </a:buClr>
              <a:buFont typeface="Wingdings" panose="05000000000000000000" pitchFamily="2" charset="2"/>
              <a:buChar char="§"/>
              <a:defRPr sz="1600">
                <a:solidFill>
                  <a:schemeClr val="tx1"/>
                </a:solidFill>
                <a:latin typeface="Verdana" panose="020B0604030504040204" pitchFamily="34" charset="0"/>
                <a:ea typeface="ＭＳ Ｐゴシック" panose="020B0600070205080204" pitchFamily="34" charset="-128"/>
              </a:defRPr>
            </a:lvl9pPr>
          </a:lstStyle>
          <a:p>
            <a:pPr>
              <a:spcBef>
                <a:spcPct val="0"/>
              </a:spcBef>
              <a:buSzTx/>
              <a:buFontTx/>
              <a:buNone/>
            </a:pPr>
            <a:fld id="{E5738F70-C777-4498-855E-13B0EB2E0595}" type="slidenum">
              <a:rPr lang="en-US" altLang="en-US" sz="1000" smtClean="0">
                <a:solidFill>
                  <a:srgbClr val="898989"/>
                </a:solidFill>
              </a:rPr>
              <a:pPr>
                <a:spcBef>
                  <a:spcPct val="0"/>
                </a:spcBef>
                <a:buSzTx/>
                <a:buFontTx/>
                <a:buNone/>
              </a:pPr>
              <a:t>6</a:t>
            </a:fld>
            <a:endParaRPr lang="en-US" altLang="en-US" sz="1000" smtClean="0">
              <a:solidFill>
                <a:srgbClr val="898989"/>
              </a:solidFill>
            </a:endParaRPr>
          </a:p>
        </p:txBody>
      </p:sp>
      <p:sp>
        <p:nvSpPr>
          <p:cNvPr id="372740" name="Content Placeholder 22"/>
          <p:cNvSpPr>
            <a:spLocks noGrp="1"/>
          </p:cNvSpPr>
          <p:nvPr>
            <p:ph sz="half" idx="11"/>
          </p:nvPr>
        </p:nvSpPr>
        <p:spPr>
          <a:xfrm>
            <a:off x="5061627" y="1593429"/>
            <a:ext cx="3518477" cy="844550"/>
          </a:xfrm>
        </p:spPr>
        <p:txBody>
          <a:bodyPr/>
          <a:lstStyle/>
          <a:p>
            <a:pPr eaLnBrk="1" hangingPunct="1"/>
            <a:r>
              <a:rPr lang="en-US" altLang="en-US" sz="2400" dirty="0" smtClean="0">
                <a:latin typeface="Verdana" panose="020B0604030504040204" pitchFamily="34" charset="0"/>
              </a:rPr>
              <a:t>We are here!</a:t>
            </a:r>
          </a:p>
        </p:txBody>
      </p:sp>
      <p:sp>
        <p:nvSpPr>
          <p:cNvPr id="5" name="TextBox 4"/>
          <p:cNvSpPr txBox="1"/>
          <p:nvPr/>
        </p:nvSpPr>
        <p:spPr>
          <a:xfrm>
            <a:off x="2390629" y="5127639"/>
            <a:ext cx="1550556" cy="369332"/>
          </a:xfrm>
          <a:prstGeom prst="rect">
            <a:avLst/>
          </a:prstGeom>
          <a:ln>
            <a:noFill/>
          </a:ln>
        </p:spPr>
        <p:txBody>
          <a:bodyPr wrap="square" rtlCol="0">
            <a:spAutoFit/>
          </a:bodyPr>
          <a:lstStyle/>
          <a:p>
            <a:r>
              <a:rPr lang="en-US" b="1" i="1" dirty="0" smtClean="0"/>
              <a:t>Phoenix</a:t>
            </a:r>
          </a:p>
        </p:txBody>
      </p:sp>
      <p:pic>
        <p:nvPicPr>
          <p:cNvPr id="27" name="Picture 26"/>
          <p:cNvPicPr>
            <a:picLocks noChangeAspect="1"/>
          </p:cNvPicPr>
          <p:nvPr/>
        </p:nvPicPr>
        <p:blipFill rotWithShape="1">
          <a:blip r:embed="rId4"/>
          <a:srcRect l="2234" t="73462" r="76354" b="-2125"/>
          <a:stretch/>
        </p:blipFill>
        <p:spPr>
          <a:xfrm>
            <a:off x="222654" y="212470"/>
            <a:ext cx="2119746" cy="1754593"/>
          </a:xfrm>
          <a:prstGeom prst="rect">
            <a:avLst/>
          </a:prstGeom>
        </p:spPr>
      </p:pic>
      <p:sp>
        <p:nvSpPr>
          <p:cNvPr id="25" name="TextBox 24"/>
          <p:cNvSpPr txBox="1"/>
          <p:nvPr/>
        </p:nvSpPr>
        <p:spPr>
          <a:xfrm>
            <a:off x="1335774" y="4862011"/>
            <a:ext cx="2077532" cy="369332"/>
          </a:xfrm>
          <a:prstGeom prst="rect">
            <a:avLst/>
          </a:prstGeom>
          <a:ln>
            <a:noFill/>
          </a:ln>
        </p:spPr>
        <p:txBody>
          <a:bodyPr wrap="square" rtlCol="0">
            <a:spAutoFit/>
          </a:bodyPr>
          <a:lstStyle/>
          <a:p>
            <a:r>
              <a:rPr lang="en-US" b="1" i="1" dirty="0" smtClean="0"/>
              <a:t>Los Angeles</a:t>
            </a:r>
          </a:p>
        </p:txBody>
      </p:sp>
      <p:sp>
        <p:nvSpPr>
          <p:cNvPr id="7" name="Rectangle 6"/>
          <p:cNvSpPr/>
          <p:nvPr/>
        </p:nvSpPr>
        <p:spPr>
          <a:xfrm>
            <a:off x="617020" y="5898717"/>
            <a:ext cx="2010900" cy="1041111"/>
          </a:xfrm>
          <a:prstGeom prst="rect">
            <a:avLst/>
          </a:prstGeom>
          <a:solidFill>
            <a:schemeClr val="bg1"/>
          </a:solidFill>
          <a:ln>
            <a:noFill/>
          </a:ln>
          <a:effectLst/>
          <a:scene3d>
            <a:camera prst="orthographicFront"/>
            <a:lightRig rig="threePt" dir="t"/>
          </a:scene3d>
          <a:sp3d>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rotWithShape="1">
          <a:blip r:embed="rId4"/>
          <a:srcRect l="22525" t="82208" r="63048" b="-2125"/>
          <a:stretch/>
        </p:blipFill>
        <p:spPr>
          <a:xfrm>
            <a:off x="344532" y="5495197"/>
            <a:ext cx="1428174" cy="1219200"/>
          </a:xfrm>
          <a:prstGeom prst="rect">
            <a:avLst/>
          </a:prstGeom>
        </p:spPr>
      </p:pic>
      <p:sp>
        <p:nvSpPr>
          <p:cNvPr id="12" name="TextBox 11"/>
          <p:cNvSpPr txBox="1"/>
          <p:nvPr/>
        </p:nvSpPr>
        <p:spPr>
          <a:xfrm>
            <a:off x="1173077" y="4084389"/>
            <a:ext cx="2077532" cy="369332"/>
          </a:xfrm>
          <a:prstGeom prst="rect">
            <a:avLst/>
          </a:prstGeom>
          <a:ln>
            <a:noFill/>
          </a:ln>
        </p:spPr>
        <p:txBody>
          <a:bodyPr wrap="square" rtlCol="0">
            <a:spAutoFit/>
          </a:bodyPr>
          <a:lstStyle/>
          <a:p>
            <a:r>
              <a:rPr lang="en-US" b="1" i="1" dirty="0" smtClean="0"/>
              <a:t>San Jose</a:t>
            </a:r>
          </a:p>
        </p:txBody>
      </p:sp>
      <p:sp>
        <p:nvSpPr>
          <p:cNvPr id="13" name="TextBox 12"/>
          <p:cNvSpPr txBox="1"/>
          <p:nvPr/>
        </p:nvSpPr>
        <p:spPr>
          <a:xfrm>
            <a:off x="182543" y="3891865"/>
            <a:ext cx="2077532" cy="369332"/>
          </a:xfrm>
          <a:prstGeom prst="rect">
            <a:avLst/>
          </a:prstGeom>
          <a:ln>
            <a:noFill/>
          </a:ln>
        </p:spPr>
        <p:txBody>
          <a:bodyPr wrap="square" rtlCol="0">
            <a:spAutoFit/>
          </a:bodyPr>
          <a:lstStyle/>
          <a:p>
            <a:r>
              <a:rPr lang="en-US" b="1" i="1" dirty="0" smtClean="0"/>
              <a:t>San Francisco</a:t>
            </a:r>
          </a:p>
        </p:txBody>
      </p:sp>
      <p:sp>
        <p:nvSpPr>
          <p:cNvPr id="14" name="TextBox 13"/>
          <p:cNvSpPr txBox="1"/>
          <p:nvPr/>
        </p:nvSpPr>
        <p:spPr>
          <a:xfrm>
            <a:off x="733940" y="2495426"/>
            <a:ext cx="2077532" cy="369332"/>
          </a:xfrm>
          <a:prstGeom prst="rect">
            <a:avLst/>
          </a:prstGeom>
          <a:ln>
            <a:noFill/>
          </a:ln>
        </p:spPr>
        <p:txBody>
          <a:bodyPr wrap="square" rtlCol="0">
            <a:spAutoFit/>
          </a:bodyPr>
          <a:lstStyle/>
          <a:p>
            <a:r>
              <a:rPr lang="en-US" b="1" i="1" smtClean="0"/>
              <a:t>Portland</a:t>
            </a:r>
            <a:endParaRPr lang="en-US" b="1" i="1" dirty="0" smtClean="0"/>
          </a:p>
        </p:txBody>
      </p:sp>
      <p:sp>
        <p:nvSpPr>
          <p:cNvPr id="15" name="TextBox 14"/>
          <p:cNvSpPr txBox="1"/>
          <p:nvPr/>
        </p:nvSpPr>
        <p:spPr>
          <a:xfrm>
            <a:off x="1126629" y="1992372"/>
            <a:ext cx="2077532" cy="369332"/>
          </a:xfrm>
          <a:prstGeom prst="rect">
            <a:avLst/>
          </a:prstGeom>
          <a:ln>
            <a:noFill/>
          </a:ln>
        </p:spPr>
        <p:txBody>
          <a:bodyPr wrap="square" rtlCol="0">
            <a:spAutoFit/>
          </a:bodyPr>
          <a:lstStyle/>
          <a:p>
            <a:r>
              <a:rPr lang="en-US" b="1" i="1" smtClean="0"/>
              <a:t>Seattle</a:t>
            </a:r>
            <a:endParaRPr lang="en-US" b="1" i="1" dirty="0" smtClean="0"/>
          </a:p>
        </p:txBody>
      </p:sp>
      <p:sp>
        <p:nvSpPr>
          <p:cNvPr id="16" name="TextBox 15"/>
          <p:cNvSpPr txBox="1"/>
          <p:nvPr/>
        </p:nvSpPr>
        <p:spPr>
          <a:xfrm>
            <a:off x="955088" y="5205259"/>
            <a:ext cx="1550556" cy="369332"/>
          </a:xfrm>
          <a:prstGeom prst="rect">
            <a:avLst/>
          </a:prstGeom>
          <a:ln>
            <a:noFill/>
          </a:ln>
        </p:spPr>
        <p:txBody>
          <a:bodyPr wrap="square" rtlCol="0">
            <a:spAutoFit/>
          </a:bodyPr>
          <a:lstStyle/>
          <a:p>
            <a:r>
              <a:rPr lang="en-US" b="1" i="1" dirty="0" smtClean="0"/>
              <a:t>San Diego</a:t>
            </a:r>
          </a:p>
        </p:txBody>
      </p:sp>
      <p:sp>
        <p:nvSpPr>
          <p:cNvPr id="17" name="TextBox 16"/>
          <p:cNvSpPr txBox="1"/>
          <p:nvPr/>
        </p:nvSpPr>
        <p:spPr>
          <a:xfrm>
            <a:off x="2428768" y="5513178"/>
            <a:ext cx="1550556" cy="369332"/>
          </a:xfrm>
          <a:prstGeom prst="rect">
            <a:avLst/>
          </a:prstGeom>
          <a:ln>
            <a:noFill/>
          </a:ln>
        </p:spPr>
        <p:txBody>
          <a:bodyPr wrap="square" rtlCol="0">
            <a:spAutoFit/>
          </a:bodyPr>
          <a:lstStyle/>
          <a:p>
            <a:r>
              <a:rPr lang="en-US" b="1" i="1" dirty="0" smtClean="0"/>
              <a:t>Tucson</a:t>
            </a:r>
          </a:p>
        </p:txBody>
      </p:sp>
      <p:sp>
        <p:nvSpPr>
          <p:cNvPr id="18" name="TextBox 17"/>
          <p:cNvSpPr txBox="1"/>
          <p:nvPr/>
        </p:nvSpPr>
        <p:spPr>
          <a:xfrm>
            <a:off x="3218479" y="4904337"/>
            <a:ext cx="1843147" cy="369332"/>
          </a:xfrm>
          <a:prstGeom prst="rect">
            <a:avLst/>
          </a:prstGeom>
          <a:ln>
            <a:noFill/>
          </a:ln>
        </p:spPr>
        <p:txBody>
          <a:bodyPr wrap="square" rtlCol="0">
            <a:spAutoFit/>
          </a:bodyPr>
          <a:lstStyle/>
          <a:p>
            <a:r>
              <a:rPr lang="en-US" b="1" i="1" smtClean="0"/>
              <a:t>Albuquerque</a:t>
            </a:r>
            <a:endParaRPr lang="en-US" b="1" i="1" dirty="0" smtClean="0"/>
          </a:p>
        </p:txBody>
      </p:sp>
      <p:sp>
        <p:nvSpPr>
          <p:cNvPr id="19" name="TextBox 18"/>
          <p:cNvSpPr txBox="1"/>
          <p:nvPr/>
        </p:nvSpPr>
        <p:spPr>
          <a:xfrm>
            <a:off x="1459408" y="4551135"/>
            <a:ext cx="1423866" cy="369332"/>
          </a:xfrm>
          <a:prstGeom prst="rect">
            <a:avLst/>
          </a:prstGeom>
          <a:ln>
            <a:noFill/>
          </a:ln>
        </p:spPr>
        <p:txBody>
          <a:bodyPr wrap="square" rtlCol="0">
            <a:spAutoFit/>
          </a:bodyPr>
          <a:lstStyle/>
          <a:p>
            <a:r>
              <a:rPr lang="en-US" b="1" i="1" dirty="0" smtClean="0"/>
              <a:t>Las Vegas</a:t>
            </a:r>
          </a:p>
        </p:txBody>
      </p:sp>
      <p:sp>
        <p:nvSpPr>
          <p:cNvPr id="21" name="TextBox 20"/>
          <p:cNvSpPr txBox="1"/>
          <p:nvPr/>
        </p:nvSpPr>
        <p:spPr>
          <a:xfrm>
            <a:off x="2043204" y="2944100"/>
            <a:ext cx="2077532" cy="369332"/>
          </a:xfrm>
          <a:prstGeom prst="rect">
            <a:avLst/>
          </a:prstGeom>
          <a:ln>
            <a:noFill/>
          </a:ln>
        </p:spPr>
        <p:txBody>
          <a:bodyPr wrap="square" rtlCol="0">
            <a:spAutoFit/>
          </a:bodyPr>
          <a:lstStyle/>
          <a:p>
            <a:r>
              <a:rPr lang="en-US" b="1" i="1" dirty="0" smtClean="0">
                <a:solidFill>
                  <a:schemeClr val="bg1"/>
                </a:solidFill>
              </a:rPr>
              <a:t>Boise</a:t>
            </a:r>
          </a:p>
        </p:txBody>
      </p:sp>
      <p:sp>
        <p:nvSpPr>
          <p:cNvPr id="22" name="TextBox 21"/>
          <p:cNvSpPr txBox="1"/>
          <p:nvPr/>
        </p:nvSpPr>
        <p:spPr>
          <a:xfrm>
            <a:off x="2062520" y="2112127"/>
            <a:ext cx="2077532" cy="369332"/>
          </a:xfrm>
          <a:prstGeom prst="rect">
            <a:avLst/>
          </a:prstGeom>
          <a:ln>
            <a:noFill/>
          </a:ln>
        </p:spPr>
        <p:txBody>
          <a:bodyPr wrap="square" rtlCol="0">
            <a:spAutoFit/>
          </a:bodyPr>
          <a:lstStyle/>
          <a:p>
            <a:r>
              <a:rPr lang="en-US" b="1" i="1" dirty="0" smtClean="0"/>
              <a:t>Spokane</a:t>
            </a:r>
          </a:p>
        </p:txBody>
      </p:sp>
      <p:sp>
        <p:nvSpPr>
          <p:cNvPr id="24" name="TextBox 23"/>
          <p:cNvSpPr txBox="1"/>
          <p:nvPr/>
        </p:nvSpPr>
        <p:spPr>
          <a:xfrm>
            <a:off x="530144" y="852269"/>
            <a:ext cx="2077532" cy="307777"/>
          </a:xfrm>
          <a:prstGeom prst="rect">
            <a:avLst/>
          </a:prstGeom>
          <a:ln>
            <a:noFill/>
          </a:ln>
        </p:spPr>
        <p:txBody>
          <a:bodyPr wrap="square" rtlCol="0">
            <a:spAutoFit/>
          </a:bodyPr>
          <a:lstStyle/>
          <a:p>
            <a:r>
              <a:rPr lang="en-US" sz="1400" b="1" i="1" dirty="0" smtClean="0"/>
              <a:t>Anchorage</a:t>
            </a:r>
          </a:p>
        </p:txBody>
      </p:sp>
      <p:sp>
        <p:nvSpPr>
          <p:cNvPr id="26" name="TextBox 25"/>
          <p:cNvSpPr txBox="1"/>
          <p:nvPr/>
        </p:nvSpPr>
        <p:spPr>
          <a:xfrm>
            <a:off x="243761" y="5778961"/>
            <a:ext cx="2077532" cy="307777"/>
          </a:xfrm>
          <a:prstGeom prst="rect">
            <a:avLst/>
          </a:prstGeom>
          <a:ln>
            <a:noFill/>
          </a:ln>
        </p:spPr>
        <p:txBody>
          <a:bodyPr wrap="square" rtlCol="0">
            <a:spAutoFit/>
          </a:bodyPr>
          <a:lstStyle/>
          <a:p>
            <a:r>
              <a:rPr lang="en-US" sz="1400" b="1" i="1" dirty="0" smtClean="0"/>
              <a:t>Honolulu</a:t>
            </a:r>
          </a:p>
        </p:txBody>
      </p:sp>
      <p:sp>
        <p:nvSpPr>
          <p:cNvPr id="29" name="TextBox 28"/>
          <p:cNvSpPr txBox="1"/>
          <p:nvPr/>
        </p:nvSpPr>
        <p:spPr>
          <a:xfrm>
            <a:off x="473534" y="3575597"/>
            <a:ext cx="2077532" cy="369332"/>
          </a:xfrm>
          <a:prstGeom prst="rect">
            <a:avLst/>
          </a:prstGeom>
          <a:ln>
            <a:noFill/>
          </a:ln>
        </p:spPr>
        <p:txBody>
          <a:bodyPr wrap="square" rtlCol="0">
            <a:spAutoFit/>
          </a:bodyPr>
          <a:lstStyle/>
          <a:p>
            <a:r>
              <a:rPr lang="en-US" b="1" i="1" dirty="0" smtClean="0"/>
              <a:t>Sacramento</a:t>
            </a:r>
          </a:p>
        </p:txBody>
      </p:sp>
      <p:sp>
        <p:nvSpPr>
          <p:cNvPr id="4" name="Rectangle 3"/>
          <p:cNvSpPr/>
          <p:nvPr/>
        </p:nvSpPr>
        <p:spPr>
          <a:xfrm rot="200773">
            <a:off x="3180043" y="4003214"/>
            <a:ext cx="1197147" cy="866923"/>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183999" y="3722939"/>
            <a:ext cx="2077532" cy="369332"/>
          </a:xfrm>
          <a:prstGeom prst="rect">
            <a:avLst/>
          </a:prstGeom>
          <a:ln>
            <a:noFill/>
          </a:ln>
        </p:spPr>
        <p:txBody>
          <a:bodyPr wrap="square" rtlCol="0">
            <a:spAutoFit/>
          </a:bodyPr>
          <a:lstStyle/>
          <a:p>
            <a:r>
              <a:rPr lang="en-US" b="1" i="1" dirty="0" smtClean="0"/>
              <a:t>Salt Lake City</a:t>
            </a:r>
          </a:p>
        </p:txBody>
      </p:sp>
      <p:sp>
        <p:nvSpPr>
          <p:cNvPr id="8" name="Oval 7"/>
          <p:cNvSpPr/>
          <p:nvPr/>
        </p:nvSpPr>
        <p:spPr>
          <a:xfrm>
            <a:off x="6589710" y="3575597"/>
            <a:ext cx="837499" cy="1464359"/>
          </a:xfrm>
          <a:prstGeom prst="ellipse">
            <a:avLst/>
          </a:prstGeom>
          <a:solidFill>
            <a:srgbClr val="009FDA">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8" idx="4"/>
          </p:cNvCxnSpPr>
          <p:nvPr/>
        </p:nvCxnSpPr>
        <p:spPr>
          <a:xfrm flipH="1">
            <a:off x="3541084" y="5039956"/>
            <a:ext cx="3467376" cy="12191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flipV="1">
            <a:off x="4488329" y="2137621"/>
            <a:ext cx="2745569" cy="1653378"/>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352770" y="2463117"/>
            <a:ext cx="2077532" cy="369332"/>
          </a:xfrm>
          <a:prstGeom prst="rect">
            <a:avLst/>
          </a:prstGeom>
          <a:ln>
            <a:noFill/>
          </a:ln>
        </p:spPr>
        <p:txBody>
          <a:bodyPr wrap="square" rtlCol="0">
            <a:spAutoFit/>
          </a:bodyPr>
          <a:lstStyle/>
          <a:p>
            <a:r>
              <a:rPr lang="en-US" b="1" i="1" dirty="0" smtClean="0"/>
              <a:t>Billings</a:t>
            </a:r>
          </a:p>
        </p:txBody>
      </p:sp>
    </p:spTree>
    <p:extLst>
      <p:ext uri="{BB962C8B-B14F-4D97-AF65-F5344CB8AC3E}">
        <p14:creationId xmlns:p14="http://schemas.microsoft.com/office/powerpoint/2010/main" val="285777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908" t="-20624" r="55700" b="20624"/>
          <a:stretch/>
        </p:blipFill>
        <p:spPr>
          <a:xfrm>
            <a:off x="1796181" y="1276067"/>
            <a:ext cx="2910846" cy="4348446"/>
          </a:xfrm>
          <a:prstGeom prst="rect">
            <a:avLst/>
          </a:prstGeom>
        </p:spPr>
      </p:pic>
      <p:sp>
        <p:nvSpPr>
          <p:cNvPr id="32" name="Rectangle 31"/>
          <p:cNvSpPr/>
          <p:nvPr/>
        </p:nvSpPr>
        <p:spPr>
          <a:xfrm>
            <a:off x="685800" y="857250"/>
            <a:ext cx="7229854" cy="4870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831" y="1300599"/>
            <a:ext cx="3796220" cy="1781661"/>
          </a:xfrm>
          <a:prstGeom prst="rect">
            <a:avLst/>
          </a:prstGeom>
        </p:spPr>
      </p:pic>
      <p:sp>
        <p:nvSpPr>
          <p:cNvPr id="74" name="Rectangle 73"/>
          <p:cNvSpPr/>
          <p:nvPr/>
        </p:nvSpPr>
        <p:spPr>
          <a:xfrm rot="330785">
            <a:off x="3505442" y="4762451"/>
            <a:ext cx="721853" cy="504155"/>
          </a:xfrm>
          <a:prstGeom prst="rect">
            <a:avLst/>
          </a:prstGeom>
          <a:solidFill>
            <a:srgbClr val="E0E0E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93" name="Group 92"/>
          <p:cNvGrpSpPr/>
          <p:nvPr/>
        </p:nvGrpSpPr>
        <p:grpSpPr>
          <a:xfrm rot="20562354">
            <a:off x="754553" y="1031341"/>
            <a:ext cx="1981148" cy="1406384"/>
            <a:chOff x="3860119" y="632102"/>
            <a:chExt cx="3313933" cy="2749337"/>
          </a:xfrm>
          <a:solidFill>
            <a:srgbClr val="00E468"/>
          </a:solidFill>
        </p:grpSpPr>
        <p:sp>
          <p:nvSpPr>
            <p:cNvPr id="94" name="Freeform 93"/>
            <p:cNvSpPr/>
            <p:nvPr/>
          </p:nvSpPr>
          <p:spPr>
            <a:xfrm>
              <a:off x="4375619" y="632102"/>
              <a:ext cx="2798433" cy="2749337"/>
            </a:xfrm>
            <a:custGeom>
              <a:avLst/>
              <a:gdLst>
                <a:gd name="connsiteX0" fmla="*/ 2509998 w 2798433"/>
                <a:gd name="connsiteY0" fmla="*/ 533911 h 2749337"/>
                <a:gd name="connsiteX1" fmla="*/ 2424081 w 2798433"/>
                <a:gd name="connsiteY1" fmla="*/ 398899 h 2749337"/>
                <a:gd name="connsiteX2" fmla="*/ 2338164 w 2798433"/>
                <a:gd name="connsiteY2" fmla="*/ 423447 h 2749337"/>
                <a:gd name="connsiteX3" fmla="*/ 2276795 w 2798433"/>
                <a:gd name="connsiteY3" fmla="*/ 368215 h 2749337"/>
                <a:gd name="connsiteX4" fmla="*/ 2141783 w 2798433"/>
                <a:gd name="connsiteY4" fmla="*/ 270024 h 2749337"/>
                <a:gd name="connsiteX5" fmla="*/ 2025182 w 2798433"/>
                <a:gd name="connsiteY5" fmla="*/ 177971 h 2749337"/>
                <a:gd name="connsiteX6" fmla="*/ 2068140 w 2798433"/>
                <a:gd name="connsiteY6" fmla="*/ 153423 h 2749337"/>
                <a:gd name="connsiteX7" fmla="*/ 1951539 w 2798433"/>
                <a:gd name="connsiteY7" fmla="*/ 0 h 2749337"/>
                <a:gd name="connsiteX8" fmla="*/ 1595598 w 2798433"/>
                <a:gd name="connsiteY8" fmla="*/ 49095 h 2749337"/>
                <a:gd name="connsiteX9" fmla="*/ 1448312 w 2798433"/>
                <a:gd name="connsiteY9" fmla="*/ 147286 h 2749337"/>
                <a:gd name="connsiteX10" fmla="*/ 1380806 w 2798433"/>
                <a:gd name="connsiteY10" fmla="*/ 92054 h 2749337"/>
                <a:gd name="connsiteX11" fmla="*/ 1276478 w 2798433"/>
                <a:gd name="connsiteY11" fmla="*/ 122738 h 2749337"/>
                <a:gd name="connsiteX12" fmla="*/ 1313300 w 2798433"/>
                <a:gd name="connsiteY12" fmla="*/ 331393 h 2749337"/>
                <a:gd name="connsiteX13" fmla="*/ 1313300 w 2798433"/>
                <a:gd name="connsiteY13" fmla="*/ 331393 h 2749337"/>
                <a:gd name="connsiteX14" fmla="*/ 1325574 w 2798433"/>
                <a:gd name="connsiteY14" fmla="*/ 417310 h 2749337"/>
                <a:gd name="connsiteX15" fmla="*/ 1325574 w 2798433"/>
                <a:gd name="connsiteY15" fmla="*/ 417310 h 2749337"/>
                <a:gd name="connsiteX16" fmla="*/ 1288752 w 2798433"/>
                <a:gd name="connsiteY16" fmla="*/ 509364 h 2749337"/>
                <a:gd name="connsiteX17" fmla="*/ 1288752 w 2798433"/>
                <a:gd name="connsiteY17" fmla="*/ 509364 h 2749337"/>
                <a:gd name="connsiteX18" fmla="*/ 1190561 w 2798433"/>
                <a:gd name="connsiteY18" fmla="*/ 466405 h 2749337"/>
                <a:gd name="connsiteX19" fmla="*/ 1239657 w 2798433"/>
                <a:gd name="connsiteY19" fmla="*/ 417310 h 2749337"/>
                <a:gd name="connsiteX20" fmla="*/ 1239657 w 2798433"/>
                <a:gd name="connsiteY20" fmla="*/ 417310 h 2749337"/>
                <a:gd name="connsiteX21" fmla="*/ 981906 w 2798433"/>
                <a:gd name="connsiteY21" fmla="*/ 368215 h 2749337"/>
                <a:gd name="connsiteX22" fmla="*/ 981906 w 2798433"/>
                <a:gd name="connsiteY22" fmla="*/ 368215 h 2749337"/>
                <a:gd name="connsiteX23" fmla="*/ 981906 w 2798433"/>
                <a:gd name="connsiteY23" fmla="*/ 472542 h 2749337"/>
                <a:gd name="connsiteX24" fmla="*/ 932811 w 2798433"/>
                <a:gd name="connsiteY24" fmla="*/ 533911 h 2749337"/>
                <a:gd name="connsiteX25" fmla="*/ 975770 w 2798433"/>
                <a:gd name="connsiteY25" fmla="*/ 625965 h 2749337"/>
                <a:gd name="connsiteX26" fmla="*/ 1080097 w 2798433"/>
                <a:gd name="connsiteY26" fmla="*/ 693471 h 2749337"/>
                <a:gd name="connsiteX27" fmla="*/ 1221246 w 2798433"/>
                <a:gd name="connsiteY27" fmla="*/ 693471 h 2749337"/>
                <a:gd name="connsiteX28" fmla="*/ 1166014 w 2798433"/>
                <a:gd name="connsiteY28" fmla="*/ 736430 h 2749337"/>
                <a:gd name="connsiteX29" fmla="*/ 1104645 w 2798433"/>
                <a:gd name="connsiteY29" fmla="*/ 840757 h 2749337"/>
                <a:gd name="connsiteX30" fmla="*/ 1049412 w 2798433"/>
                <a:gd name="connsiteY30" fmla="*/ 791662 h 2749337"/>
                <a:gd name="connsiteX31" fmla="*/ 969633 w 2798433"/>
                <a:gd name="connsiteY31" fmla="*/ 828483 h 2749337"/>
                <a:gd name="connsiteX32" fmla="*/ 908264 w 2798433"/>
                <a:gd name="connsiteY32" fmla="*/ 767114 h 2749337"/>
                <a:gd name="connsiteX33" fmla="*/ 656650 w 2798433"/>
                <a:gd name="connsiteY33" fmla="*/ 889852 h 2749337"/>
                <a:gd name="connsiteX34" fmla="*/ 681198 w 2798433"/>
                <a:gd name="connsiteY34" fmla="*/ 988043 h 2749337"/>
                <a:gd name="connsiteX35" fmla="*/ 632102 w 2798433"/>
                <a:gd name="connsiteY35" fmla="*/ 1049412 h 2749337"/>
                <a:gd name="connsiteX36" fmla="*/ 632102 w 2798433"/>
                <a:gd name="connsiteY36" fmla="*/ 1049412 h 2749337"/>
                <a:gd name="connsiteX37" fmla="*/ 632102 w 2798433"/>
                <a:gd name="connsiteY37" fmla="*/ 1190561 h 2749337"/>
                <a:gd name="connsiteX38" fmla="*/ 779388 w 2798433"/>
                <a:gd name="connsiteY38" fmla="*/ 1233520 h 2749337"/>
                <a:gd name="connsiteX39" fmla="*/ 632102 w 2798433"/>
                <a:gd name="connsiteY39" fmla="*/ 1405353 h 2749337"/>
                <a:gd name="connsiteX40" fmla="*/ 675061 w 2798433"/>
                <a:gd name="connsiteY40" fmla="*/ 1472859 h 2749337"/>
                <a:gd name="connsiteX41" fmla="*/ 779388 w 2798433"/>
                <a:gd name="connsiteY41" fmla="*/ 1429901 h 2749337"/>
                <a:gd name="connsiteX42" fmla="*/ 760978 w 2798433"/>
                <a:gd name="connsiteY42" fmla="*/ 1503544 h 2749337"/>
                <a:gd name="connsiteX43" fmla="*/ 828484 w 2798433"/>
                <a:gd name="connsiteY43" fmla="*/ 1466722 h 2749337"/>
                <a:gd name="connsiteX44" fmla="*/ 834621 w 2798433"/>
                <a:gd name="connsiteY44" fmla="*/ 1564913 h 2749337"/>
                <a:gd name="connsiteX45" fmla="*/ 883716 w 2798433"/>
                <a:gd name="connsiteY45" fmla="*/ 1540365 h 2749337"/>
                <a:gd name="connsiteX46" fmla="*/ 969633 w 2798433"/>
                <a:gd name="connsiteY46" fmla="*/ 1540365 h 2749337"/>
                <a:gd name="connsiteX47" fmla="*/ 803936 w 2798433"/>
                <a:gd name="connsiteY47" fmla="*/ 1675377 h 2749337"/>
                <a:gd name="connsiteX48" fmla="*/ 687335 w 2798433"/>
                <a:gd name="connsiteY48" fmla="*/ 1736746 h 2749337"/>
                <a:gd name="connsiteX49" fmla="*/ 558459 w 2798433"/>
                <a:gd name="connsiteY49" fmla="*/ 1761294 h 2749337"/>
                <a:gd name="connsiteX50" fmla="*/ 509364 w 2798433"/>
                <a:gd name="connsiteY50" fmla="*/ 1804252 h 2749337"/>
                <a:gd name="connsiteX51" fmla="*/ 435721 w 2798433"/>
                <a:gd name="connsiteY51" fmla="*/ 1755157 h 2749337"/>
                <a:gd name="connsiteX52" fmla="*/ 337531 w 2798433"/>
                <a:gd name="connsiteY52" fmla="*/ 1791979 h 2749337"/>
                <a:gd name="connsiteX53" fmla="*/ 245477 w 2798433"/>
                <a:gd name="connsiteY53" fmla="*/ 1755157 h 2749337"/>
                <a:gd name="connsiteX54" fmla="*/ 104328 w 2798433"/>
                <a:gd name="connsiteY54" fmla="*/ 1779705 h 2749337"/>
                <a:gd name="connsiteX55" fmla="*/ 30685 w 2798433"/>
                <a:gd name="connsiteY55" fmla="*/ 1724473 h 2749337"/>
                <a:gd name="connsiteX56" fmla="*/ 0 w 2798433"/>
                <a:gd name="connsiteY56" fmla="*/ 1767431 h 2749337"/>
                <a:gd name="connsiteX57" fmla="*/ 49096 w 2798433"/>
                <a:gd name="connsiteY57" fmla="*/ 1859485 h 2749337"/>
                <a:gd name="connsiteX58" fmla="*/ 135012 w 2798433"/>
                <a:gd name="connsiteY58" fmla="*/ 1798115 h 2749337"/>
                <a:gd name="connsiteX59" fmla="*/ 263888 w 2798433"/>
                <a:gd name="connsiteY59" fmla="*/ 1841074 h 2749337"/>
                <a:gd name="connsiteX60" fmla="*/ 319120 w 2798433"/>
                <a:gd name="connsiteY60" fmla="*/ 1798115 h 2749337"/>
                <a:gd name="connsiteX61" fmla="*/ 392763 w 2798433"/>
                <a:gd name="connsiteY61" fmla="*/ 1877895 h 2749337"/>
                <a:gd name="connsiteX62" fmla="*/ 466406 w 2798433"/>
                <a:gd name="connsiteY62" fmla="*/ 1914717 h 2749337"/>
                <a:gd name="connsiteX63" fmla="*/ 533912 w 2798433"/>
                <a:gd name="connsiteY63" fmla="*/ 1994497 h 2749337"/>
                <a:gd name="connsiteX64" fmla="*/ 558459 w 2798433"/>
                <a:gd name="connsiteY64" fmla="*/ 1847211 h 2749337"/>
                <a:gd name="connsiteX65" fmla="*/ 736430 w 2798433"/>
                <a:gd name="connsiteY65" fmla="*/ 1847211 h 2749337"/>
                <a:gd name="connsiteX66" fmla="*/ 1215109 w 2798433"/>
                <a:gd name="connsiteY66" fmla="*/ 1699925 h 2749337"/>
                <a:gd name="connsiteX67" fmla="*/ 1147603 w 2798433"/>
                <a:gd name="connsiteY67" fmla="*/ 1577187 h 2749337"/>
                <a:gd name="connsiteX68" fmla="*/ 1264204 w 2798433"/>
                <a:gd name="connsiteY68" fmla="*/ 1577187 h 2749337"/>
                <a:gd name="connsiteX69" fmla="*/ 1270341 w 2798433"/>
                <a:gd name="connsiteY69" fmla="*/ 1491270 h 2749337"/>
                <a:gd name="connsiteX70" fmla="*/ 1356258 w 2798433"/>
                <a:gd name="connsiteY70" fmla="*/ 1521954 h 2749337"/>
                <a:gd name="connsiteX71" fmla="*/ 1380806 w 2798433"/>
                <a:gd name="connsiteY71" fmla="*/ 1460585 h 2749337"/>
                <a:gd name="connsiteX72" fmla="*/ 1429901 w 2798433"/>
                <a:gd name="connsiteY72" fmla="*/ 1478996 h 2749337"/>
                <a:gd name="connsiteX73" fmla="*/ 1478996 w 2798433"/>
                <a:gd name="connsiteY73" fmla="*/ 1436038 h 2749337"/>
                <a:gd name="connsiteX74" fmla="*/ 1478996 w 2798433"/>
                <a:gd name="connsiteY74" fmla="*/ 1436038 h 2749337"/>
                <a:gd name="connsiteX75" fmla="*/ 1423764 w 2798433"/>
                <a:gd name="connsiteY75" fmla="*/ 1509681 h 2749337"/>
                <a:gd name="connsiteX76" fmla="*/ 1429901 w 2798433"/>
                <a:gd name="connsiteY76" fmla="*/ 1577187 h 2749337"/>
                <a:gd name="connsiteX77" fmla="*/ 1350121 w 2798433"/>
                <a:gd name="connsiteY77" fmla="*/ 1595597 h 2749337"/>
                <a:gd name="connsiteX78" fmla="*/ 1301026 w 2798433"/>
                <a:gd name="connsiteY78" fmla="*/ 1675377 h 2749337"/>
                <a:gd name="connsiteX79" fmla="*/ 1337847 w 2798433"/>
                <a:gd name="connsiteY79" fmla="*/ 1718336 h 2749337"/>
                <a:gd name="connsiteX80" fmla="*/ 1534229 w 2798433"/>
                <a:gd name="connsiteY80" fmla="*/ 1656966 h 2749337"/>
                <a:gd name="connsiteX81" fmla="*/ 1607872 w 2798433"/>
                <a:gd name="connsiteY81" fmla="*/ 1699925 h 2749337"/>
                <a:gd name="connsiteX82" fmla="*/ 1632419 w 2798433"/>
                <a:gd name="connsiteY82" fmla="*/ 1638556 h 2749337"/>
                <a:gd name="connsiteX83" fmla="*/ 1681515 w 2798433"/>
                <a:gd name="connsiteY83" fmla="*/ 1681514 h 2749337"/>
                <a:gd name="connsiteX84" fmla="*/ 1749021 w 2798433"/>
                <a:gd name="connsiteY84" fmla="*/ 1626282 h 2749337"/>
                <a:gd name="connsiteX85" fmla="*/ 1810390 w 2798433"/>
                <a:gd name="connsiteY85" fmla="*/ 1718336 h 2749337"/>
                <a:gd name="connsiteX86" fmla="*/ 1816527 w 2798433"/>
                <a:gd name="connsiteY86" fmla="*/ 1785842 h 2749337"/>
                <a:gd name="connsiteX87" fmla="*/ 1890170 w 2798433"/>
                <a:gd name="connsiteY87" fmla="*/ 1755157 h 2749337"/>
                <a:gd name="connsiteX88" fmla="*/ 2006771 w 2798433"/>
                <a:gd name="connsiteY88" fmla="*/ 1822663 h 2749337"/>
                <a:gd name="connsiteX89" fmla="*/ 2006771 w 2798433"/>
                <a:gd name="connsiteY89" fmla="*/ 1822663 h 2749337"/>
                <a:gd name="connsiteX90" fmla="*/ 2104961 w 2798433"/>
                <a:gd name="connsiteY90" fmla="*/ 1884032 h 2749337"/>
                <a:gd name="connsiteX91" fmla="*/ 2129509 w 2798433"/>
                <a:gd name="connsiteY91" fmla="*/ 1890169 h 2749337"/>
                <a:gd name="connsiteX92" fmla="*/ 2160194 w 2798433"/>
                <a:gd name="connsiteY92" fmla="*/ 1982223 h 2749337"/>
                <a:gd name="connsiteX93" fmla="*/ 2233837 w 2798433"/>
                <a:gd name="connsiteY93" fmla="*/ 1963812 h 2749337"/>
                <a:gd name="connsiteX94" fmla="*/ 2264521 w 2798433"/>
                <a:gd name="connsiteY94" fmla="*/ 2055866 h 2749337"/>
                <a:gd name="connsiteX95" fmla="*/ 2368849 w 2798433"/>
                <a:gd name="connsiteY95" fmla="*/ 2104961 h 2749337"/>
                <a:gd name="connsiteX96" fmla="*/ 2307480 w 2798433"/>
                <a:gd name="connsiteY96" fmla="*/ 2184741 h 2749337"/>
                <a:gd name="connsiteX97" fmla="*/ 2417944 w 2798433"/>
                <a:gd name="connsiteY97" fmla="*/ 2319753 h 2749337"/>
                <a:gd name="connsiteX98" fmla="*/ 2350438 w 2798433"/>
                <a:gd name="connsiteY98" fmla="*/ 2393396 h 2749337"/>
                <a:gd name="connsiteX99" fmla="*/ 2454766 w 2798433"/>
                <a:gd name="connsiteY99" fmla="*/ 2467039 h 2749337"/>
                <a:gd name="connsiteX100" fmla="*/ 2436355 w 2798433"/>
                <a:gd name="connsiteY100" fmla="*/ 2528408 h 2749337"/>
                <a:gd name="connsiteX101" fmla="*/ 2522272 w 2798433"/>
                <a:gd name="connsiteY101" fmla="*/ 2632736 h 2749337"/>
                <a:gd name="connsiteX102" fmla="*/ 2509998 w 2798433"/>
                <a:gd name="connsiteY102" fmla="*/ 2681831 h 2749337"/>
                <a:gd name="connsiteX103" fmla="*/ 2583641 w 2798433"/>
                <a:gd name="connsiteY103" fmla="*/ 2730926 h 2749337"/>
                <a:gd name="connsiteX104" fmla="*/ 2626599 w 2798433"/>
                <a:gd name="connsiteY104" fmla="*/ 2749337 h 2749337"/>
                <a:gd name="connsiteX105" fmla="*/ 2645010 w 2798433"/>
                <a:gd name="connsiteY105" fmla="*/ 2681831 h 2749337"/>
                <a:gd name="connsiteX106" fmla="*/ 2743200 w 2798433"/>
                <a:gd name="connsiteY106" fmla="*/ 2706379 h 2749337"/>
                <a:gd name="connsiteX107" fmla="*/ 2743200 w 2798433"/>
                <a:gd name="connsiteY107" fmla="*/ 2614325 h 2749337"/>
                <a:gd name="connsiteX108" fmla="*/ 2798433 w 2798433"/>
                <a:gd name="connsiteY108" fmla="*/ 2565230 h 2749337"/>
                <a:gd name="connsiteX109" fmla="*/ 2743200 w 2798433"/>
                <a:gd name="connsiteY109" fmla="*/ 2565230 h 2749337"/>
                <a:gd name="connsiteX110" fmla="*/ 2718653 w 2798433"/>
                <a:gd name="connsiteY110" fmla="*/ 2503860 h 2749337"/>
                <a:gd name="connsiteX111" fmla="*/ 2626599 w 2798433"/>
                <a:gd name="connsiteY111" fmla="*/ 2374985 h 2749337"/>
                <a:gd name="connsiteX112" fmla="*/ 2509998 w 2798433"/>
                <a:gd name="connsiteY112" fmla="*/ 1914717 h 2749337"/>
                <a:gd name="connsiteX113" fmla="*/ 2307480 w 2798433"/>
                <a:gd name="connsiteY113" fmla="*/ 2019044 h 2749337"/>
                <a:gd name="connsiteX114" fmla="*/ 2221563 w 2798433"/>
                <a:gd name="connsiteY114" fmla="*/ 1865622 h 2749337"/>
                <a:gd name="connsiteX115" fmla="*/ 2246110 w 2798433"/>
                <a:gd name="connsiteY115" fmla="*/ 1828800 h 2749337"/>
                <a:gd name="connsiteX116" fmla="*/ 2111098 w 2798433"/>
                <a:gd name="connsiteY116" fmla="*/ 1779705 h 2749337"/>
                <a:gd name="connsiteX117" fmla="*/ 2509998 w 2798433"/>
                <a:gd name="connsiteY117" fmla="*/ 533911 h 274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798433" h="2749337">
                  <a:moveTo>
                    <a:pt x="2509998" y="533911"/>
                  </a:moveTo>
                  <a:lnTo>
                    <a:pt x="2424081" y="398899"/>
                  </a:lnTo>
                  <a:lnTo>
                    <a:pt x="2338164" y="423447"/>
                  </a:lnTo>
                  <a:lnTo>
                    <a:pt x="2276795" y="368215"/>
                  </a:lnTo>
                  <a:lnTo>
                    <a:pt x="2141783" y="270024"/>
                  </a:lnTo>
                  <a:lnTo>
                    <a:pt x="2025182" y="177971"/>
                  </a:lnTo>
                  <a:lnTo>
                    <a:pt x="2068140" y="153423"/>
                  </a:lnTo>
                  <a:lnTo>
                    <a:pt x="1951539" y="0"/>
                  </a:lnTo>
                  <a:lnTo>
                    <a:pt x="1595598" y="49095"/>
                  </a:lnTo>
                  <a:lnTo>
                    <a:pt x="1448312" y="147286"/>
                  </a:lnTo>
                  <a:lnTo>
                    <a:pt x="1380806" y="92054"/>
                  </a:lnTo>
                  <a:lnTo>
                    <a:pt x="1276478" y="122738"/>
                  </a:lnTo>
                  <a:lnTo>
                    <a:pt x="1313300" y="331393"/>
                  </a:lnTo>
                  <a:lnTo>
                    <a:pt x="1313300" y="331393"/>
                  </a:lnTo>
                  <a:lnTo>
                    <a:pt x="1325574" y="417310"/>
                  </a:lnTo>
                  <a:lnTo>
                    <a:pt x="1325574" y="417310"/>
                  </a:lnTo>
                  <a:lnTo>
                    <a:pt x="1288752" y="509364"/>
                  </a:lnTo>
                  <a:lnTo>
                    <a:pt x="1288752" y="509364"/>
                  </a:lnTo>
                  <a:lnTo>
                    <a:pt x="1190561" y="466405"/>
                  </a:lnTo>
                  <a:lnTo>
                    <a:pt x="1239657" y="417310"/>
                  </a:lnTo>
                  <a:lnTo>
                    <a:pt x="1239657" y="417310"/>
                  </a:lnTo>
                  <a:lnTo>
                    <a:pt x="981906" y="368215"/>
                  </a:lnTo>
                  <a:lnTo>
                    <a:pt x="981906" y="368215"/>
                  </a:lnTo>
                  <a:lnTo>
                    <a:pt x="981906" y="472542"/>
                  </a:lnTo>
                  <a:lnTo>
                    <a:pt x="932811" y="533911"/>
                  </a:lnTo>
                  <a:lnTo>
                    <a:pt x="975770" y="625965"/>
                  </a:lnTo>
                  <a:lnTo>
                    <a:pt x="1080097" y="693471"/>
                  </a:lnTo>
                  <a:lnTo>
                    <a:pt x="1221246" y="693471"/>
                  </a:lnTo>
                  <a:lnTo>
                    <a:pt x="1166014" y="736430"/>
                  </a:lnTo>
                  <a:lnTo>
                    <a:pt x="1104645" y="840757"/>
                  </a:lnTo>
                  <a:lnTo>
                    <a:pt x="1049412" y="791662"/>
                  </a:lnTo>
                  <a:lnTo>
                    <a:pt x="969633" y="828483"/>
                  </a:lnTo>
                  <a:lnTo>
                    <a:pt x="908264" y="767114"/>
                  </a:lnTo>
                  <a:lnTo>
                    <a:pt x="656650" y="889852"/>
                  </a:lnTo>
                  <a:lnTo>
                    <a:pt x="681198" y="988043"/>
                  </a:lnTo>
                  <a:lnTo>
                    <a:pt x="632102" y="1049412"/>
                  </a:lnTo>
                  <a:lnTo>
                    <a:pt x="632102" y="1049412"/>
                  </a:lnTo>
                  <a:lnTo>
                    <a:pt x="632102" y="1190561"/>
                  </a:lnTo>
                  <a:lnTo>
                    <a:pt x="779388" y="1233520"/>
                  </a:lnTo>
                  <a:lnTo>
                    <a:pt x="632102" y="1405353"/>
                  </a:lnTo>
                  <a:lnTo>
                    <a:pt x="675061" y="1472859"/>
                  </a:lnTo>
                  <a:lnTo>
                    <a:pt x="779388" y="1429901"/>
                  </a:lnTo>
                  <a:lnTo>
                    <a:pt x="760978" y="1503544"/>
                  </a:lnTo>
                  <a:lnTo>
                    <a:pt x="828484" y="1466722"/>
                  </a:lnTo>
                  <a:lnTo>
                    <a:pt x="834621" y="1564913"/>
                  </a:lnTo>
                  <a:lnTo>
                    <a:pt x="883716" y="1540365"/>
                  </a:lnTo>
                  <a:lnTo>
                    <a:pt x="969633" y="1540365"/>
                  </a:lnTo>
                  <a:lnTo>
                    <a:pt x="803936" y="1675377"/>
                  </a:lnTo>
                  <a:lnTo>
                    <a:pt x="687335" y="1736746"/>
                  </a:lnTo>
                  <a:lnTo>
                    <a:pt x="558459" y="1761294"/>
                  </a:lnTo>
                  <a:lnTo>
                    <a:pt x="509364" y="1804252"/>
                  </a:lnTo>
                  <a:lnTo>
                    <a:pt x="435721" y="1755157"/>
                  </a:lnTo>
                  <a:lnTo>
                    <a:pt x="337531" y="1791979"/>
                  </a:lnTo>
                  <a:lnTo>
                    <a:pt x="245477" y="1755157"/>
                  </a:lnTo>
                  <a:lnTo>
                    <a:pt x="104328" y="1779705"/>
                  </a:lnTo>
                  <a:lnTo>
                    <a:pt x="30685" y="1724473"/>
                  </a:lnTo>
                  <a:lnTo>
                    <a:pt x="0" y="1767431"/>
                  </a:lnTo>
                  <a:lnTo>
                    <a:pt x="49096" y="1859485"/>
                  </a:lnTo>
                  <a:lnTo>
                    <a:pt x="135012" y="1798115"/>
                  </a:lnTo>
                  <a:lnTo>
                    <a:pt x="263888" y="1841074"/>
                  </a:lnTo>
                  <a:lnTo>
                    <a:pt x="319120" y="1798115"/>
                  </a:lnTo>
                  <a:lnTo>
                    <a:pt x="392763" y="1877895"/>
                  </a:lnTo>
                  <a:lnTo>
                    <a:pt x="466406" y="1914717"/>
                  </a:lnTo>
                  <a:lnTo>
                    <a:pt x="533912" y="1994497"/>
                  </a:lnTo>
                  <a:lnTo>
                    <a:pt x="558459" y="1847211"/>
                  </a:lnTo>
                  <a:lnTo>
                    <a:pt x="736430" y="1847211"/>
                  </a:lnTo>
                  <a:lnTo>
                    <a:pt x="1215109" y="1699925"/>
                  </a:lnTo>
                  <a:lnTo>
                    <a:pt x="1147603" y="1577187"/>
                  </a:lnTo>
                  <a:lnTo>
                    <a:pt x="1264204" y="1577187"/>
                  </a:lnTo>
                  <a:lnTo>
                    <a:pt x="1270341" y="1491270"/>
                  </a:lnTo>
                  <a:lnTo>
                    <a:pt x="1356258" y="1521954"/>
                  </a:lnTo>
                  <a:lnTo>
                    <a:pt x="1380806" y="1460585"/>
                  </a:lnTo>
                  <a:lnTo>
                    <a:pt x="1429901" y="1478996"/>
                  </a:lnTo>
                  <a:lnTo>
                    <a:pt x="1478996" y="1436038"/>
                  </a:lnTo>
                  <a:lnTo>
                    <a:pt x="1478996" y="1436038"/>
                  </a:lnTo>
                  <a:lnTo>
                    <a:pt x="1423764" y="1509681"/>
                  </a:lnTo>
                  <a:lnTo>
                    <a:pt x="1429901" y="1577187"/>
                  </a:lnTo>
                  <a:lnTo>
                    <a:pt x="1350121" y="1595597"/>
                  </a:lnTo>
                  <a:lnTo>
                    <a:pt x="1301026" y="1675377"/>
                  </a:lnTo>
                  <a:lnTo>
                    <a:pt x="1337847" y="1718336"/>
                  </a:lnTo>
                  <a:lnTo>
                    <a:pt x="1534229" y="1656966"/>
                  </a:lnTo>
                  <a:lnTo>
                    <a:pt x="1607872" y="1699925"/>
                  </a:lnTo>
                  <a:lnTo>
                    <a:pt x="1632419" y="1638556"/>
                  </a:lnTo>
                  <a:lnTo>
                    <a:pt x="1681515" y="1681514"/>
                  </a:lnTo>
                  <a:lnTo>
                    <a:pt x="1749021" y="1626282"/>
                  </a:lnTo>
                  <a:lnTo>
                    <a:pt x="1810390" y="1718336"/>
                  </a:lnTo>
                  <a:lnTo>
                    <a:pt x="1816527" y="1785842"/>
                  </a:lnTo>
                  <a:lnTo>
                    <a:pt x="1890170" y="1755157"/>
                  </a:lnTo>
                  <a:lnTo>
                    <a:pt x="2006771" y="1822663"/>
                  </a:lnTo>
                  <a:lnTo>
                    <a:pt x="2006771" y="1822663"/>
                  </a:lnTo>
                  <a:lnTo>
                    <a:pt x="2104961" y="1884032"/>
                  </a:lnTo>
                  <a:lnTo>
                    <a:pt x="2129509" y="1890169"/>
                  </a:lnTo>
                  <a:lnTo>
                    <a:pt x="2160194" y="1982223"/>
                  </a:lnTo>
                  <a:lnTo>
                    <a:pt x="2233837" y="1963812"/>
                  </a:lnTo>
                  <a:lnTo>
                    <a:pt x="2264521" y="2055866"/>
                  </a:lnTo>
                  <a:lnTo>
                    <a:pt x="2368849" y="2104961"/>
                  </a:lnTo>
                  <a:lnTo>
                    <a:pt x="2307480" y="2184741"/>
                  </a:lnTo>
                  <a:lnTo>
                    <a:pt x="2417944" y="2319753"/>
                  </a:lnTo>
                  <a:lnTo>
                    <a:pt x="2350438" y="2393396"/>
                  </a:lnTo>
                  <a:lnTo>
                    <a:pt x="2454766" y="2467039"/>
                  </a:lnTo>
                  <a:lnTo>
                    <a:pt x="2436355" y="2528408"/>
                  </a:lnTo>
                  <a:lnTo>
                    <a:pt x="2522272" y="2632736"/>
                  </a:lnTo>
                  <a:lnTo>
                    <a:pt x="2509998" y="2681831"/>
                  </a:lnTo>
                  <a:lnTo>
                    <a:pt x="2583641" y="2730926"/>
                  </a:lnTo>
                  <a:lnTo>
                    <a:pt x="2626599" y="2749337"/>
                  </a:lnTo>
                  <a:lnTo>
                    <a:pt x="2645010" y="2681831"/>
                  </a:lnTo>
                  <a:lnTo>
                    <a:pt x="2743200" y="2706379"/>
                  </a:lnTo>
                  <a:lnTo>
                    <a:pt x="2743200" y="2614325"/>
                  </a:lnTo>
                  <a:lnTo>
                    <a:pt x="2798433" y="2565230"/>
                  </a:lnTo>
                  <a:lnTo>
                    <a:pt x="2743200" y="2565230"/>
                  </a:lnTo>
                  <a:lnTo>
                    <a:pt x="2718653" y="2503860"/>
                  </a:lnTo>
                  <a:lnTo>
                    <a:pt x="2626599" y="2374985"/>
                  </a:lnTo>
                  <a:lnTo>
                    <a:pt x="2509998" y="1914717"/>
                  </a:lnTo>
                  <a:lnTo>
                    <a:pt x="2307480" y="2019044"/>
                  </a:lnTo>
                  <a:lnTo>
                    <a:pt x="2221563" y="1865622"/>
                  </a:lnTo>
                  <a:lnTo>
                    <a:pt x="2246110" y="1828800"/>
                  </a:lnTo>
                  <a:lnTo>
                    <a:pt x="2111098" y="1779705"/>
                  </a:lnTo>
                  <a:lnTo>
                    <a:pt x="2509998" y="533911"/>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Freeform 94"/>
            <p:cNvSpPr/>
            <p:nvPr/>
          </p:nvSpPr>
          <p:spPr>
            <a:xfrm>
              <a:off x="4842025" y="1638556"/>
              <a:ext cx="116601" cy="116601"/>
            </a:xfrm>
            <a:custGeom>
              <a:avLst/>
              <a:gdLst>
                <a:gd name="connsiteX0" fmla="*/ 0 w 116601"/>
                <a:gd name="connsiteY0" fmla="*/ 0 h 116601"/>
                <a:gd name="connsiteX1" fmla="*/ 116601 w 116601"/>
                <a:gd name="connsiteY1" fmla="*/ 36821 h 116601"/>
                <a:gd name="connsiteX2" fmla="*/ 85917 w 116601"/>
                <a:gd name="connsiteY2" fmla="*/ 116601 h 116601"/>
                <a:gd name="connsiteX3" fmla="*/ 24547 w 116601"/>
                <a:gd name="connsiteY3" fmla="*/ 104327 h 116601"/>
                <a:gd name="connsiteX4" fmla="*/ 0 w 116601"/>
                <a:gd name="connsiteY4" fmla="*/ 0 h 11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01" h="116601">
                  <a:moveTo>
                    <a:pt x="0" y="0"/>
                  </a:moveTo>
                  <a:lnTo>
                    <a:pt x="116601" y="36821"/>
                  </a:lnTo>
                  <a:lnTo>
                    <a:pt x="85917" y="116601"/>
                  </a:lnTo>
                  <a:lnTo>
                    <a:pt x="24547" y="104327"/>
                  </a:lnTo>
                  <a:lnTo>
                    <a:pt x="0"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Freeform 95"/>
            <p:cNvSpPr/>
            <p:nvPr/>
          </p:nvSpPr>
          <p:spPr>
            <a:xfrm>
              <a:off x="5308430" y="2356575"/>
              <a:ext cx="355941" cy="257750"/>
            </a:xfrm>
            <a:custGeom>
              <a:avLst/>
              <a:gdLst>
                <a:gd name="connsiteX0" fmla="*/ 61369 w 355941"/>
                <a:gd name="connsiteY0" fmla="*/ 110464 h 257750"/>
                <a:gd name="connsiteX1" fmla="*/ 288435 w 355941"/>
                <a:gd name="connsiteY1" fmla="*/ 0 h 257750"/>
                <a:gd name="connsiteX2" fmla="*/ 355941 w 355941"/>
                <a:gd name="connsiteY2" fmla="*/ 122738 h 257750"/>
                <a:gd name="connsiteX3" fmla="*/ 0 w 355941"/>
                <a:gd name="connsiteY3" fmla="*/ 257750 h 257750"/>
                <a:gd name="connsiteX4" fmla="*/ 0 w 355941"/>
                <a:gd name="connsiteY4" fmla="*/ 257750 h 257750"/>
                <a:gd name="connsiteX5" fmla="*/ 61369 w 355941"/>
                <a:gd name="connsiteY5" fmla="*/ 110464 h 2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1" h="257750">
                  <a:moveTo>
                    <a:pt x="61369" y="110464"/>
                  </a:moveTo>
                  <a:lnTo>
                    <a:pt x="288435" y="0"/>
                  </a:lnTo>
                  <a:lnTo>
                    <a:pt x="355941" y="122738"/>
                  </a:lnTo>
                  <a:lnTo>
                    <a:pt x="0" y="257750"/>
                  </a:lnTo>
                  <a:lnTo>
                    <a:pt x="0" y="257750"/>
                  </a:lnTo>
                  <a:lnTo>
                    <a:pt x="61369" y="110464"/>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Freeform 100"/>
            <p:cNvSpPr/>
            <p:nvPr/>
          </p:nvSpPr>
          <p:spPr>
            <a:xfrm>
              <a:off x="3860119" y="2289070"/>
              <a:ext cx="135012" cy="98191"/>
            </a:xfrm>
            <a:custGeom>
              <a:avLst/>
              <a:gdLst>
                <a:gd name="connsiteX0" fmla="*/ 92053 w 135012"/>
                <a:gd name="connsiteY0" fmla="*/ 0 h 98191"/>
                <a:gd name="connsiteX1" fmla="*/ 0 w 135012"/>
                <a:gd name="connsiteY1" fmla="*/ 67506 h 98191"/>
                <a:gd name="connsiteX2" fmla="*/ 135012 w 135012"/>
                <a:gd name="connsiteY2" fmla="*/ 98191 h 98191"/>
                <a:gd name="connsiteX3" fmla="*/ 92053 w 135012"/>
                <a:gd name="connsiteY3" fmla="*/ 0 h 98191"/>
              </a:gdLst>
              <a:ahLst/>
              <a:cxnLst>
                <a:cxn ang="0">
                  <a:pos x="connsiteX0" y="connsiteY0"/>
                </a:cxn>
                <a:cxn ang="0">
                  <a:pos x="connsiteX1" y="connsiteY1"/>
                </a:cxn>
                <a:cxn ang="0">
                  <a:pos x="connsiteX2" y="connsiteY2"/>
                </a:cxn>
                <a:cxn ang="0">
                  <a:pos x="connsiteX3" y="connsiteY3"/>
                </a:cxn>
              </a:cxnLst>
              <a:rect l="l" t="t" r="r" b="b"/>
              <a:pathLst>
                <a:path w="135012" h="98191">
                  <a:moveTo>
                    <a:pt x="92053" y="0"/>
                  </a:moveTo>
                  <a:lnTo>
                    <a:pt x="0" y="67506"/>
                  </a:lnTo>
                  <a:lnTo>
                    <a:pt x="135012" y="98191"/>
                  </a:lnTo>
                  <a:lnTo>
                    <a:pt x="92053"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Freeform 101"/>
            <p:cNvSpPr/>
            <p:nvPr/>
          </p:nvSpPr>
          <p:spPr>
            <a:xfrm>
              <a:off x="3995131" y="2307479"/>
              <a:ext cx="135012" cy="98191"/>
            </a:xfrm>
            <a:custGeom>
              <a:avLst/>
              <a:gdLst>
                <a:gd name="connsiteX0" fmla="*/ 92053 w 135012"/>
                <a:gd name="connsiteY0" fmla="*/ 0 h 98191"/>
                <a:gd name="connsiteX1" fmla="*/ 0 w 135012"/>
                <a:gd name="connsiteY1" fmla="*/ 67506 h 98191"/>
                <a:gd name="connsiteX2" fmla="*/ 135012 w 135012"/>
                <a:gd name="connsiteY2" fmla="*/ 98191 h 98191"/>
                <a:gd name="connsiteX3" fmla="*/ 92053 w 135012"/>
                <a:gd name="connsiteY3" fmla="*/ 0 h 98191"/>
              </a:gdLst>
              <a:ahLst/>
              <a:cxnLst>
                <a:cxn ang="0">
                  <a:pos x="connsiteX0" y="connsiteY0"/>
                </a:cxn>
                <a:cxn ang="0">
                  <a:pos x="connsiteX1" y="connsiteY1"/>
                </a:cxn>
                <a:cxn ang="0">
                  <a:pos x="connsiteX2" y="connsiteY2"/>
                </a:cxn>
                <a:cxn ang="0">
                  <a:pos x="connsiteX3" y="connsiteY3"/>
                </a:cxn>
              </a:cxnLst>
              <a:rect l="l" t="t" r="r" b="b"/>
              <a:pathLst>
                <a:path w="135012" h="98191">
                  <a:moveTo>
                    <a:pt x="92053" y="0"/>
                  </a:moveTo>
                  <a:lnTo>
                    <a:pt x="0" y="67506"/>
                  </a:lnTo>
                  <a:lnTo>
                    <a:pt x="135012" y="98191"/>
                  </a:lnTo>
                  <a:lnTo>
                    <a:pt x="92053"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Freeform 102"/>
            <p:cNvSpPr/>
            <p:nvPr/>
          </p:nvSpPr>
          <p:spPr>
            <a:xfrm flipV="1">
              <a:off x="4012519" y="2395751"/>
              <a:ext cx="228088" cy="45719"/>
            </a:xfrm>
            <a:custGeom>
              <a:avLst/>
              <a:gdLst>
                <a:gd name="connsiteX0" fmla="*/ 92053 w 135012"/>
                <a:gd name="connsiteY0" fmla="*/ 0 h 98191"/>
                <a:gd name="connsiteX1" fmla="*/ 0 w 135012"/>
                <a:gd name="connsiteY1" fmla="*/ 67506 h 98191"/>
                <a:gd name="connsiteX2" fmla="*/ 135012 w 135012"/>
                <a:gd name="connsiteY2" fmla="*/ 98191 h 98191"/>
                <a:gd name="connsiteX3" fmla="*/ 92053 w 135012"/>
                <a:gd name="connsiteY3" fmla="*/ 0 h 98191"/>
              </a:gdLst>
              <a:ahLst/>
              <a:cxnLst>
                <a:cxn ang="0">
                  <a:pos x="connsiteX0" y="connsiteY0"/>
                </a:cxn>
                <a:cxn ang="0">
                  <a:pos x="connsiteX1" y="connsiteY1"/>
                </a:cxn>
                <a:cxn ang="0">
                  <a:pos x="connsiteX2" y="connsiteY2"/>
                </a:cxn>
                <a:cxn ang="0">
                  <a:pos x="connsiteX3" y="connsiteY3"/>
                </a:cxn>
              </a:cxnLst>
              <a:rect l="l" t="t" r="r" b="b"/>
              <a:pathLst>
                <a:path w="135012" h="98191">
                  <a:moveTo>
                    <a:pt x="92053" y="0"/>
                  </a:moveTo>
                  <a:lnTo>
                    <a:pt x="0" y="67506"/>
                  </a:lnTo>
                  <a:lnTo>
                    <a:pt x="135012" y="98191"/>
                  </a:lnTo>
                  <a:lnTo>
                    <a:pt x="92053"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Freeform 103"/>
            <p:cNvSpPr/>
            <p:nvPr/>
          </p:nvSpPr>
          <p:spPr>
            <a:xfrm flipV="1">
              <a:off x="4147531" y="2400866"/>
              <a:ext cx="326278" cy="45719"/>
            </a:xfrm>
            <a:custGeom>
              <a:avLst/>
              <a:gdLst>
                <a:gd name="connsiteX0" fmla="*/ 92053 w 135012"/>
                <a:gd name="connsiteY0" fmla="*/ 0 h 98191"/>
                <a:gd name="connsiteX1" fmla="*/ 0 w 135012"/>
                <a:gd name="connsiteY1" fmla="*/ 67506 h 98191"/>
                <a:gd name="connsiteX2" fmla="*/ 135012 w 135012"/>
                <a:gd name="connsiteY2" fmla="*/ 98191 h 98191"/>
                <a:gd name="connsiteX3" fmla="*/ 92053 w 135012"/>
                <a:gd name="connsiteY3" fmla="*/ 0 h 98191"/>
              </a:gdLst>
              <a:ahLst/>
              <a:cxnLst>
                <a:cxn ang="0">
                  <a:pos x="connsiteX0" y="connsiteY0"/>
                </a:cxn>
                <a:cxn ang="0">
                  <a:pos x="connsiteX1" y="connsiteY1"/>
                </a:cxn>
                <a:cxn ang="0">
                  <a:pos x="connsiteX2" y="connsiteY2"/>
                </a:cxn>
                <a:cxn ang="0">
                  <a:pos x="connsiteX3" y="connsiteY3"/>
                </a:cxn>
              </a:cxnLst>
              <a:rect l="l" t="t" r="r" b="b"/>
              <a:pathLst>
                <a:path w="135012" h="98191">
                  <a:moveTo>
                    <a:pt x="92053" y="0"/>
                  </a:moveTo>
                  <a:lnTo>
                    <a:pt x="0" y="67506"/>
                  </a:lnTo>
                  <a:lnTo>
                    <a:pt x="135012" y="98191"/>
                  </a:lnTo>
                  <a:lnTo>
                    <a:pt x="92053"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3" name="Rectangle 72"/>
          <p:cNvSpPr/>
          <p:nvPr/>
        </p:nvSpPr>
        <p:spPr>
          <a:xfrm rot="330785">
            <a:off x="3363774" y="3182943"/>
            <a:ext cx="877930" cy="646149"/>
          </a:xfrm>
          <a:prstGeom prst="rect">
            <a:avLst/>
          </a:prstGeom>
          <a:solidFill>
            <a:srgbClr val="E0E0E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33" name="Group 32"/>
          <p:cNvGrpSpPr/>
          <p:nvPr/>
        </p:nvGrpSpPr>
        <p:grpSpPr>
          <a:xfrm rot="718587">
            <a:off x="1684870" y="2337024"/>
            <a:ext cx="2884473" cy="2954523"/>
            <a:chOff x="3981450" y="192721"/>
            <a:chExt cx="6016625" cy="6360479"/>
          </a:xfrm>
        </p:grpSpPr>
        <p:grpSp>
          <p:nvGrpSpPr>
            <p:cNvPr id="34" name="Group 33"/>
            <p:cNvGrpSpPr/>
            <p:nvPr/>
          </p:nvGrpSpPr>
          <p:grpSpPr>
            <a:xfrm>
              <a:off x="4705350" y="4200525"/>
              <a:ext cx="2098675" cy="1666875"/>
              <a:chOff x="4705350" y="4200525"/>
              <a:chExt cx="2098675" cy="1666875"/>
            </a:xfrm>
            <a:solidFill>
              <a:srgbClr val="FF8C00"/>
            </a:solidFill>
          </p:grpSpPr>
          <p:sp>
            <p:nvSpPr>
              <p:cNvPr id="64" name="Freeform 63"/>
              <p:cNvSpPr/>
              <p:nvPr/>
            </p:nvSpPr>
            <p:spPr>
              <a:xfrm>
                <a:off x="4705350" y="5006975"/>
                <a:ext cx="549275" cy="517525"/>
              </a:xfrm>
              <a:custGeom>
                <a:avLst/>
                <a:gdLst>
                  <a:gd name="connsiteX0" fmla="*/ 0 w 549275"/>
                  <a:gd name="connsiteY0" fmla="*/ 0 h 517525"/>
                  <a:gd name="connsiteX1" fmla="*/ 336550 w 549275"/>
                  <a:gd name="connsiteY1" fmla="*/ 6350 h 517525"/>
                  <a:gd name="connsiteX2" fmla="*/ 381000 w 549275"/>
                  <a:gd name="connsiteY2" fmla="*/ 104775 h 517525"/>
                  <a:gd name="connsiteX3" fmla="*/ 431800 w 549275"/>
                  <a:gd name="connsiteY3" fmla="*/ 152400 h 517525"/>
                  <a:gd name="connsiteX4" fmla="*/ 523875 w 549275"/>
                  <a:gd name="connsiteY4" fmla="*/ 244475 h 517525"/>
                  <a:gd name="connsiteX5" fmla="*/ 549275 w 549275"/>
                  <a:gd name="connsiteY5" fmla="*/ 292100 h 517525"/>
                  <a:gd name="connsiteX6" fmla="*/ 542925 w 549275"/>
                  <a:gd name="connsiteY6" fmla="*/ 517525 h 517525"/>
                  <a:gd name="connsiteX7" fmla="*/ 247650 w 549275"/>
                  <a:gd name="connsiteY7" fmla="*/ 463550 h 517525"/>
                  <a:gd name="connsiteX8" fmla="*/ 206375 w 549275"/>
                  <a:gd name="connsiteY8" fmla="*/ 431800 h 517525"/>
                  <a:gd name="connsiteX9" fmla="*/ 209550 w 549275"/>
                  <a:gd name="connsiteY9" fmla="*/ 241300 h 517525"/>
                  <a:gd name="connsiteX10" fmla="*/ 0 w 549275"/>
                  <a:gd name="connsiteY10" fmla="*/ 0 h 5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275" h="517525">
                    <a:moveTo>
                      <a:pt x="0" y="0"/>
                    </a:moveTo>
                    <a:lnTo>
                      <a:pt x="336550" y="6350"/>
                    </a:lnTo>
                    <a:lnTo>
                      <a:pt x="381000" y="104775"/>
                    </a:lnTo>
                    <a:lnTo>
                      <a:pt x="431800" y="152400"/>
                    </a:lnTo>
                    <a:lnTo>
                      <a:pt x="523875" y="244475"/>
                    </a:lnTo>
                    <a:lnTo>
                      <a:pt x="549275" y="292100"/>
                    </a:lnTo>
                    <a:lnTo>
                      <a:pt x="542925" y="517525"/>
                    </a:lnTo>
                    <a:lnTo>
                      <a:pt x="247650" y="463550"/>
                    </a:lnTo>
                    <a:lnTo>
                      <a:pt x="206375" y="431800"/>
                    </a:lnTo>
                    <a:cubicBezTo>
                      <a:pt x="207433" y="368300"/>
                      <a:pt x="208492" y="304800"/>
                      <a:pt x="209550" y="241300"/>
                    </a:cubicBezTo>
                    <a:lnTo>
                      <a:pt x="0"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Freeform 64"/>
              <p:cNvSpPr/>
              <p:nvPr/>
            </p:nvSpPr>
            <p:spPr>
              <a:xfrm>
                <a:off x="5041900" y="4200525"/>
                <a:ext cx="1308100" cy="1282700"/>
              </a:xfrm>
              <a:custGeom>
                <a:avLst/>
                <a:gdLst>
                  <a:gd name="connsiteX0" fmla="*/ 0 w 1308100"/>
                  <a:gd name="connsiteY0" fmla="*/ 806450 h 1282700"/>
                  <a:gd name="connsiteX1" fmla="*/ 44450 w 1308100"/>
                  <a:gd name="connsiteY1" fmla="*/ 920750 h 1282700"/>
                  <a:gd name="connsiteX2" fmla="*/ 212725 w 1308100"/>
                  <a:gd name="connsiteY2" fmla="*/ 1079500 h 1282700"/>
                  <a:gd name="connsiteX3" fmla="*/ 219075 w 1308100"/>
                  <a:gd name="connsiteY3" fmla="*/ 1206500 h 1282700"/>
                  <a:gd name="connsiteX4" fmla="*/ 409575 w 1308100"/>
                  <a:gd name="connsiteY4" fmla="*/ 1282700 h 1282700"/>
                  <a:gd name="connsiteX5" fmla="*/ 409575 w 1308100"/>
                  <a:gd name="connsiteY5" fmla="*/ 1168400 h 1282700"/>
                  <a:gd name="connsiteX6" fmla="*/ 739775 w 1308100"/>
                  <a:gd name="connsiteY6" fmla="*/ 1181100 h 1282700"/>
                  <a:gd name="connsiteX7" fmla="*/ 927100 w 1308100"/>
                  <a:gd name="connsiteY7" fmla="*/ 1076325 h 1282700"/>
                  <a:gd name="connsiteX8" fmla="*/ 949325 w 1308100"/>
                  <a:gd name="connsiteY8" fmla="*/ 828675 h 1282700"/>
                  <a:gd name="connsiteX9" fmla="*/ 1308100 w 1308100"/>
                  <a:gd name="connsiteY9" fmla="*/ 831850 h 1282700"/>
                  <a:gd name="connsiteX10" fmla="*/ 431800 w 1308100"/>
                  <a:gd name="connsiteY10" fmla="*/ 0 h 1282700"/>
                  <a:gd name="connsiteX11" fmla="*/ 314325 w 1308100"/>
                  <a:gd name="connsiteY11" fmla="*/ 130175 h 1282700"/>
                  <a:gd name="connsiteX12" fmla="*/ 438150 w 1308100"/>
                  <a:gd name="connsiteY12" fmla="*/ 260350 h 1282700"/>
                  <a:gd name="connsiteX13" fmla="*/ 650875 w 1308100"/>
                  <a:gd name="connsiteY13" fmla="*/ 822325 h 1282700"/>
                  <a:gd name="connsiteX14" fmla="*/ 0 w 1308100"/>
                  <a:gd name="connsiteY14" fmla="*/ 806450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100" h="1282700">
                    <a:moveTo>
                      <a:pt x="0" y="806450"/>
                    </a:moveTo>
                    <a:lnTo>
                      <a:pt x="44450" y="920750"/>
                    </a:lnTo>
                    <a:lnTo>
                      <a:pt x="212725" y="1079500"/>
                    </a:lnTo>
                    <a:lnTo>
                      <a:pt x="219075" y="1206500"/>
                    </a:lnTo>
                    <a:lnTo>
                      <a:pt x="409575" y="1282700"/>
                    </a:lnTo>
                    <a:lnTo>
                      <a:pt x="409575" y="1168400"/>
                    </a:lnTo>
                    <a:lnTo>
                      <a:pt x="739775" y="1181100"/>
                    </a:lnTo>
                    <a:lnTo>
                      <a:pt x="927100" y="1076325"/>
                    </a:lnTo>
                    <a:lnTo>
                      <a:pt x="949325" y="828675"/>
                    </a:lnTo>
                    <a:lnTo>
                      <a:pt x="1308100" y="831850"/>
                    </a:lnTo>
                    <a:lnTo>
                      <a:pt x="431800" y="0"/>
                    </a:lnTo>
                    <a:lnTo>
                      <a:pt x="314325" y="130175"/>
                    </a:lnTo>
                    <a:lnTo>
                      <a:pt x="438150" y="260350"/>
                    </a:lnTo>
                    <a:lnTo>
                      <a:pt x="650875" y="822325"/>
                    </a:lnTo>
                    <a:lnTo>
                      <a:pt x="0" y="80645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Freeform 65"/>
              <p:cNvSpPr/>
              <p:nvPr/>
            </p:nvSpPr>
            <p:spPr>
              <a:xfrm>
                <a:off x="5657850" y="5026025"/>
                <a:ext cx="1146175" cy="841375"/>
              </a:xfrm>
              <a:custGeom>
                <a:avLst/>
                <a:gdLst>
                  <a:gd name="connsiteX0" fmla="*/ 974725 w 1146175"/>
                  <a:gd name="connsiteY0" fmla="*/ 841375 h 841375"/>
                  <a:gd name="connsiteX1" fmla="*/ 1031875 w 1146175"/>
                  <a:gd name="connsiteY1" fmla="*/ 758825 h 841375"/>
                  <a:gd name="connsiteX2" fmla="*/ 1016000 w 1146175"/>
                  <a:gd name="connsiteY2" fmla="*/ 631825 h 841375"/>
                  <a:gd name="connsiteX3" fmla="*/ 1146175 w 1146175"/>
                  <a:gd name="connsiteY3" fmla="*/ 523875 h 841375"/>
                  <a:gd name="connsiteX4" fmla="*/ 1060450 w 1146175"/>
                  <a:gd name="connsiteY4" fmla="*/ 466725 h 841375"/>
                  <a:gd name="connsiteX5" fmla="*/ 981075 w 1146175"/>
                  <a:gd name="connsiteY5" fmla="*/ 285750 h 841375"/>
                  <a:gd name="connsiteX6" fmla="*/ 692150 w 1146175"/>
                  <a:gd name="connsiteY6" fmla="*/ 0 h 841375"/>
                  <a:gd name="connsiteX7" fmla="*/ 336550 w 1146175"/>
                  <a:gd name="connsiteY7" fmla="*/ 22225 h 841375"/>
                  <a:gd name="connsiteX8" fmla="*/ 311150 w 1146175"/>
                  <a:gd name="connsiteY8" fmla="*/ 266700 h 841375"/>
                  <a:gd name="connsiteX9" fmla="*/ 117475 w 1146175"/>
                  <a:gd name="connsiteY9" fmla="*/ 355600 h 841375"/>
                  <a:gd name="connsiteX10" fmla="*/ 111125 w 1146175"/>
                  <a:gd name="connsiteY10" fmla="*/ 561975 h 841375"/>
                  <a:gd name="connsiteX11" fmla="*/ 92075 w 1146175"/>
                  <a:gd name="connsiteY11" fmla="*/ 584200 h 841375"/>
                  <a:gd name="connsiteX12" fmla="*/ 28575 w 1146175"/>
                  <a:gd name="connsiteY12" fmla="*/ 574675 h 841375"/>
                  <a:gd name="connsiteX13" fmla="*/ 0 w 1146175"/>
                  <a:gd name="connsiteY13" fmla="*/ 625475 h 841375"/>
                  <a:gd name="connsiteX14" fmla="*/ 104775 w 1146175"/>
                  <a:gd name="connsiteY14" fmla="*/ 679450 h 841375"/>
                  <a:gd name="connsiteX15" fmla="*/ 139700 w 1146175"/>
                  <a:gd name="connsiteY15" fmla="*/ 657225 h 841375"/>
                  <a:gd name="connsiteX16" fmla="*/ 219075 w 1146175"/>
                  <a:gd name="connsiteY16" fmla="*/ 758825 h 841375"/>
                  <a:gd name="connsiteX17" fmla="*/ 193675 w 1146175"/>
                  <a:gd name="connsiteY17" fmla="*/ 815975 h 841375"/>
                  <a:gd name="connsiteX18" fmla="*/ 222250 w 1146175"/>
                  <a:gd name="connsiteY18" fmla="*/ 835025 h 841375"/>
                  <a:gd name="connsiteX19" fmla="*/ 974725 w 1146175"/>
                  <a:gd name="connsiteY19" fmla="*/ 841375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6175" h="841375">
                    <a:moveTo>
                      <a:pt x="974725" y="841375"/>
                    </a:moveTo>
                    <a:lnTo>
                      <a:pt x="1031875" y="758825"/>
                    </a:lnTo>
                    <a:lnTo>
                      <a:pt x="1016000" y="631825"/>
                    </a:lnTo>
                    <a:lnTo>
                      <a:pt x="1146175" y="523875"/>
                    </a:lnTo>
                    <a:lnTo>
                      <a:pt x="1060450" y="466725"/>
                    </a:lnTo>
                    <a:lnTo>
                      <a:pt x="981075" y="285750"/>
                    </a:lnTo>
                    <a:lnTo>
                      <a:pt x="692150" y="0"/>
                    </a:lnTo>
                    <a:lnTo>
                      <a:pt x="336550" y="22225"/>
                    </a:lnTo>
                    <a:lnTo>
                      <a:pt x="311150" y="266700"/>
                    </a:lnTo>
                    <a:lnTo>
                      <a:pt x="117475" y="355600"/>
                    </a:lnTo>
                    <a:lnTo>
                      <a:pt x="111125" y="561975"/>
                    </a:lnTo>
                    <a:lnTo>
                      <a:pt x="92075" y="584200"/>
                    </a:lnTo>
                    <a:lnTo>
                      <a:pt x="28575" y="574675"/>
                    </a:lnTo>
                    <a:lnTo>
                      <a:pt x="0" y="625475"/>
                    </a:lnTo>
                    <a:lnTo>
                      <a:pt x="104775" y="679450"/>
                    </a:lnTo>
                    <a:lnTo>
                      <a:pt x="139700" y="657225"/>
                    </a:lnTo>
                    <a:lnTo>
                      <a:pt x="219075" y="758825"/>
                    </a:lnTo>
                    <a:lnTo>
                      <a:pt x="193675" y="815975"/>
                    </a:lnTo>
                    <a:lnTo>
                      <a:pt x="222250" y="835025"/>
                    </a:lnTo>
                    <a:lnTo>
                      <a:pt x="974725" y="841375"/>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Freeform 66"/>
              <p:cNvSpPr/>
              <p:nvPr/>
            </p:nvSpPr>
            <p:spPr>
              <a:xfrm>
                <a:off x="5432425" y="5368925"/>
                <a:ext cx="333375" cy="263525"/>
              </a:xfrm>
              <a:custGeom>
                <a:avLst/>
                <a:gdLst>
                  <a:gd name="connsiteX0" fmla="*/ 9525 w 333375"/>
                  <a:gd name="connsiteY0" fmla="*/ 0 h 263525"/>
                  <a:gd name="connsiteX1" fmla="*/ 333375 w 333375"/>
                  <a:gd name="connsiteY1" fmla="*/ 12700 h 263525"/>
                  <a:gd name="connsiteX2" fmla="*/ 330200 w 333375"/>
                  <a:gd name="connsiteY2" fmla="*/ 225425 h 263525"/>
                  <a:gd name="connsiteX3" fmla="*/ 330200 w 333375"/>
                  <a:gd name="connsiteY3" fmla="*/ 225425 h 263525"/>
                  <a:gd name="connsiteX4" fmla="*/ 260350 w 333375"/>
                  <a:gd name="connsiteY4" fmla="*/ 228600 h 263525"/>
                  <a:gd name="connsiteX5" fmla="*/ 190500 w 333375"/>
                  <a:gd name="connsiteY5" fmla="*/ 184150 h 263525"/>
                  <a:gd name="connsiteX6" fmla="*/ 139700 w 333375"/>
                  <a:gd name="connsiteY6" fmla="*/ 234950 h 263525"/>
                  <a:gd name="connsiteX7" fmla="*/ 139700 w 333375"/>
                  <a:gd name="connsiteY7" fmla="*/ 234950 h 263525"/>
                  <a:gd name="connsiteX8" fmla="*/ 76200 w 333375"/>
                  <a:gd name="connsiteY8" fmla="*/ 231775 h 263525"/>
                  <a:gd name="connsiteX9" fmla="*/ 60325 w 333375"/>
                  <a:gd name="connsiteY9" fmla="*/ 263525 h 263525"/>
                  <a:gd name="connsiteX10" fmla="*/ 0 w 333375"/>
                  <a:gd name="connsiteY10" fmla="*/ 247650 h 263525"/>
                  <a:gd name="connsiteX11" fmla="*/ 9525 w 333375"/>
                  <a:gd name="connsiteY11" fmla="*/ 215900 h 263525"/>
                  <a:gd name="connsiteX12" fmla="*/ 57150 w 333375"/>
                  <a:gd name="connsiteY12" fmla="*/ 196850 h 263525"/>
                  <a:gd name="connsiteX13" fmla="*/ 15875 w 333375"/>
                  <a:gd name="connsiteY13" fmla="*/ 104775 h 263525"/>
                  <a:gd name="connsiteX14" fmla="*/ 9525 w 333375"/>
                  <a:gd name="connsiteY14" fmla="*/ 0 h 2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375" h="263525">
                    <a:moveTo>
                      <a:pt x="9525" y="0"/>
                    </a:moveTo>
                    <a:lnTo>
                      <a:pt x="333375" y="12700"/>
                    </a:lnTo>
                    <a:cubicBezTo>
                      <a:pt x="332317" y="83608"/>
                      <a:pt x="331258" y="154517"/>
                      <a:pt x="330200" y="225425"/>
                    </a:cubicBezTo>
                    <a:lnTo>
                      <a:pt x="330200" y="225425"/>
                    </a:lnTo>
                    <a:lnTo>
                      <a:pt x="260350" y="228600"/>
                    </a:lnTo>
                    <a:lnTo>
                      <a:pt x="190500" y="184150"/>
                    </a:lnTo>
                    <a:lnTo>
                      <a:pt x="139700" y="234950"/>
                    </a:lnTo>
                    <a:lnTo>
                      <a:pt x="139700" y="234950"/>
                    </a:lnTo>
                    <a:lnTo>
                      <a:pt x="76200" y="231775"/>
                    </a:lnTo>
                    <a:lnTo>
                      <a:pt x="60325" y="263525"/>
                    </a:lnTo>
                    <a:lnTo>
                      <a:pt x="0" y="247650"/>
                    </a:lnTo>
                    <a:lnTo>
                      <a:pt x="9525" y="215900"/>
                    </a:lnTo>
                    <a:lnTo>
                      <a:pt x="57150" y="196850"/>
                    </a:lnTo>
                    <a:lnTo>
                      <a:pt x="15875" y="104775"/>
                    </a:lnTo>
                    <a:lnTo>
                      <a:pt x="9525"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Freeform 67"/>
              <p:cNvSpPr/>
              <p:nvPr/>
            </p:nvSpPr>
            <p:spPr>
              <a:xfrm>
                <a:off x="5251450" y="5403850"/>
                <a:ext cx="234950" cy="228600"/>
              </a:xfrm>
              <a:custGeom>
                <a:avLst/>
                <a:gdLst>
                  <a:gd name="connsiteX0" fmla="*/ 0 w 234950"/>
                  <a:gd name="connsiteY0" fmla="*/ 114300 h 228600"/>
                  <a:gd name="connsiteX1" fmla="*/ 19050 w 234950"/>
                  <a:gd name="connsiteY1" fmla="*/ 0 h 228600"/>
                  <a:gd name="connsiteX2" fmla="*/ 193675 w 234950"/>
                  <a:gd name="connsiteY2" fmla="*/ 79375 h 228600"/>
                  <a:gd name="connsiteX3" fmla="*/ 234950 w 234950"/>
                  <a:gd name="connsiteY3" fmla="*/ 152400 h 228600"/>
                  <a:gd name="connsiteX4" fmla="*/ 190500 w 234950"/>
                  <a:gd name="connsiteY4" fmla="*/ 177800 h 228600"/>
                  <a:gd name="connsiteX5" fmla="*/ 184150 w 234950"/>
                  <a:gd name="connsiteY5" fmla="*/ 212725 h 228600"/>
                  <a:gd name="connsiteX6" fmla="*/ 130175 w 234950"/>
                  <a:gd name="connsiteY6" fmla="*/ 228600 h 228600"/>
                  <a:gd name="connsiteX7" fmla="*/ 79375 w 234950"/>
                  <a:gd name="connsiteY7" fmla="*/ 209550 h 228600"/>
                  <a:gd name="connsiteX8" fmla="*/ 79375 w 234950"/>
                  <a:gd name="connsiteY8" fmla="*/ 209550 h 228600"/>
                  <a:gd name="connsiteX9" fmla="*/ 44450 w 234950"/>
                  <a:gd name="connsiteY9" fmla="*/ 165100 h 228600"/>
                  <a:gd name="connsiteX10" fmla="*/ 0 w 234950"/>
                  <a:gd name="connsiteY10" fmla="*/ 1143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950" h="228600">
                    <a:moveTo>
                      <a:pt x="0" y="114300"/>
                    </a:moveTo>
                    <a:lnTo>
                      <a:pt x="19050" y="0"/>
                    </a:lnTo>
                    <a:lnTo>
                      <a:pt x="193675" y="79375"/>
                    </a:lnTo>
                    <a:lnTo>
                      <a:pt x="234950" y="152400"/>
                    </a:lnTo>
                    <a:lnTo>
                      <a:pt x="190500" y="177800"/>
                    </a:lnTo>
                    <a:lnTo>
                      <a:pt x="184150" y="212725"/>
                    </a:lnTo>
                    <a:lnTo>
                      <a:pt x="130175" y="228600"/>
                    </a:lnTo>
                    <a:lnTo>
                      <a:pt x="79375" y="209550"/>
                    </a:lnTo>
                    <a:lnTo>
                      <a:pt x="79375" y="209550"/>
                    </a:lnTo>
                    <a:lnTo>
                      <a:pt x="44450" y="165100"/>
                    </a:lnTo>
                    <a:lnTo>
                      <a:pt x="0" y="11430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Freeform 68"/>
              <p:cNvSpPr/>
              <p:nvPr/>
            </p:nvSpPr>
            <p:spPr>
              <a:xfrm>
                <a:off x="5610225" y="5657850"/>
                <a:ext cx="266700" cy="209550"/>
              </a:xfrm>
              <a:custGeom>
                <a:avLst/>
                <a:gdLst>
                  <a:gd name="connsiteX0" fmla="*/ 28575 w 266700"/>
                  <a:gd name="connsiteY0" fmla="*/ 95250 h 209550"/>
                  <a:gd name="connsiteX1" fmla="*/ 31750 w 266700"/>
                  <a:gd name="connsiteY1" fmla="*/ 60325 h 209550"/>
                  <a:gd name="connsiteX2" fmla="*/ 0 w 266700"/>
                  <a:gd name="connsiteY2" fmla="*/ 31750 h 209550"/>
                  <a:gd name="connsiteX3" fmla="*/ 41275 w 266700"/>
                  <a:gd name="connsiteY3" fmla="*/ 0 h 209550"/>
                  <a:gd name="connsiteX4" fmla="*/ 146050 w 266700"/>
                  <a:gd name="connsiteY4" fmla="*/ 50800 h 209550"/>
                  <a:gd name="connsiteX5" fmla="*/ 177800 w 266700"/>
                  <a:gd name="connsiteY5" fmla="*/ 28575 h 209550"/>
                  <a:gd name="connsiteX6" fmla="*/ 266700 w 266700"/>
                  <a:gd name="connsiteY6" fmla="*/ 130175 h 209550"/>
                  <a:gd name="connsiteX7" fmla="*/ 238125 w 266700"/>
                  <a:gd name="connsiteY7" fmla="*/ 180975 h 209550"/>
                  <a:gd name="connsiteX8" fmla="*/ 203200 w 266700"/>
                  <a:gd name="connsiteY8" fmla="*/ 177800 h 209550"/>
                  <a:gd name="connsiteX9" fmla="*/ 174625 w 266700"/>
                  <a:gd name="connsiteY9" fmla="*/ 209550 h 209550"/>
                  <a:gd name="connsiteX10" fmla="*/ 28575 w 266700"/>
                  <a:gd name="connsiteY10" fmla="*/ 952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209550">
                    <a:moveTo>
                      <a:pt x="28575" y="95250"/>
                    </a:moveTo>
                    <a:lnTo>
                      <a:pt x="31750" y="60325"/>
                    </a:lnTo>
                    <a:lnTo>
                      <a:pt x="0" y="31750"/>
                    </a:lnTo>
                    <a:lnTo>
                      <a:pt x="41275" y="0"/>
                    </a:lnTo>
                    <a:lnTo>
                      <a:pt x="146050" y="50800"/>
                    </a:lnTo>
                    <a:lnTo>
                      <a:pt x="177800" y="28575"/>
                    </a:lnTo>
                    <a:lnTo>
                      <a:pt x="266700" y="130175"/>
                    </a:lnTo>
                    <a:lnTo>
                      <a:pt x="238125" y="180975"/>
                    </a:lnTo>
                    <a:lnTo>
                      <a:pt x="203200" y="177800"/>
                    </a:lnTo>
                    <a:lnTo>
                      <a:pt x="174625" y="209550"/>
                    </a:lnTo>
                    <a:lnTo>
                      <a:pt x="28575" y="9525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Freeform 69"/>
              <p:cNvSpPr/>
              <p:nvPr/>
            </p:nvSpPr>
            <p:spPr>
              <a:xfrm>
                <a:off x="5492750" y="5607050"/>
                <a:ext cx="161925" cy="158750"/>
              </a:xfrm>
              <a:custGeom>
                <a:avLst/>
                <a:gdLst>
                  <a:gd name="connsiteX0" fmla="*/ 0 w 161925"/>
                  <a:gd name="connsiteY0" fmla="*/ 25400 h 158750"/>
                  <a:gd name="connsiteX1" fmla="*/ 53975 w 161925"/>
                  <a:gd name="connsiteY1" fmla="*/ 0 h 158750"/>
                  <a:gd name="connsiteX2" fmla="*/ 76200 w 161925"/>
                  <a:gd name="connsiteY2" fmla="*/ 82550 h 158750"/>
                  <a:gd name="connsiteX3" fmla="*/ 123825 w 161925"/>
                  <a:gd name="connsiteY3" fmla="*/ 82550 h 158750"/>
                  <a:gd name="connsiteX4" fmla="*/ 161925 w 161925"/>
                  <a:gd name="connsiteY4" fmla="*/ 114300 h 158750"/>
                  <a:gd name="connsiteX5" fmla="*/ 142875 w 161925"/>
                  <a:gd name="connsiteY5" fmla="*/ 142875 h 158750"/>
                  <a:gd name="connsiteX6" fmla="*/ 88900 w 161925"/>
                  <a:gd name="connsiteY6" fmla="*/ 158750 h 158750"/>
                  <a:gd name="connsiteX7" fmla="*/ 50800 w 161925"/>
                  <a:gd name="connsiteY7" fmla="*/ 136525 h 158750"/>
                  <a:gd name="connsiteX8" fmla="*/ 47625 w 161925"/>
                  <a:gd name="connsiteY8" fmla="*/ 73025 h 158750"/>
                  <a:gd name="connsiteX9" fmla="*/ 0 w 161925"/>
                  <a:gd name="connsiteY9" fmla="*/ 2540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58750">
                    <a:moveTo>
                      <a:pt x="0" y="25400"/>
                    </a:moveTo>
                    <a:lnTo>
                      <a:pt x="53975" y="0"/>
                    </a:lnTo>
                    <a:lnTo>
                      <a:pt x="76200" y="82550"/>
                    </a:lnTo>
                    <a:lnTo>
                      <a:pt x="123825" y="82550"/>
                    </a:lnTo>
                    <a:lnTo>
                      <a:pt x="161925" y="114300"/>
                    </a:lnTo>
                    <a:lnTo>
                      <a:pt x="142875" y="142875"/>
                    </a:lnTo>
                    <a:lnTo>
                      <a:pt x="88900" y="158750"/>
                    </a:lnTo>
                    <a:lnTo>
                      <a:pt x="50800" y="136525"/>
                    </a:lnTo>
                    <a:lnTo>
                      <a:pt x="47625" y="73025"/>
                    </a:lnTo>
                    <a:lnTo>
                      <a:pt x="0" y="2540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Freeform 70"/>
              <p:cNvSpPr/>
              <p:nvPr/>
            </p:nvSpPr>
            <p:spPr>
              <a:xfrm>
                <a:off x="5553075" y="5549900"/>
                <a:ext cx="136525" cy="136525"/>
              </a:xfrm>
              <a:custGeom>
                <a:avLst/>
                <a:gdLst>
                  <a:gd name="connsiteX0" fmla="*/ 0 w 136525"/>
                  <a:gd name="connsiteY0" fmla="*/ 63500 h 136525"/>
                  <a:gd name="connsiteX1" fmla="*/ 63500 w 136525"/>
                  <a:gd name="connsiteY1" fmla="*/ 0 h 136525"/>
                  <a:gd name="connsiteX2" fmla="*/ 136525 w 136525"/>
                  <a:gd name="connsiteY2" fmla="*/ 44450 h 136525"/>
                  <a:gd name="connsiteX3" fmla="*/ 117475 w 136525"/>
                  <a:gd name="connsiteY3" fmla="*/ 101600 h 136525"/>
                  <a:gd name="connsiteX4" fmla="*/ 57150 w 136525"/>
                  <a:gd name="connsiteY4" fmla="*/ 133350 h 136525"/>
                  <a:gd name="connsiteX5" fmla="*/ 15875 w 136525"/>
                  <a:gd name="connsiteY5" fmla="*/ 136525 h 136525"/>
                  <a:gd name="connsiteX6" fmla="*/ 0 w 136525"/>
                  <a:gd name="connsiteY6" fmla="*/ 63500 h 13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 h="136525">
                    <a:moveTo>
                      <a:pt x="0" y="63500"/>
                    </a:moveTo>
                    <a:lnTo>
                      <a:pt x="63500" y="0"/>
                    </a:lnTo>
                    <a:lnTo>
                      <a:pt x="136525" y="44450"/>
                    </a:lnTo>
                    <a:lnTo>
                      <a:pt x="117475" y="101600"/>
                    </a:lnTo>
                    <a:lnTo>
                      <a:pt x="57150" y="133350"/>
                    </a:lnTo>
                    <a:lnTo>
                      <a:pt x="15875" y="136525"/>
                    </a:lnTo>
                    <a:lnTo>
                      <a:pt x="0" y="6350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5" name="Group 34"/>
            <p:cNvGrpSpPr/>
            <p:nvPr/>
          </p:nvGrpSpPr>
          <p:grpSpPr>
            <a:xfrm>
              <a:off x="5530850" y="3851275"/>
              <a:ext cx="4467225" cy="2701925"/>
              <a:chOff x="5530850" y="3851275"/>
              <a:chExt cx="4467225" cy="2701925"/>
            </a:xfrm>
            <a:solidFill>
              <a:srgbClr val="DA70D6"/>
            </a:solidFill>
          </p:grpSpPr>
          <p:sp>
            <p:nvSpPr>
              <p:cNvPr id="56" name="Freeform 55"/>
              <p:cNvSpPr/>
              <p:nvPr/>
            </p:nvSpPr>
            <p:spPr>
              <a:xfrm>
                <a:off x="5794375" y="5832475"/>
                <a:ext cx="914400" cy="349250"/>
              </a:xfrm>
              <a:custGeom>
                <a:avLst/>
                <a:gdLst>
                  <a:gd name="connsiteX0" fmla="*/ 123825 w 914400"/>
                  <a:gd name="connsiteY0" fmla="*/ 349250 h 349250"/>
                  <a:gd name="connsiteX1" fmla="*/ 76200 w 914400"/>
                  <a:gd name="connsiteY1" fmla="*/ 257175 h 349250"/>
                  <a:gd name="connsiteX2" fmla="*/ 88900 w 914400"/>
                  <a:gd name="connsiteY2" fmla="*/ 212725 h 349250"/>
                  <a:gd name="connsiteX3" fmla="*/ 76200 w 914400"/>
                  <a:gd name="connsiteY3" fmla="*/ 120650 h 349250"/>
                  <a:gd name="connsiteX4" fmla="*/ 0 w 914400"/>
                  <a:gd name="connsiteY4" fmla="*/ 44450 h 349250"/>
                  <a:gd name="connsiteX5" fmla="*/ 19050 w 914400"/>
                  <a:gd name="connsiteY5" fmla="*/ 3175 h 349250"/>
                  <a:gd name="connsiteX6" fmla="*/ 53975 w 914400"/>
                  <a:gd name="connsiteY6" fmla="*/ 0 h 349250"/>
                  <a:gd name="connsiteX7" fmla="*/ 101600 w 914400"/>
                  <a:gd name="connsiteY7" fmla="*/ 31750 h 349250"/>
                  <a:gd name="connsiteX8" fmla="*/ 838200 w 914400"/>
                  <a:gd name="connsiteY8" fmla="*/ 41275 h 349250"/>
                  <a:gd name="connsiteX9" fmla="*/ 841375 w 914400"/>
                  <a:gd name="connsiteY9" fmla="*/ 136525 h 349250"/>
                  <a:gd name="connsiteX10" fmla="*/ 841375 w 914400"/>
                  <a:gd name="connsiteY10" fmla="*/ 136525 h 349250"/>
                  <a:gd name="connsiteX11" fmla="*/ 885825 w 914400"/>
                  <a:gd name="connsiteY11" fmla="*/ 171450 h 349250"/>
                  <a:gd name="connsiteX12" fmla="*/ 914400 w 914400"/>
                  <a:gd name="connsiteY12" fmla="*/ 225425 h 349250"/>
                  <a:gd name="connsiteX13" fmla="*/ 873125 w 914400"/>
                  <a:gd name="connsiteY13" fmla="*/ 266700 h 349250"/>
                  <a:gd name="connsiteX14" fmla="*/ 825500 w 914400"/>
                  <a:gd name="connsiteY14" fmla="*/ 282575 h 349250"/>
                  <a:gd name="connsiteX15" fmla="*/ 123825 w 914400"/>
                  <a:gd name="connsiteY15" fmla="*/ 349250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 h="349250">
                    <a:moveTo>
                      <a:pt x="123825" y="349250"/>
                    </a:moveTo>
                    <a:lnTo>
                      <a:pt x="76200" y="257175"/>
                    </a:lnTo>
                    <a:lnTo>
                      <a:pt x="88900" y="212725"/>
                    </a:lnTo>
                    <a:lnTo>
                      <a:pt x="76200" y="120650"/>
                    </a:lnTo>
                    <a:lnTo>
                      <a:pt x="0" y="44450"/>
                    </a:lnTo>
                    <a:lnTo>
                      <a:pt x="19050" y="3175"/>
                    </a:lnTo>
                    <a:lnTo>
                      <a:pt x="53975" y="0"/>
                    </a:lnTo>
                    <a:lnTo>
                      <a:pt x="101600" y="31750"/>
                    </a:lnTo>
                    <a:lnTo>
                      <a:pt x="838200" y="41275"/>
                    </a:lnTo>
                    <a:lnTo>
                      <a:pt x="841375" y="136525"/>
                    </a:lnTo>
                    <a:lnTo>
                      <a:pt x="841375" y="136525"/>
                    </a:lnTo>
                    <a:lnTo>
                      <a:pt x="885825" y="171450"/>
                    </a:lnTo>
                    <a:lnTo>
                      <a:pt x="914400" y="225425"/>
                    </a:lnTo>
                    <a:lnTo>
                      <a:pt x="873125" y="266700"/>
                    </a:lnTo>
                    <a:lnTo>
                      <a:pt x="825500" y="282575"/>
                    </a:lnTo>
                    <a:lnTo>
                      <a:pt x="123825" y="34925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Freeform 56"/>
              <p:cNvSpPr/>
              <p:nvPr/>
            </p:nvSpPr>
            <p:spPr>
              <a:xfrm>
                <a:off x="6600825" y="4521200"/>
                <a:ext cx="1704975" cy="1889125"/>
              </a:xfrm>
              <a:custGeom>
                <a:avLst/>
                <a:gdLst>
                  <a:gd name="connsiteX0" fmla="*/ 3175 w 1704975"/>
                  <a:gd name="connsiteY0" fmla="*/ 1663700 h 1889125"/>
                  <a:gd name="connsiteX1" fmla="*/ 19050 w 1704975"/>
                  <a:gd name="connsiteY1" fmla="*/ 1597025 h 1889125"/>
                  <a:gd name="connsiteX2" fmla="*/ 73025 w 1704975"/>
                  <a:gd name="connsiteY2" fmla="*/ 1584325 h 1889125"/>
                  <a:gd name="connsiteX3" fmla="*/ 101600 w 1704975"/>
                  <a:gd name="connsiteY3" fmla="*/ 1546225 h 1889125"/>
                  <a:gd name="connsiteX4" fmla="*/ 79375 w 1704975"/>
                  <a:gd name="connsiteY4" fmla="*/ 1476375 h 1889125"/>
                  <a:gd name="connsiteX5" fmla="*/ 31750 w 1704975"/>
                  <a:gd name="connsiteY5" fmla="*/ 1450975 h 1889125"/>
                  <a:gd name="connsiteX6" fmla="*/ 28575 w 1704975"/>
                  <a:gd name="connsiteY6" fmla="*/ 1343025 h 1889125"/>
                  <a:gd name="connsiteX7" fmla="*/ 82550 w 1704975"/>
                  <a:gd name="connsiteY7" fmla="*/ 1270000 h 1889125"/>
                  <a:gd name="connsiteX8" fmla="*/ 73025 w 1704975"/>
                  <a:gd name="connsiteY8" fmla="*/ 1127125 h 1889125"/>
                  <a:gd name="connsiteX9" fmla="*/ 196850 w 1704975"/>
                  <a:gd name="connsiteY9" fmla="*/ 1028700 h 1889125"/>
                  <a:gd name="connsiteX10" fmla="*/ 104775 w 1704975"/>
                  <a:gd name="connsiteY10" fmla="*/ 962025 h 1889125"/>
                  <a:gd name="connsiteX11" fmla="*/ 34925 w 1704975"/>
                  <a:gd name="connsiteY11" fmla="*/ 774700 h 1889125"/>
                  <a:gd name="connsiteX12" fmla="*/ 63500 w 1704975"/>
                  <a:gd name="connsiteY12" fmla="*/ 704850 h 1889125"/>
                  <a:gd name="connsiteX13" fmla="*/ 19050 w 1704975"/>
                  <a:gd name="connsiteY13" fmla="*/ 622300 h 1889125"/>
                  <a:gd name="connsiteX14" fmla="*/ 0 w 1704975"/>
                  <a:gd name="connsiteY14" fmla="*/ 419100 h 1889125"/>
                  <a:gd name="connsiteX15" fmla="*/ 95250 w 1704975"/>
                  <a:gd name="connsiteY15" fmla="*/ 374650 h 1889125"/>
                  <a:gd name="connsiteX16" fmla="*/ 165100 w 1704975"/>
                  <a:gd name="connsiteY16" fmla="*/ 431800 h 1889125"/>
                  <a:gd name="connsiteX17" fmla="*/ 196850 w 1704975"/>
                  <a:gd name="connsiteY17" fmla="*/ 377825 h 1889125"/>
                  <a:gd name="connsiteX18" fmla="*/ 200025 w 1704975"/>
                  <a:gd name="connsiteY18" fmla="*/ 82550 h 1889125"/>
                  <a:gd name="connsiteX19" fmla="*/ 1584325 w 1704975"/>
                  <a:gd name="connsiteY19" fmla="*/ 0 h 1889125"/>
                  <a:gd name="connsiteX20" fmla="*/ 1704975 w 1704975"/>
                  <a:gd name="connsiteY20" fmla="*/ 1597025 h 1889125"/>
                  <a:gd name="connsiteX21" fmla="*/ 1533525 w 1704975"/>
                  <a:gd name="connsiteY21" fmla="*/ 1612900 h 1889125"/>
                  <a:gd name="connsiteX22" fmla="*/ 1454150 w 1704975"/>
                  <a:gd name="connsiteY22" fmla="*/ 1539875 h 1889125"/>
                  <a:gd name="connsiteX23" fmla="*/ 1406525 w 1704975"/>
                  <a:gd name="connsiteY23" fmla="*/ 1479550 h 1889125"/>
                  <a:gd name="connsiteX24" fmla="*/ 1273175 w 1704975"/>
                  <a:gd name="connsiteY24" fmla="*/ 1441450 h 1889125"/>
                  <a:gd name="connsiteX25" fmla="*/ 1276350 w 1704975"/>
                  <a:gd name="connsiteY25" fmla="*/ 1489075 h 1889125"/>
                  <a:gd name="connsiteX26" fmla="*/ 1238250 w 1704975"/>
                  <a:gd name="connsiteY26" fmla="*/ 1511300 h 1889125"/>
                  <a:gd name="connsiteX27" fmla="*/ 1127125 w 1704975"/>
                  <a:gd name="connsiteY27" fmla="*/ 1403350 h 1889125"/>
                  <a:gd name="connsiteX28" fmla="*/ 1069975 w 1704975"/>
                  <a:gd name="connsiteY28" fmla="*/ 1412875 h 1889125"/>
                  <a:gd name="connsiteX29" fmla="*/ 1162050 w 1704975"/>
                  <a:gd name="connsiteY29" fmla="*/ 1562100 h 1889125"/>
                  <a:gd name="connsiteX30" fmla="*/ 1136650 w 1704975"/>
                  <a:gd name="connsiteY30" fmla="*/ 1590675 h 1889125"/>
                  <a:gd name="connsiteX31" fmla="*/ 1035050 w 1704975"/>
                  <a:gd name="connsiteY31" fmla="*/ 1590675 h 1889125"/>
                  <a:gd name="connsiteX32" fmla="*/ 1019175 w 1704975"/>
                  <a:gd name="connsiteY32" fmla="*/ 1631950 h 1889125"/>
                  <a:gd name="connsiteX33" fmla="*/ 666750 w 1704975"/>
                  <a:gd name="connsiteY33" fmla="*/ 1625600 h 1889125"/>
                  <a:gd name="connsiteX34" fmla="*/ 619125 w 1704975"/>
                  <a:gd name="connsiteY34" fmla="*/ 1736725 h 1889125"/>
                  <a:gd name="connsiteX35" fmla="*/ 660400 w 1704975"/>
                  <a:gd name="connsiteY35" fmla="*/ 1889125 h 1889125"/>
                  <a:gd name="connsiteX36" fmla="*/ 3175 w 1704975"/>
                  <a:gd name="connsiteY36" fmla="*/ 1663700 h 188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04975" h="1889125">
                    <a:moveTo>
                      <a:pt x="3175" y="1663700"/>
                    </a:moveTo>
                    <a:lnTo>
                      <a:pt x="19050" y="1597025"/>
                    </a:lnTo>
                    <a:lnTo>
                      <a:pt x="73025" y="1584325"/>
                    </a:lnTo>
                    <a:lnTo>
                      <a:pt x="101600" y="1546225"/>
                    </a:lnTo>
                    <a:lnTo>
                      <a:pt x="79375" y="1476375"/>
                    </a:lnTo>
                    <a:lnTo>
                      <a:pt x="31750" y="1450975"/>
                    </a:lnTo>
                    <a:cubicBezTo>
                      <a:pt x="30692" y="1414992"/>
                      <a:pt x="29633" y="1379008"/>
                      <a:pt x="28575" y="1343025"/>
                    </a:cubicBezTo>
                    <a:lnTo>
                      <a:pt x="82550" y="1270000"/>
                    </a:lnTo>
                    <a:lnTo>
                      <a:pt x="73025" y="1127125"/>
                    </a:lnTo>
                    <a:lnTo>
                      <a:pt x="196850" y="1028700"/>
                    </a:lnTo>
                    <a:lnTo>
                      <a:pt x="104775" y="962025"/>
                    </a:lnTo>
                    <a:lnTo>
                      <a:pt x="34925" y="774700"/>
                    </a:lnTo>
                    <a:lnTo>
                      <a:pt x="63500" y="704850"/>
                    </a:lnTo>
                    <a:lnTo>
                      <a:pt x="19050" y="622300"/>
                    </a:lnTo>
                    <a:lnTo>
                      <a:pt x="0" y="419100"/>
                    </a:lnTo>
                    <a:lnTo>
                      <a:pt x="95250" y="374650"/>
                    </a:lnTo>
                    <a:lnTo>
                      <a:pt x="165100" y="431800"/>
                    </a:lnTo>
                    <a:lnTo>
                      <a:pt x="196850" y="377825"/>
                    </a:lnTo>
                    <a:cubicBezTo>
                      <a:pt x="197908" y="279400"/>
                      <a:pt x="198967" y="180975"/>
                      <a:pt x="200025" y="82550"/>
                    </a:cubicBezTo>
                    <a:lnTo>
                      <a:pt x="1584325" y="0"/>
                    </a:lnTo>
                    <a:lnTo>
                      <a:pt x="1704975" y="1597025"/>
                    </a:lnTo>
                    <a:lnTo>
                      <a:pt x="1533525" y="1612900"/>
                    </a:lnTo>
                    <a:lnTo>
                      <a:pt x="1454150" y="1539875"/>
                    </a:lnTo>
                    <a:lnTo>
                      <a:pt x="1406525" y="1479550"/>
                    </a:lnTo>
                    <a:lnTo>
                      <a:pt x="1273175" y="1441450"/>
                    </a:lnTo>
                    <a:lnTo>
                      <a:pt x="1276350" y="1489075"/>
                    </a:lnTo>
                    <a:lnTo>
                      <a:pt x="1238250" y="1511300"/>
                    </a:lnTo>
                    <a:lnTo>
                      <a:pt x="1127125" y="1403350"/>
                    </a:lnTo>
                    <a:lnTo>
                      <a:pt x="1069975" y="1412875"/>
                    </a:lnTo>
                    <a:lnTo>
                      <a:pt x="1162050" y="1562100"/>
                    </a:lnTo>
                    <a:lnTo>
                      <a:pt x="1136650" y="1590675"/>
                    </a:lnTo>
                    <a:lnTo>
                      <a:pt x="1035050" y="1590675"/>
                    </a:lnTo>
                    <a:lnTo>
                      <a:pt x="1019175" y="1631950"/>
                    </a:lnTo>
                    <a:lnTo>
                      <a:pt x="666750" y="1625600"/>
                    </a:lnTo>
                    <a:lnTo>
                      <a:pt x="619125" y="1736725"/>
                    </a:lnTo>
                    <a:lnTo>
                      <a:pt x="660400" y="1889125"/>
                    </a:lnTo>
                    <a:lnTo>
                      <a:pt x="3175" y="166370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Freeform 57"/>
              <p:cNvSpPr/>
              <p:nvPr/>
            </p:nvSpPr>
            <p:spPr>
              <a:xfrm>
                <a:off x="7226300" y="5924550"/>
                <a:ext cx="692150" cy="590550"/>
              </a:xfrm>
              <a:custGeom>
                <a:avLst/>
                <a:gdLst>
                  <a:gd name="connsiteX0" fmla="*/ 28575 w 692150"/>
                  <a:gd name="connsiteY0" fmla="*/ 488950 h 590550"/>
                  <a:gd name="connsiteX1" fmla="*/ 412750 w 692150"/>
                  <a:gd name="connsiteY1" fmla="*/ 590550 h 590550"/>
                  <a:gd name="connsiteX2" fmla="*/ 422275 w 692150"/>
                  <a:gd name="connsiteY2" fmla="*/ 549275 h 590550"/>
                  <a:gd name="connsiteX3" fmla="*/ 457200 w 692150"/>
                  <a:gd name="connsiteY3" fmla="*/ 549275 h 590550"/>
                  <a:gd name="connsiteX4" fmla="*/ 444500 w 692150"/>
                  <a:gd name="connsiteY4" fmla="*/ 498475 h 590550"/>
                  <a:gd name="connsiteX5" fmla="*/ 533400 w 692150"/>
                  <a:gd name="connsiteY5" fmla="*/ 460375 h 590550"/>
                  <a:gd name="connsiteX6" fmla="*/ 603250 w 692150"/>
                  <a:gd name="connsiteY6" fmla="*/ 450850 h 590550"/>
                  <a:gd name="connsiteX7" fmla="*/ 631825 w 692150"/>
                  <a:gd name="connsiteY7" fmla="*/ 514350 h 590550"/>
                  <a:gd name="connsiteX8" fmla="*/ 692150 w 692150"/>
                  <a:gd name="connsiteY8" fmla="*/ 523875 h 590550"/>
                  <a:gd name="connsiteX9" fmla="*/ 688975 w 692150"/>
                  <a:gd name="connsiteY9" fmla="*/ 400050 h 590550"/>
                  <a:gd name="connsiteX10" fmla="*/ 644525 w 692150"/>
                  <a:gd name="connsiteY10" fmla="*/ 342900 h 590550"/>
                  <a:gd name="connsiteX11" fmla="*/ 644525 w 692150"/>
                  <a:gd name="connsiteY11" fmla="*/ 342900 h 590550"/>
                  <a:gd name="connsiteX12" fmla="*/ 654050 w 692150"/>
                  <a:gd name="connsiteY12" fmla="*/ 288925 h 590550"/>
                  <a:gd name="connsiteX13" fmla="*/ 603250 w 692150"/>
                  <a:gd name="connsiteY13" fmla="*/ 285750 h 590550"/>
                  <a:gd name="connsiteX14" fmla="*/ 584200 w 692150"/>
                  <a:gd name="connsiteY14" fmla="*/ 250825 h 590550"/>
                  <a:gd name="connsiteX15" fmla="*/ 619125 w 692150"/>
                  <a:gd name="connsiteY15" fmla="*/ 238125 h 590550"/>
                  <a:gd name="connsiteX16" fmla="*/ 596900 w 692150"/>
                  <a:gd name="connsiteY16" fmla="*/ 200025 h 590550"/>
                  <a:gd name="connsiteX17" fmla="*/ 666750 w 692150"/>
                  <a:gd name="connsiteY17" fmla="*/ 190500 h 590550"/>
                  <a:gd name="connsiteX18" fmla="*/ 657225 w 692150"/>
                  <a:gd name="connsiteY18" fmla="*/ 79375 h 590550"/>
                  <a:gd name="connsiteX19" fmla="*/ 606425 w 692150"/>
                  <a:gd name="connsiteY19" fmla="*/ 104775 h 590550"/>
                  <a:gd name="connsiteX20" fmla="*/ 501650 w 692150"/>
                  <a:gd name="connsiteY20" fmla="*/ 6350 h 590550"/>
                  <a:gd name="connsiteX21" fmla="*/ 447675 w 692150"/>
                  <a:gd name="connsiteY21" fmla="*/ 0 h 590550"/>
                  <a:gd name="connsiteX22" fmla="*/ 542925 w 692150"/>
                  <a:gd name="connsiteY22" fmla="*/ 177800 h 590550"/>
                  <a:gd name="connsiteX23" fmla="*/ 517525 w 692150"/>
                  <a:gd name="connsiteY23" fmla="*/ 203200 h 590550"/>
                  <a:gd name="connsiteX24" fmla="*/ 419100 w 692150"/>
                  <a:gd name="connsiteY24" fmla="*/ 193675 h 590550"/>
                  <a:gd name="connsiteX25" fmla="*/ 396875 w 692150"/>
                  <a:gd name="connsiteY25" fmla="*/ 241300 h 590550"/>
                  <a:gd name="connsiteX26" fmla="*/ 41275 w 692150"/>
                  <a:gd name="connsiteY26" fmla="*/ 228600 h 590550"/>
                  <a:gd name="connsiteX27" fmla="*/ 0 w 692150"/>
                  <a:gd name="connsiteY27" fmla="*/ 323850 h 590550"/>
                  <a:gd name="connsiteX28" fmla="*/ 28575 w 692150"/>
                  <a:gd name="connsiteY28" fmla="*/ 4889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2150" h="590550">
                    <a:moveTo>
                      <a:pt x="28575" y="488950"/>
                    </a:moveTo>
                    <a:lnTo>
                      <a:pt x="412750" y="590550"/>
                    </a:lnTo>
                    <a:lnTo>
                      <a:pt x="422275" y="549275"/>
                    </a:lnTo>
                    <a:lnTo>
                      <a:pt x="457200" y="549275"/>
                    </a:lnTo>
                    <a:lnTo>
                      <a:pt x="444500" y="498475"/>
                    </a:lnTo>
                    <a:lnTo>
                      <a:pt x="533400" y="460375"/>
                    </a:lnTo>
                    <a:lnTo>
                      <a:pt x="603250" y="450850"/>
                    </a:lnTo>
                    <a:lnTo>
                      <a:pt x="631825" y="514350"/>
                    </a:lnTo>
                    <a:lnTo>
                      <a:pt x="692150" y="523875"/>
                    </a:lnTo>
                    <a:cubicBezTo>
                      <a:pt x="691092" y="482600"/>
                      <a:pt x="690033" y="441325"/>
                      <a:pt x="688975" y="400050"/>
                    </a:cubicBezTo>
                    <a:lnTo>
                      <a:pt x="644525" y="342900"/>
                    </a:lnTo>
                    <a:lnTo>
                      <a:pt x="644525" y="342900"/>
                    </a:lnTo>
                    <a:lnTo>
                      <a:pt x="654050" y="288925"/>
                    </a:lnTo>
                    <a:lnTo>
                      <a:pt x="603250" y="285750"/>
                    </a:lnTo>
                    <a:lnTo>
                      <a:pt x="584200" y="250825"/>
                    </a:lnTo>
                    <a:lnTo>
                      <a:pt x="619125" y="238125"/>
                    </a:lnTo>
                    <a:lnTo>
                      <a:pt x="596900" y="200025"/>
                    </a:lnTo>
                    <a:lnTo>
                      <a:pt x="666750" y="190500"/>
                    </a:lnTo>
                    <a:lnTo>
                      <a:pt x="657225" y="79375"/>
                    </a:lnTo>
                    <a:lnTo>
                      <a:pt x="606425" y="104775"/>
                    </a:lnTo>
                    <a:lnTo>
                      <a:pt x="501650" y="6350"/>
                    </a:lnTo>
                    <a:lnTo>
                      <a:pt x="447675" y="0"/>
                    </a:lnTo>
                    <a:lnTo>
                      <a:pt x="542925" y="177800"/>
                    </a:lnTo>
                    <a:lnTo>
                      <a:pt x="517525" y="203200"/>
                    </a:lnTo>
                    <a:lnTo>
                      <a:pt x="419100" y="193675"/>
                    </a:lnTo>
                    <a:lnTo>
                      <a:pt x="396875" y="241300"/>
                    </a:lnTo>
                    <a:lnTo>
                      <a:pt x="41275" y="228600"/>
                    </a:lnTo>
                    <a:lnTo>
                      <a:pt x="0" y="323850"/>
                    </a:lnTo>
                    <a:lnTo>
                      <a:pt x="28575" y="48895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Freeform 58"/>
              <p:cNvSpPr/>
              <p:nvPr/>
            </p:nvSpPr>
            <p:spPr>
              <a:xfrm>
                <a:off x="7629525" y="5965825"/>
                <a:ext cx="714375" cy="587375"/>
              </a:xfrm>
              <a:custGeom>
                <a:avLst/>
                <a:gdLst>
                  <a:gd name="connsiteX0" fmla="*/ 0 w 714375"/>
                  <a:gd name="connsiteY0" fmla="*/ 530225 h 587375"/>
                  <a:gd name="connsiteX1" fmla="*/ 98425 w 714375"/>
                  <a:gd name="connsiteY1" fmla="*/ 587375 h 587375"/>
                  <a:gd name="connsiteX2" fmla="*/ 714375 w 714375"/>
                  <a:gd name="connsiteY2" fmla="*/ 527050 h 587375"/>
                  <a:gd name="connsiteX3" fmla="*/ 669925 w 714375"/>
                  <a:gd name="connsiteY3" fmla="*/ 152400 h 587375"/>
                  <a:gd name="connsiteX4" fmla="*/ 498475 w 714375"/>
                  <a:gd name="connsiteY4" fmla="*/ 180975 h 587375"/>
                  <a:gd name="connsiteX5" fmla="*/ 358775 w 714375"/>
                  <a:gd name="connsiteY5" fmla="*/ 25400 h 587375"/>
                  <a:gd name="connsiteX6" fmla="*/ 250825 w 714375"/>
                  <a:gd name="connsiteY6" fmla="*/ 0 h 587375"/>
                  <a:gd name="connsiteX7" fmla="*/ 260350 w 714375"/>
                  <a:gd name="connsiteY7" fmla="*/ 155575 h 587375"/>
                  <a:gd name="connsiteX8" fmla="*/ 209550 w 714375"/>
                  <a:gd name="connsiteY8" fmla="*/ 158750 h 587375"/>
                  <a:gd name="connsiteX9" fmla="*/ 225425 w 714375"/>
                  <a:gd name="connsiteY9" fmla="*/ 206375 h 587375"/>
                  <a:gd name="connsiteX10" fmla="*/ 196850 w 714375"/>
                  <a:gd name="connsiteY10" fmla="*/ 212725 h 587375"/>
                  <a:gd name="connsiteX11" fmla="*/ 196850 w 714375"/>
                  <a:gd name="connsiteY11" fmla="*/ 212725 h 587375"/>
                  <a:gd name="connsiteX12" fmla="*/ 196850 w 714375"/>
                  <a:gd name="connsiteY12" fmla="*/ 212725 h 587375"/>
                  <a:gd name="connsiteX13" fmla="*/ 190500 w 714375"/>
                  <a:gd name="connsiteY13" fmla="*/ 244475 h 587375"/>
                  <a:gd name="connsiteX14" fmla="*/ 247650 w 714375"/>
                  <a:gd name="connsiteY14" fmla="*/ 250825 h 587375"/>
                  <a:gd name="connsiteX15" fmla="*/ 247650 w 714375"/>
                  <a:gd name="connsiteY15" fmla="*/ 301625 h 587375"/>
                  <a:gd name="connsiteX16" fmla="*/ 295275 w 714375"/>
                  <a:gd name="connsiteY16" fmla="*/ 358775 h 587375"/>
                  <a:gd name="connsiteX17" fmla="*/ 295275 w 714375"/>
                  <a:gd name="connsiteY17" fmla="*/ 492125 h 587375"/>
                  <a:gd name="connsiteX18" fmla="*/ 231775 w 714375"/>
                  <a:gd name="connsiteY18" fmla="*/ 485775 h 587375"/>
                  <a:gd name="connsiteX19" fmla="*/ 196850 w 714375"/>
                  <a:gd name="connsiteY19" fmla="*/ 406400 h 587375"/>
                  <a:gd name="connsiteX20" fmla="*/ 50800 w 714375"/>
                  <a:gd name="connsiteY20" fmla="*/ 450850 h 587375"/>
                  <a:gd name="connsiteX21" fmla="*/ 63500 w 714375"/>
                  <a:gd name="connsiteY21" fmla="*/ 511175 h 587375"/>
                  <a:gd name="connsiteX22" fmla="*/ 0 w 714375"/>
                  <a:gd name="connsiteY22" fmla="*/ 530225 h 58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4375" h="587375">
                    <a:moveTo>
                      <a:pt x="0" y="530225"/>
                    </a:moveTo>
                    <a:lnTo>
                      <a:pt x="98425" y="587375"/>
                    </a:lnTo>
                    <a:lnTo>
                      <a:pt x="714375" y="527050"/>
                    </a:lnTo>
                    <a:lnTo>
                      <a:pt x="669925" y="152400"/>
                    </a:lnTo>
                    <a:lnTo>
                      <a:pt x="498475" y="180975"/>
                    </a:lnTo>
                    <a:lnTo>
                      <a:pt x="358775" y="25400"/>
                    </a:lnTo>
                    <a:lnTo>
                      <a:pt x="250825" y="0"/>
                    </a:lnTo>
                    <a:lnTo>
                      <a:pt x="260350" y="155575"/>
                    </a:lnTo>
                    <a:lnTo>
                      <a:pt x="209550" y="158750"/>
                    </a:lnTo>
                    <a:lnTo>
                      <a:pt x="225425" y="206375"/>
                    </a:lnTo>
                    <a:lnTo>
                      <a:pt x="196850" y="212725"/>
                    </a:lnTo>
                    <a:lnTo>
                      <a:pt x="196850" y="212725"/>
                    </a:lnTo>
                    <a:lnTo>
                      <a:pt x="196850" y="212725"/>
                    </a:lnTo>
                    <a:lnTo>
                      <a:pt x="190500" y="244475"/>
                    </a:lnTo>
                    <a:lnTo>
                      <a:pt x="247650" y="250825"/>
                    </a:lnTo>
                    <a:lnTo>
                      <a:pt x="247650" y="301625"/>
                    </a:lnTo>
                    <a:lnTo>
                      <a:pt x="295275" y="358775"/>
                    </a:lnTo>
                    <a:lnTo>
                      <a:pt x="295275" y="492125"/>
                    </a:lnTo>
                    <a:lnTo>
                      <a:pt x="231775" y="485775"/>
                    </a:lnTo>
                    <a:lnTo>
                      <a:pt x="196850" y="406400"/>
                    </a:lnTo>
                    <a:lnTo>
                      <a:pt x="50800" y="450850"/>
                    </a:lnTo>
                    <a:lnTo>
                      <a:pt x="63500" y="511175"/>
                    </a:lnTo>
                    <a:lnTo>
                      <a:pt x="0" y="530225"/>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Freeform 59"/>
              <p:cNvSpPr/>
              <p:nvPr/>
            </p:nvSpPr>
            <p:spPr>
              <a:xfrm>
                <a:off x="8816975" y="5467350"/>
                <a:ext cx="784225" cy="727075"/>
              </a:xfrm>
              <a:custGeom>
                <a:avLst/>
                <a:gdLst>
                  <a:gd name="connsiteX0" fmla="*/ 298450 w 784225"/>
                  <a:gd name="connsiteY0" fmla="*/ 727075 h 727075"/>
                  <a:gd name="connsiteX1" fmla="*/ 0 w 784225"/>
                  <a:gd name="connsiteY1" fmla="*/ 257175 h 727075"/>
                  <a:gd name="connsiteX2" fmla="*/ 234950 w 784225"/>
                  <a:gd name="connsiteY2" fmla="*/ 231775 h 727075"/>
                  <a:gd name="connsiteX3" fmla="*/ 377825 w 784225"/>
                  <a:gd name="connsiteY3" fmla="*/ 53975 h 727075"/>
                  <a:gd name="connsiteX4" fmla="*/ 739775 w 784225"/>
                  <a:gd name="connsiteY4" fmla="*/ 0 h 727075"/>
                  <a:gd name="connsiteX5" fmla="*/ 784225 w 784225"/>
                  <a:gd name="connsiteY5" fmla="*/ 647700 h 727075"/>
                  <a:gd name="connsiteX6" fmla="*/ 298450 w 784225"/>
                  <a:gd name="connsiteY6" fmla="*/ 727075 h 72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225" h="727075">
                    <a:moveTo>
                      <a:pt x="298450" y="727075"/>
                    </a:moveTo>
                    <a:lnTo>
                      <a:pt x="0" y="257175"/>
                    </a:lnTo>
                    <a:lnTo>
                      <a:pt x="234950" y="231775"/>
                    </a:lnTo>
                    <a:lnTo>
                      <a:pt x="377825" y="53975"/>
                    </a:lnTo>
                    <a:lnTo>
                      <a:pt x="739775" y="0"/>
                    </a:lnTo>
                    <a:lnTo>
                      <a:pt x="784225" y="647700"/>
                    </a:lnTo>
                    <a:lnTo>
                      <a:pt x="298450" y="727075"/>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Freeform 60"/>
              <p:cNvSpPr/>
              <p:nvPr/>
            </p:nvSpPr>
            <p:spPr>
              <a:xfrm>
                <a:off x="8588375" y="4327525"/>
                <a:ext cx="1346200" cy="781050"/>
              </a:xfrm>
              <a:custGeom>
                <a:avLst/>
                <a:gdLst>
                  <a:gd name="connsiteX0" fmla="*/ 82550 w 1346200"/>
                  <a:gd name="connsiteY0" fmla="*/ 149225 h 781050"/>
                  <a:gd name="connsiteX1" fmla="*/ 0 w 1346200"/>
                  <a:gd name="connsiteY1" fmla="*/ 225425 h 781050"/>
                  <a:gd name="connsiteX2" fmla="*/ 34925 w 1346200"/>
                  <a:gd name="connsiteY2" fmla="*/ 419100 h 781050"/>
                  <a:gd name="connsiteX3" fmla="*/ 34925 w 1346200"/>
                  <a:gd name="connsiteY3" fmla="*/ 419100 h 781050"/>
                  <a:gd name="connsiteX4" fmla="*/ 238125 w 1346200"/>
                  <a:gd name="connsiteY4" fmla="*/ 612775 h 781050"/>
                  <a:gd name="connsiteX5" fmla="*/ 593725 w 1346200"/>
                  <a:gd name="connsiteY5" fmla="*/ 781050 h 781050"/>
                  <a:gd name="connsiteX6" fmla="*/ 1041400 w 1346200"/>
                  <a:gd name="connsiteY6" fmla="*/ 682625 h 781050"/>
                  <a:gd name="connsiteX7" fmla="*/ 1346200 w 1346200"/>
                  <a:gd name="connsiteY7" fmla="*/ 546100 h 781050"/>
                  <a:gd name="connsiteX8" fmla="*/ 1266825 w 1346200"/>
                  <a:gd name="connsiteY8" fmla="*/ 0 h 781050"/>
                  <a:gd name="connsiteX9" fmla="*/ 82550 w 1346200"/>
                  <a:gd name="connsiteY9" fmla="*/ 149225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6200" h="781050">
                    <a:moveTo>
                      <a:pt x="82550" y="149225"/>
                    </a:moveTo>
                    <a:lnTo>
                      <a:pt x="0" y="225425"/>
                    </a:lnTo>
                    <a:lnTo>
                      <a:pt x="34925" y="419100"/>
                    </a:lnTo>
                    <a:lnTo>
                      <a:pt x="34925" y="419100"/>
                    </a:lnTo>
                    <a:lnTo>
                      <a:pt x="238125" y="612775"/>
                    </a:lnTo>
                    <a:lnTo>
                      <a:pt x="593725" y="781050"/>
                    </a:lnTo>
                    <a:lnTo>
                      <a:pt x="1041400" y="682625"/>
                    </a:lnTo>
                    <a:lnTo>
                      <a:pt x="1346200" y="546100"/>
                    </a:lnTo>
                    <a:lnTo>
                      <a:pt x="1266825" y="0"/>
                    </a:lnTo>
                    <a:lnTo>
                      <a:pt x="82550" y="149225"/>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Freeform 61"/>
              <p:cNvSpPr/>
              <p:nvPr/>
            </p:nvSpPr>
            <p:spPr>
              <a:xfrm>
                <a:off x="8194675" y="4473575"/>
                <a:ext cx="1803400" cy="1314450"/>
              </a:xfrm>
              <a:custGeom>
                <a:avLst/>
                <a:gdLst>
                  <a:gd name="connsiteX0" fmla="*/ 0 w 1803400"/>
                  <a:gd name="connsiteY0" fmla="*/ 41275 h 1314450"/>
                  <a:gd name="connsiteX1" fmla="*/ 463550 w 1803400"/>
                  <a:gd name="connsiteY1" fmla="*/ 0 h 1314450"/>
                  <a:gd name="connsiteX2" fmla="*/ 390525 w 1803400"/>
                  <a:gd name="connsiteY2" fmla="*/ 66675 h 1314450"/>
                  <a:gd name="connsiteX3" fmla="*/ 428625 w 1803400"/>
                  <a:gd name="connsiteY3" fmla="*/ 292100 h 1314450"/>
                  <a:gd name="connsiteX4" fmla="*/ 641350 w 1803400"/>
                  <a:gd name="connsiteY4" fmla="*/ 466725 h 1314450"/>
                  <a:gd name="connsiteX5" fmla="*/ 1009650 w 1803400"/>
                  <a:gd name="connsiteY5" fmla="*/ 641350 h 1314450"/>
                  <a:gd name="connsiteX6" fmla="*/ 1117600 w 1803400"/>
                  <a:gd name="connsiteY6" fmla="*/ 606425 h 1314450"/>
                  <a:gd name="connsiteX7" fmla="*/ 1435100 w 1803400"/>
                  <a:gd name="connsiteY7" fmla="*/ 542925 h 1314450"/>
                  <a:gd name="connsiteX8" fmla="*/ 1739900 w 1803400"/>
                  <a:gd name="connsiteY8" fmla="*/ 403225 h 1314450"/>
                  <a:gd name="connsiteX9" fmla="*/ 1803400 w 1803400"/>
                  <a:gd name="connsiteY9" fmla="*/ 990600 h 1314450"/>
                  <a:gd name="connsiteX10" fmla="*/ 1339850 w 1803400"/>
                  <a:gd name="connsiteY10" fmla="*/ 990600 h 1314450"/>
                  <a:gd name="connsiteX11" fmla="*/ 993775 w 1803400"/>
                  <a:gd name="connsiteY11" fmla="*/ 1047750 h 1314450"/>
                  <a:gd name="connsiteX12" fmla="*/ 866775 w 1803400"/>
                  <a:gd name="connsiteY12" fmla="*/ 1216025 h 1314450"/>
                  <a:gd name="connsiteX13" fmla="*/ 635000 w 1803400"/>
                  <a:gd name="connsiteY13" fmla="*/ 1247775 h 1314450"/>
                  <a:gd name="connsiteX14" fmla="*/ 98425 w 1803400"/>
                  <a:gd name="connsiteY14" fmla="*/ 1314450 h 1314450"/>
                  <a:gd name="connsiteX15" fmla="*/ 98425 w 1803400"/>
                  <a:gd name="connsiteY15" fmla="*/ 1314450 h 1314450"/>
                  <a:gd name="connsiteX16" fmla="*/ 0 w 1803400"/>
                  <a:gd name="connsiteY16" fmla="*/ 41275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3400" h="1314450">
                    <a:moveTo>
                      <a:pt x="0" y="41275"/>
                    </a:moveTo>
                    <a:lnTo>
                      <a:pt x="463550" y="0"/>
                    </a:lnTo>
                    <a:lnTo>
                      <a:pt x="390525" y="66675"/>
                    </a:lnTo>
                    <a:lnTo>
                      <a:pt x="428625" y="292100"/>
                    </a:lnTo>
                    <a:lnTo>
                      <a:pt x="641350" y="466725"/>
                    </a:lnTo>
                    <a:lnTo>
                      <a:pt x="1009650" y="641350"/>
                    </a:lnTo>
                    <a:lnTo>
                      <a:pt x="1117600" y="606425"/>
                    </a:lnTo>
                    <a:lnTo>
                      <a:pt x="1435100" y="542925"/>
                    </a:lnTo>
                    <a:lnTo>
                      <a:pt x="1739900" y="403225"/>
                    </a:lnTo>
                    <a:lnTo>
                      <a:pt x="1803400" y="990600"/>
                    </a:lnTo>
                    <a:lnTo>
                      <a:pt x="1339850" y="990600"/>
                    </a:lnTo>
                    <a:lnTo>
                      <a:pt x="993775" y="1047750"/>
                    </a:lnTo>
                    <a:lnTo>
                      <a:pt x="866775" y="1216025"/>
                    </a:lnTo>
                    <a:lnTo>
                      <a:pt x="635000" y="1247775"/>
                    </a:lnTo>
                    <a:lnTo>
                      <a:pt x="98425" y="1314450"/>
                    </a:lnTo>
                    <a:lnTo>
                      <a:pt x="98425" y="1314450"/>
                    </a:lnTo>
                    <a:lnTo>
                      <a:pt x="0" y="41275"/>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Freeform 62"/>
              <p:cNvSpPr/>
              <p:nvPr/>
            </p:nvSpPr>
            <p:spPr>
              <a:xfrm>
                <a:off x="5530850" y="3851275"/>
                <a:ext cx="1587500" cy="1457325"/>
              </a:xfrm>
              <a:custGeom>
                <a:avLst/>
                <a:gdLst>
                  <a:gd name="connsiteX0" fmla="*/ 1587500 w 1587500"/>
                  <a:gd name="connsiteY0" fmla="*/ 720725 h 1457325"/>
                  <a:gd name="connsiteX1" fmla="*/ 1568450 w 1587500"/>
                  <a:gd name="connsiteY1" fmla="*/ 333375 h 1457325"/>
                  <a:gd name="connsiteX2" fmla="*/ 1241425 w 1587500"/>
                  <a:gd name="connsiteY2" fmla="*/ 352425 h 1457325"/>
                  <a:gd name="connsiteX3" fmla="*/ 1235075 w 1587500"/>
                  <a:gd name="connsiteY3" fmla="*/ 158750 h 1457325"/>
                  <a:gd name="connsiteX4" fmla="*/ 984250 w 1587500"/>
                  <a:gd name="connsiteY4" fmla="*/ 168275 h 1457325"/>
                  <a:gd name="connsiteX5" fmla="*/ 733425 w 1587500"/>
                  <a:gd name="connsiteY5" fmla="*/ 0 h 1457325"/>
                  <a:gd name="connsiteX6" fmla="*/ 558800 w 1587500"/>
                  <a:gd name="connsiteY6" fmla="*/ 0 h 1457325"/>
                  <a:gd name="connsiteX7" fmla="*/ 184150 w 1587500"/>
                  <a:gd name="connsiteY7" fmla="*/ 9525 h 1457325"/>
                  <a:gd name="connsiteX8" fmla="*/ 41275 w 1587500"/>
                  <a:gd name="connsiteY8" fmla="*/ 69850 h 1457325"/>
                  <a:gd name="connsiteX9" fmla="*/ 76200 w 1587500"/>
                  <a:gd name="connsiteY9" fmla="*/ 282575 h 1457325"/>
                  <a:gd name="connsiteX10" fmla="*/ 0 w 1587500"/>
                  <a:gd name="connsiteY10" fmla="*/ 396875 h 1457325"/>
                  <a:gd name="connsiteX11" fmla="*/ 1092200 w 1587500"/>
                  <a:gd name="connsiteY11" fmla="*/ 1457325 h 1457325"/>
                  <a:gd name="connsiteX12" fmla="*/ 1130300 w 1587500"/>
                  <a:gd name="connsiteY12" fmla="*/ 1377950 h 1457325"/>
                  <a:gd name="connsiteX13" fmla="*/ 1085850 w 1587500"/>
                  <a:gd name="connsiteY13" fmla="*/ 1289050 h 1457325"/>
                  <a:gd name="connsiteX14" fmla="*/ 1054100 w 1587500"/>
                  <a:gd name="connsiteY14" fmla="*/ 1076325 h 1457325"/>
                  <a:gd name="connsiteX15" fmla="*/ 1162050 w 1587500"/>
                  <a:gd name="connsiteY15" fmla="*/ 1044575 h 1457325"/>
                  <a:gd name="connsiteX16" fmla="*/ 1238250 w 1587500"/>
                  <a:gd name="connsiteY16" fmla="*/ 1098550 h 1457325"/>
                  <a:gd name="connsiteX17" fmla="*/ 1270000 w 1587500"/>
                  <a:gd name="connsiteY17" fmla="*/ 1047750 h 1457325"/>
                  <a:gd name="connsiteX18" fmla="*/ 1263650 w 1587500"/>
                  <a:gd name="connsiteY18" fmla="*/ 739775 h 1457325"/>
                  <a:gd name="connsiteX19" fmla="*/ 1587500 w 1587500"/>
                  <a:gd name="connsiteY19" fmla="*/ 72072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87500" h="1457325">
                    <a:moveTo>
                      <a:pt x="1587500" y="720725"/>
                    </a:moveTo>
                    <a:lnTo>
                      <a:pt x="1568450" y="333375"/>
                    </a:lnTo>
                    <a:lnTo>
                      <a:pt x="1241425" y="352425"/>
                    </a:lnTo>
                    <a:lnTo>
                      <a:pt x="1235075" y="158750"/>
                    </a:lnTo>
                    <a:lnTo>
                      <a:pt x="984250" y="168275"/>
                    </a:lnTo>
                    <a:lnTo>
                      <a:pt x="733425" y="0"/>
                    </a:lnTo>
                    <a:lnTo>
                      <a:pt x="558800" y="0"/>
                    </a:lnTo>
                    <a:lnTo>
                      <a:pt x="184150" y="9525"/>
                    </a:lnTo>
                    <a:lnTo>
                      <a:pt x="41275" y="69850"/>
                    </a:lnTo>
                    <a:lnTo>
                      <a:pt x="76200" y="282575"/>
                    </a:lnTo>
                    <a:lnTo>
                      <a:pt x="0" y="396875"/>
                    </a:lnTo>
                    <a:lnTo>
                      <a:pt x="1092200" y="1457325"/>
                    </a:lnTo>
                    <a:lnTo>
                      <a:pt x="1130300" y="1377950"/>
                    </a:lnTo>
                    <a:lnTo>
                      <a:pt x="1085850" y="1289050"/>
                    </a:lnTo>
                    <a:lnTo>
                      <a:pt x="1054100" y="1076325"/>
                    </a:lnTo>
                    <a:lnTo>
                      <a:pt x="1162050" y="1044575"/>
                    </a:lnTo>
                    <a:lnTo>
                      <a:pt x="1238250" y="1098550"/>
                    </a:lnTo>
                    <a:lnTo>
                      <a:pt x="1270000" y="1047750"/>
                    </a:lnTo>
                    <a:lnTo>
                      <a:pt x="1263650" y="739775"/>
                    </a:lnTo>
                    <a:lnTo>
                      <a:pt x="1587500" y="720725"/>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6" name="Group 35"/>
            <p:cNvGrpSpPr/>
            <p:nvPr/>
          </p:nvGrpSpPr>
          <p:grpSpPr>
            <a:xfrm>
              <a:off x="5662719" y="192721"/>
              <a:ext cx="3514085" cy="4383379"/>
              <a:chOff x="5662719" y="192721"/>
              <a:chExt cx="3514085" cy="4383379"/>
            </a:xfrm>
            <a:solidFill>
              <a:srgbClr val="FF7E79"/>
            </a:solidFill>
          </p:grpSpPr>
          <p:sp>
            <p:nvSpPr>
              <p:cNvPr id="50" name="Freeform 49"/>
              <p:cNvSpPr/>
              <p:nvPr/>
            </p:nvSpPr>
            <p:spPr>
              <a:xfrm>
                <a:off x="5966152" y="2021521"/>
                <a:ext cx="2501274" cy="2554579"/>
              </a:xfrm>
              <a:custGeom>
                <a:avLst/>
                <a:gdLst>
                  <a:gd name="connsiteX0" fmla="*/ 1160427 w 2501274"/>
                  <a:gd name="connsiteY0" fmla="*/ 2554579 h 2554579"/>
                  <a:gd name="connsiteX1" fmla="*/ 2222444 w 2501274"/>
                  <a:gd name="connsiteY1" fmla="*/ 2497173 h 2554579"/>
                  <a:gd name="connsiteX2" fmla="*/ 2107631 w 2501274"/>
                  <a:gd name="connsiteY2" fmla="*/ 1098920 h 2554579"/>
                  <a:gd name="connsiteX3" fmla="*/ 2402863 w 2501274"/>
                  <a:gd name="connsiteY3" fmla="*/ 1082518 h 2554579"/>
                  <a:gd name="connsiteX4" fmla="*/ 2370060 w 2501274"/>
                  <a:gd name="connsiteY4" fmla="*/ 844692 h 2554579"/>
                  <a:gd name="connsiteX5" fmla="*/ 2501274 w 2501274"/>
                  <a:gd name="connsiteY5" fmla="*/ 832391 h 2554579"/>
                  <a:gd name="connsiteX6" fmla="*/ 2431566 w 2501274"/>
                  <a:gd name="connsiteY6" fmla="*/ 200922 h 2554579"/>
                  <a:gd name="connsiteX7" fmla="*/ 2206042 w 2501274"/>
                  <a:gd name="connsiteY7" fmla="*/ 221424 h 2554579"/>
                  <a:gd name="connsiteX8" fmla="*/ 1816499 w 2501274"/>
                  <a:gd name="connsiteY8" fmla="*/ 106612 h 2554579"/>
                  <a:gd name="connsiteX9" fmla="*/ 1734490 w 2501274"/>
                  <a:gd name="connsiteY9" fmla="*/ 0 h 2554579"/>
                  <a:gd name="connsiteX10" fmla="*/ 1496664 w 2501274"/>
                  <a:gd name="connsiteY10" fmla="*/ 32804 h 2554579"/>
                  <a:gd name="connsiteX11" fmla="*/ 1554070 w 2501274"/>
                  <a:gd name="connsiteY11" fmla="*/ 766784 h 2554579"/>
                  <a:gd name="connsiteX12" fmla="*/ 12302 w 2501274"/>
                  <a:gd name="connsiteY12" fmla="*/ 836492 h 2554579"/>
                  <a:gd name="connsiteX13" fmla="*/ 0 w 2501274"/>
                  <a:gd name="connsiteY13" fmla="*/ 1168628 h 2554579"/>
                  <a:gd name="connsiteX14" fmla="*/ 110713 w 2501274"/>
                  <a:gd name="connsiteY14" fmla="*/ 1176829 h 2554579"/>
                  <a:gd name="connsiteX15" fmla="*/ 114813 w 2501274"/>
                  <a:gd name="connsiteY15" fmla="*/ 1824700 h 2554579"/>
                  <a:gd name="connsiteX16" fmla="*/ 303434 w 2501274"/>
                  <a:gd name="connsiteY16" fmla="*/ 1824700 h 2554579"/>
                  <a:gd name="connsiteX17" fmla="*/ 549461 w 2501274"/>
                  <a:gd name="connsiteY17" fmla="*/ 1992818 h 2554579"/>
                  <a:gd name="connsiteX18" fmla="*/ 799588 w 2501274"/>
                  <a:gd name="connsiteY18" fmla="*/ 1980517 h 2554579"/>
                  <a:gd name="connsiteX19" fmla="*/ 811889 w 2501274"/>
                  <a:gd name="connsiteY19" fmla="*/ 2160936 h 2554579"/>
                  <a:gd name="connsiteX20" fmla="*/ 1131724 w 2501274"/>
                  <a:gd name="connsiteY20" fmla="*/ 2160936 h 2554579"/>
                  <a:gd name="connsiteX21" fmla="*/ 1160427 w 2501274"/>
                  <a:gd name="connsiteY21" fmla="*/ 2554579 h 25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274" h="2554579">
                    <a:moveTo>
                      <a:pt x="1160427" y="2554579"/>
                    </a:moveTo>
                    <a:lnTo>
                      <a:pt x="2222444" y="2497173"/>
                    </a:lnTo>
                    <a:lnTo>
                      <a:pt x="2107631" y="1098920"/>
                    </a:lnTo>
                    <a:lnTo>
                      <a:pt x="2402863" y="1082518"/>
                    </a:lnTo>
                    <a:lnTo>
                      <a:pt x="2370060" y="844692"/>
                    </a:lnTo>
                    <a:lnTo>
                      <a:pt x="2501274" y="832391"/>
                    </a:lnTo>
                    <a:lnTo>
                      <a:pt x="2431566" y="200922"/>
                    </a:lnTo>
                    <a:lnTo>
                      <a:pt x="2206042" y="221424"/>
                    </a:lnTo>
                    <a:lnTo>
                      <a:pt x="1816499" y="106612"/>
                    </a:lnTo>
                    <a:lnTo>
                      <a:pt x="1734490" y="0"/>
                    </a:lnTo>
                    <a:lnTo>
                      <a:pt x="1496664" y="32804"/>
                    </a:lnTo>
                    <a:lnTo>
                      <a:pt x="1554070" y="766784"/>
                    </a:lnTo>
                    <a:lnTo>
                      <a:pt x="12302" y="836492"/>
                    </a:lnTo>
                    <a:lnTo>
                      <a:pt x="0" y="1168628"/>
                    </a:lnTo>
                    <a:lnTo>
                      <a:pt x="110713" y="1176829"/>
                    </a:lnTo>
                    <a:cubicBezTo>
                      <a:pt x="112080" y="1392786"/>
                      <a:pt x="113446" y="1608743"/>
                      <a:pt x="114813" y="1824700"/>
                    </a:cubicBezTo>
                    <a:lnTo>
                      <a:pt x="303434" y="1824700"/>
                    </a:lnTo>
                    <a:lnTo>
                      <a:pt x="549461" y="1992818"/>
                    </a:lnTo>
                    <a:lnTo>
                      <a:pt x="799588" y="1980517"/>
                    </a:lnTo>
                    <a:lnTo>
                      <a:pt x="811889" y="2160936"/>
                    </a:lnTo>
                    <a:lnTo>
                      <a:pt x="1131724" y="2160936"/>
                    </a:lnTo>
                    <a:lnTo>
                      <a:pt x="1160427" y="2554579"/>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Freeform 50"/>
              <p:cNvSpPr/>
              <p:nvPr/>
            </p:nvSpPr>
            <p:spPr>
              <a:xfrm>
                <a:off x="7450515" y="192721"/>
                <a:ext cx="1726289" cy="2054325"/>
              </a:xfrm>
              <a:custGeom>
                <a:avLst/>
                <a:gdLst>
                  <a:gd name="connsiteX0" fmla="*/ 939002 w 1726289"/>
                  <a:gd name="connsiteY0" fmla="*/ 2033822 h 2054325"/>
                  <a:gd name="connsiteX1" fmla="*/ 1033313 w 1726289"/>
                  <a:gd name="connsiteY1" fmla="*/ 2013320 h 2054325"/>
                  <a:gd name="connsiteX2" fmla="*/ 988208 w 1726289"/>
                  <a:gd name="connsiteY2" fmla="*/ 1672983 h 2054325"/>
                  <a:gd name="connsiteX3" fmla="*/ 1267038 w 1726289"/>
                  <a:gd name="connsiteY3" fmla="*/ 1640179 h 2054325"/>
                  <a:gd name="connsiteX4" fmla="*/ 1217833 w 1726289"/>
                  <a:gd name="connsiteY4" fmla="*/ 1455659 h 2054325"/>
                  <a:gd name="connsiteX5" fmla="*/ 1726289 w 1726289"/>
                  <a:gd name="connsiteY5" fmla="*/ 1394153 h 2054325"/>
                  <a:gd name="connsiteX6" fmla="*/ 1492563 w 1726289"/>
                  <a:gd name="connsiteY6" fmla="*/ 0 h 2054325"/>
                  <a:gd name="connsiteX7" fmla="*/ 254228 w 1726289"/>
                  <a:gd name="connsiteY7" fmla="*/ 151717 h 2054325"/>
                  <a:gd name="connsiteX8" fmla="*/ 307533 w 1726289"/>
                  <a:gd name="connsiteY8" fmla="*/ 590465 h 2054325"/>
                  <a:gd name="connsiteX9" fmla="*/ 307533 w 1726289"/>
                  <a:gd name="connsiteY9" fmla="*/ 590465 h 2054325"/>
                  <a:gd name="connsiteX10" fmla="*/ 295232 w 1726289"/>
                  <a:gd name="connsiteY10" fmla="*/ 1131724 h 2054325"/>
                  <a:gd name="connsiteX11" fmla="*/ 159917 w 1726289"/>
                  <a:gd name="connsiteY11" fmla="*/ 1131724 h 2054325"/>
                  <a:gd name="connsiteX12" fmla="*/ 221424 w 1726289"/>
                  <a:gd name="connsiteY12" fmla="*/ 1558170 h 2054325"/>
                  <a:gd name="connsiteX13" fmla="*/ 0 w 1726289"/>
                  <a:gd name="connsiteY13" fmla="*/ 1570472 h 2054325"/>
                  <a:gd name="connsiteX14" fmla="*/ 20502 w 1726289"/>
                  <a:gd name="connsiteY14" fmla="*/ 1869805 h 2054325"/>
                  <a:gd name="connsiteX15" fmla="*/ 241926 w 1726289"/>
                  <a:gd name="connsiteY15" fmla="*/ 1820599 h 2054325"/>
                  <a:gd name="connsiteX16" fmla="*/ 344437 w 1726289"/>
                  <a:gd name="connsiteY16" fmla="*/ 1939512 h 2054325"/>
                  <a:gd name="connsiteX17" fmla="*/ 733980 w 1726289"/>
                  <a:gd name="connsiteY17" fmla="*/ 2054325 h 2054325"/>
                  <a:gd name="connsiteX18" fmla="*/ 939002 w 1726289"/>
                  <a:gd name="connsiteY18" fmla="*/ 2033822 h 205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6289" h="2054325">
                    <a:moveTo>
                      <a:pt x="939002" y="2033822"/>
                    </a:moveTo>
                    <a:lnTo>
                      <a:pt x="1033313" y="2013320"/>
                    </a:lnTo>
                    <a:lnTo>
                      <a:pt x="988208" y="1672983"/>
                    </a:lnTo>
                    <a:lnTo>
                      <a:pt x="1267038" y="1640179"/>
                    </a:lnTo>
                    <a:lnTo>
                      <a:pt x="1217833" y="1455659"/>
                    </a:lnTo>
                    <a:lnTo>
                      <a:pt x="1726289" y="1394153"/>
                    </a:lnTo>
                    <a:lnTo>
                      <a:pt x="1492563" y="0"/>
                    </a:lnTo>
                    <a:lnTo>
                      <a:pt x="254228" y="151717"/>
                    </a:lnTo>
                    <a:lnTo>
                      <a:pt x="307533" y="590465"/>
                    </a:lnTo>
                    <a:lnTo>
                      <a:pt x="307533" y="590465"/>
                    </a:lnTo>
                    <a:lnTo>
                      <a:pt x="295232" y="1131724"/>
                    </a:lnTo>
                    <a:lnTo>
                      <a:pt x="159917" y="1131724"/>
                    </a:lnTo>
                    <a:lnTo>
                      <a:pt x="221424" y="1558170"/>
                    </a:lnTo>
                    <a:lnTo>
                      <a:pt x="0" y="1570472"/>
                    </a:lnTo>
                    <a:lnTo>
                      <a:pt x="20502" y="1869805"/>
                    </a:lnTo>
                    <a:lnTo>
                      <a:pt x="241926" y="1820599"/>
                    </a:lnTo>
                    <a:lnTo>
                      <a:pt x="344437" y="1939512"/>
                    </a:lnTo>
                    <a:lnTo>
                      <a:pt x="733980" y="2054325"/>
                    </a:lnTo>
                    <a:lnTo>
                      <a:pt x="939002" y="2033822"/>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Freeform 51"/>
              <p:cNvSpPr/>
              <p:nvPr/>
            </p:nvSpPr>
            <p:spPr>
              <a:xfrm>
                <a:off x="6962561" y="340337"/>
                <a:ext cx="795487" cy="1660682"/>
              </a:xfrm>
              <a:custGeom>
                <a:avLst/>
                <a:gdLst>
                  <a:gd name="connsiteX0" fmla="*/ 738081 w 795487"/>
                  <a:gd name="connsiteY0" fmla="*/ 0 h 1660682"/>
                  <a:gd name="connsiteX1" fmla="*/ 328036 w 795487"/>
                  <a:gd name="connsiteY1" fmla="*/ 32804 h 1660682"/>
                  <a:gd name="connsiteX2" fmla="*/ 360840 w 795487"/>
                  <a:gd name="connsiteY2" fmla="*/ 299333 h 1660682"/>
                  <a:gd name="connsiteX3" fmla="*/ 319835 w 795487"/>
                  <a:gd name="connsiteY3" fmla="*/ 307534 h 1660682"/>
                  <a:gd name="connsiteX4" fmla="*/ 348539 w 795487"/>
                  <a:gd name="connsiteY4" fmla="*/ 738081 h 1660682"/>
                  <a:gd name="connsiteX5" fmla="*/ 311635 w 795487"/>
                  <a:gd name="connsiteY5" fmla="*/ 750382 h 1660682"/>
                  <a:gd name="connsiteX6" fmla="*/ 328036 w 795487"/>
                  <a:gd name="connsiteY6" fmla="*/ 1045615 h 1660682"/>
                  <a:gd name="connsiteX7" fmla="*/ 332137 w 795487"/>
                  <a:gd name="connsiteY7" fmla="*/ 1127624 h 1660682"/>
                  <a:gd name="connsiteX8" fmla="*/ 266530 w 795487"/>
                  <a:gd name="connsiteY8" fmla="*/ 1135824 h 1660682"/>
                  <a:gd name="connsiteX9" fmla="*/ 274730 w 795487"/>
                  <a:gd name="connsiteY9" fmla="*/ 1221934 h 1660682"/>
                  <a:gd name="connsiteX10" fmla="*/ 196822 w 795487"/>
                  <a:gd name="connsiteY10" fmla="*/ 1226034 h 1660682"/>
                  <a:gd name="connsiteX11" fmla="*/ 196822 w 795487"/>
                  <a:gd name="connsiteY11" fmla="*/ 1287541 h 1660682"/>
                  <a:gd name="connsiteX12" fmla="*/ 127114 w 795487"/>
                  <a:gd name="connsiteY12" fmla="*/ 1303943 h 1660682"/>
                  <a:gd name="connsiteX13" fmla="*/ 151717 w 795487"/>
                  <a:gd name="connsiteY13" fmla="*/ 1439258 h 1660682"/>
                  <a:gd name="connsiteX14" fmla="*/ 213224 w 795487"/>
                  <a:gd name="connsiteY14" fmla="*/ 1447459 h 1660682"/>
                  <a:gd name="connsiteX15" fmla="*/ 209123 w 795487"/>
                  <a:gd name="connsiteY15" fmla="*/ 1504865 h 1660682"/>
                  <a:gd name="connsiteX16" fmla="*/ 143516 w 795487"/>
                  <a:gd name="connsiteY16" fmla="*/ 1496664 h 1660682"/>
                  <a:gd name="connsiteX17" fmla="*/ 143516 w 795487"/>
                  <a:gd name="connsiteY17" fmla="*/ 1496664 h 1660682"/>
                  <a:gd name="connsiteX18" fmla="*/ 61507 w 795487"/>
                  <a:gd name="connsiteY18" fmla="*/ 1529467 h 1660682"/>
                  <a:gd name="connsiteX19" fmla="*/ 61507 w 795487"/>
                  <a:gd name="connsiteY19" fmla="*/ 1529467 h 1660682"/>
                  <a:gd name="connsiteX20" fmla="*/ 61507 w 795487"/>
                  <a:gd name="connsiteY20" fmla="*/ 1529467 h 1660682"/>
                  <a:gd name="connsiteX21" fmla="*/ 32804 w 795487"/>
                  <a:gd name="connsiteY21" fmla="*/ 1582773 h 1660682"/>
                  <a:gd name="connsiteX22" fmla="*/ 32804 w 795487"/>
                  <a:gd name="connsiteY22" fmla="*/ 1582773 h 1660682"/>
                  <a:gd name="connsiteX23" fmla="*/ 0 w 795487"/>
                  <a:gd name="connsiteY23" fmla="*/ 1660682 h 1660682"/>
                  <a:gd name="connsiteX24" fmla="*/ 147617 w 795487"/>
                  <a:gd name="connsiteY24" fmla="*/ 1652481 h 1660682"/>
                  <a:gd name="connsiteX25" fmla="*/ 168119 w 795487"/>
                  <a:gd name="connsiteY25" fmla="*/ 1607376 h 1660682"/>
                  <a:gd name="connsiteX26" fmla="*/ 348539 w 795487"/>
                  <a:gd name="connsiteY26" fmla="*/ 1607376 h 1660682"/>
                  <a:gd name="connsiteX27" fmla="*/ 348539 w 795487"/>
                  <a:gd name="connsiteY27" fmla="*/ 1554070 h 1660682"/>
                  <a:gd name="connsiteX28" fmla="*/ 496155 w 795487"/>
                  <a:gd name="connsiteY28" fmla="*/ 1562271 h 1660682"/>
                  <a:gd name="connsiteX29" fmla="*/ 479753 w 795487"/>
                  <a:gd name="connsiteY29" fmla="*/ 1418755 h 1660682"/>
                  <a:gd name="connsiteX30" fmla="*/ 697077 w 795487"/>
                  <a:gd name="connsiteY30" fmla="*/ 1406454 h 1660682"/>
                  <a:gd name="connsiteX31" fmla="*/ 647871 w 795487"/>
                  <a:gd name="connsiteY31" fmla="*/ 980007 h 1660682"/>
                  <a:gd name="connsiteX32" fmla="*/ 779086 w 795487"/>
                  <a:gd name="connsiteY32" fmla="*/ 975907 h 1660682"/>
                  <a:gd name="connsiteX33" fmla="*/ 795487 w 795487"/>
                  <a:gd name="connsiteY33" fmla="*/ 422346 h 1660682"/>
                  <a:gd name="connsiteX34" fmla="*/ 738081 w 795487"/>
                  <a:gd name="connsiteY34" fmla="*/ 0 h 166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5487" h="1660682">
                    <a:moveTo>
                      <a:pt x="738081" y="0"/>
                    </a:moveTo>
                    <a:lnTo>
                      <a:pt x="328036" y="32804"/>
                    </a:lnTo>
                    <a:lnTo>
                      <a:pt x="360840" y="299333"/>
                    </a:lnTo>
                    <a:lnTo>
                      <a:pt x="319835" y="307534"/>
                    </a:lnTo>
                    <a:lnTo>
                      <a:pt x="348539" y="738081"/>
                    </a:lnTo>
                    <a:lnTo>
                      <a:pt x="311635" y="750382"/>
                    </a:lnTo>
                    <a:lnTo>
                      <a:pt x="328036" y="1045615"/>
                    </a:lnTo>
                    <a:lnTo>
                      <a:pt x="332137" y="1127624"/>
                    </a:lnTo>
                    <a:lnTo>
                      <a:pt x="266530" y="1135824"/>
                    </a:lnTo>
                    <a:lnTo>
                      <a:pt x="274730" y="1221934"/>
                    </a:lnTo>
                    <a:lnTo>
                      <a:pt x="196822" y="1226034"/>
                    </a:lnTo>
                    <a:lnTo>
                      <a:pt x="196822" y="1287541"/>
                    </a:lnTo>
                    <a:lnTo>
                      <a:pt x="127114" y="1303943"/>
                    </a:lnTo>
                    <a:lnTo>
                      <a:pt x="151717" y="1439258"/>
                    </a:lnTo>
                    <a:lnTo>
                      <a:pt x="213224" y="1447459"/>
                    </a:lnTo>
                    <a:lnTo>
                      <a:pt x="209123" y="1504865"/>
                    </a:lnTo>
                    <a:lnTo>
                      <a:pt x="143516" y="1496664"/>
                    </a:lnTo>
                    <a:lnTo>
                      <a:pt x="143516" y="1496664"/>
                    </a:lnTo>
                    <a:lnTo>
                      <a:pt x="61507" y="1529467"/>
                    </a:lnTo>
                    <a:lnTo>
                      <a:pt x="61507" y="1529467"/>
                    </a:lnTo>
                    <a:lnTo>
                      <a:pt x="61507" y="1529467"/>
                    </a:lnTo>
                    <a:lnTo>
                      <a:pt x="32804" y="1582773"/>
                    </a:lnTo>
                    <a:lnTo>
                      <a:pt x="32804" y="1582773"/>
                    </a:lnTo>
                    <a:lnTo>
                      <a:pt x="0" y="1660682"/>
                    </a:lnTo>
                    <a:lnTo>
                      <a:pt x="147617" y="1652481"/>
                    </a:lnTo>
                    <a:lnTo>
                      <a:pt x="168119" y="1607376"/>
                    </a:lnTo>
                    <a:lnTo>
                      <a:pt x="348539" y="1607376"/>
                    </a:lnTo>
                    <a:lnTo>
                      <a:pt x="348539" y="1554070"/>
                    </a:lnTo>
                    <a:lnTo>
                      <a:pt x="496155" y="1562271"/>
                    </a:lnTo>
                    <a:lnTo>
                      <a:pt x="479753" y="1418755"/>
                    </a:lnTo>
                    <a:lnTo>
                      <a:pt x="697077" y="1406454"/>
                    </a:lnTo>
                    <a:lnTo>
                      <a:pt x="647871" y="980007"/>
                    </a:lnTo>
                    <a:lnTo>
                      <a:pt x="779086" y="975907"/>
                    </a:lnTo>
                    <a:lnTo>
                      <a:pt x="795487" y="422346"/>
                    </a:lnTo>
                    <a:lnTo>
                      <a:pt x="738081"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Freeform 52"/>
              <p:cNvSpPr/>
              <p:nvPr/>
            </p:nvSpPr>
            <p:spPr>
              <a:xfrm>
                <a:off x="6203978" y="373141"/>
                <a:ext cx="1131724" cy="1623777"/>
              </a:xfrm>
              <a:custGeom>
                <a:avLst/>
                <a:gdLst>
                  <a:gd name="connsiteX0" fmla="*/ 1070218 w 1131724"/>
                  <a:gd name="connsiteY0" fmla="*/ 0 h 1623777"/>
                  <a:gd name="connsiteX1" fmla="*/ 0 w 1131724"/>
                  <a:gd name="connsiteY1" fmla="*/ 41004 h 1623777"/>
                  <a:gd name="connsiteX2" fmla="*/ 4101 w 1131724"/>
                  <a:gd name="connsiteY2" fmla="*/ 401844 h 1623777"/>
                  <a:gd name="connsiteX3" fmla="*/ 94311 w 1131724"/>
                  <a:gd name="connsiteY3" fmla="*/ 533058 h 1623777"/>
                  <a:gd name="connsiteX4" fmla="*/ 90210 w 1131724"/>
                  <a:gd name="connsiteY4" fmla="*/ 590464 h 1623777"/>
                  <a:gd name="connsiteX5" fmla="*/ 196822 w 1131724"/>
                  <a:gd name="connsiteY5" fmla="*/ 647871 h 1623777"/>
                  <a:gd name="connsiteX6" fmla="*/ 270630 w 1131724"/>
                  <a:gd name="connsiteY6" fmla="*/ 766784 h 1623777"/>
                  <a:gd name="connsiteX7" fmla="*/ 377242 w 1131724"/>
                  <a:gd name="connsiteY7" fmla="*/ 865194 h 1623777"/>
                  <a:gd name="connsiteX8" fmla="*/ 426447 w 1131724"/>
                  <a:gd name="connsiteY8" fmla="*/ 861094 h 1623777"/>
                  <a:gd name="connsiteX9" fmla="*/ 389543 w 1131724"/>
                  <a:gd name="connsiteY9" fmla="*/ 1029212 h 1623777"/>
                  <a:gd name="connsiteX10" fmla="*/ 405945 w 1131724"/>
                  <a:gd name="connsiteY10" fmla="*/ 1107121 h 1623777"/>
                  <a:gd name="connsiteX11" fmla="*/ 373141 w 1131724"/>
                  <a:gd name="connsiteY11" fmla="*/ 1144025 h 1623777"/>
                  <a:gd name="connsiteX12" fmla="*/ 377242 w 1131724"/>
                  <a:gd name="connsiteY12" fmla="*/ 1197331 h 1623777"/>
                  <a:gd name="connsiteX13" fmla="*/ 434648 w 1131724"/>
                  <a:gd name="connsiteY13" fmla="*/ 1258837 h 1623777"/>
                  <a:gd name="connsiteX14" fmla="*/ 512557 w 1131724"/>
                  <a:gd name="connsiteY14" fmla="*/ 1185029 h 1623777"/>
                  <a:gd name="connsiteX15" fmla="*/ 602766 w 1131724"/>
                  <a:gd name="connsiteY15" fmla="*/ 1312143 h 1623777"/>
                  <a:gd name="connsiteX16" fmla="*/ 676574 w 1131724"/>
                  <a:gd name="connsiteY16" fmla="*/ 1418755 h 1623777"/>
                  <a:gd name="connsiteX17" fmla="*/ 631470 w 1131724"/>
                  <a:gd name="connsiteY17" fmla="*/ 1443358 h 1623777"/>
                  <a:gd name="connsiteX18" fmla="*/ 766784 w 1131724"/>
                  <a:gd name="connsiteY18" fmla="*/ 1623777 h 1623777"/>
                  <a:gd name="connsiteX19" fmla="*/ 815990 w 1131724"/>
                  <a:gd name="connsiteY19" fmla="*/ 1484362 h 1623777"/>
                  <a:gd name="connsiteX20" fmla="*/ 910300 w 1131724"/>
                  <a:gd name="connsiteY20" fmla="*/ 1455659 h 1623777"/>
                  <a:gd name="connsiteX21" fmla="*/ 959505 w 1131724"/>
                  <a:gd name="connsiteY21" fmla="*/ 1472061 h 1623777"/>
                  <a:gd name="connsiteX22" fmla="*/ 967706 w 1131724"/>
                  <a:gd name="connsiteY22" fmla="*/ 1422855 h 1623777"/>
                  <a:gd name="connsiteX23" fmla="*/ 906200 w 1131724"/>
                  <a:gd name="connsiteY23" fmla="*/ 1402353 h 1623777"/>
                  <a:gd name="connsiteX24" fmla="*/ 889798 w 1131724"/>
                  <a:gd name="connsiteY24" fmla="*/ 1271139 h 1623777"/>
                  <a:gd name="connsiteX25" fmla="*/ 959505 w 1131724"/>
                  <a:gd name="connsiteY25" fmla="*/ 1258837 h 1623777"/>
                  <a:gd name="connsiteX26" fmla="*/ 959505 w 1131724"/>
                  <a:gd name="connsiteY26" fmla="*/ 1189130 h 1623777"/>
                  <a:gd name="connsiteX27" fmla="*/ 1033313 w 1131724"/>
                  <a:gd name="connsiteY27" fmla="*/ 1193230 h 1623777"/>
                  <a:gd name="connsiteX28" fmla="*/ 1029213 w 1131724"/>
                  <a:gd name="connsiteY28" fmla="*/ 1098920 h 1623777"/>
                  <a:gd name="connsiteX29" fmla="*/ 1098921 w 1131724"/>
                  <a:gd name="connsiteY29" fmla="*/ 1094820 h 1623777"/>
                  <a:gd name="connsiteX30" fmla="*/ 1062017 w 1131724"/>
                  <a:gd name="connsiteY30" fmla="*/ 721679 h 1623777"/>
                  <a:gd name="connsiteX31" fmla="*/ 1111222 w 1131724"/>
                  <a:gd name="connsiteY31" fmla="*/ 701176 h 1623777"/>
                  <a:gd name="connsiteX32" fmla="*/ 1078418 w 1131724"/>
                  <a:gd name="connsiteY32" fmla="*/ 278830 h 1623777"/>
                  <a:gd name="connsiteX33" fmla="*/ 1131724 w 1131724"/>
                  <a:gd name="connsiteY33" fmla="*/ 270629 h 1623777"/>
                  <a:gd name="connsiteX34" fmla="*/ 1070218 w 1131724"/>
                  <a:gd name="connsiteY34" fmla="*/ 0 h 162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1724" h="1623777">
                    <a:moveTo>
                      <a:pt x="1070218" y="0"/>
                    </a:moveTo>
                    <a:lnTo>
                      <a:pt x="0" y="41004"/>
                    </a:lnTo>
                    <a:lnTo>
                      <a:pt x="4101" y="401844"/>
                    </a:lnTo>
                    <a:lnTo>
                      <a:pt x="94311" y="533058"/>
                    </a:lnTo>
                    <a:lnTo>
                      <a:pt x="90210" y="590464"/>
                    </a:lnTo>
                    <a:lnTo>
                      <a:pt x="196822" y="647871"/>
                    </a:lnTo>
                    <a:lnTo>
                      <a:pt x="270630" y="766784"/>
                    </a:lnTo>
                    <a:lnTo>
                      <a:pt x="377242" y="865194"/>
                    </a:lnTo>
                    <a:lnTo>
                      <a:pt x="426447" y="861094"/>
                    </a:lnTo>
                    <a:lnTo>
                      <a:pt x="389543" y="1029212"/>
                    </a:lnTo>
                    <a:lnTo>
                      <a:pt x="405945" y="1107121"/>
                    </a:lnTo>
                    <a:lnTo>
                      <a:pt x="373141" y="1144025"/>
                    </a:lnTo>
                    <a:lnTo>
                      <a:pt x="377242" y="1197331"/>
                    </a:lnTo>
                    <a:lnTo>
                      <a:pt x="434648" y="1258837"/>
                    </a:lnTo>
                    <a:lnTo>
                      <a:pt x="512557" y="1185029"/>
                    </a:lnTo>
                    <a:lnTo>
                      <a:pt x="602766" y="1312143"/>
                    </a:lnTo>
                    <a:lnTo>
                      <a:pt x="676574" y="1418755"/>
                    </a:lnTo>
                    <a:lnTo>
                      <a:pt x="631470" y="1443358"/>
                    </a:lnTo>
                    <a:lnTo>
                      <a:pt x="766784" y="1623777"/>
                    </a:lnTo>
                    <a:lnTo>
                      <a:pt x="815990" y="1484362"/>
                    </a:lnTo>
                    <a:lnTo>
                      <a:pt x="910300" y="1455659"/>
                    </a:lnTo>
                    <a:lnTo>
                      <a:pt x="959505" y="1472061"/>
                    </a:lnTo>
                    <a:lnTo>
                      <a:pt x="967706" y="1422855"/>
                    </a:lnTo>
                    <a:lnTo>
                      <a:pt x="906200" y="1402353"/>
                    </a:lnTo>
                    <a:lnTo>
                      <a:pt x="889798" y="1271139"/>
                    </a:lnTo>
                    <a:lnTo>
                      <a:pt x="959505" y="1258837"/>
                    </a:lnTo>
                    <a:lnTo>
                      <a:pt x="959505" y="1189130"/>
                    </a:lnTo>
                    <a:lnTo>
                      <a:pt x="1033313" y="1193230"/>
                    </a:lnTo>
                    <a:lnTo>
                      <a:pt x="1029213" y="1098920"/>
                    </a:lnTo>
                    <a:lnTo>
                      <a:pt x="1098921" y="1094820"/>
                    </a:lnTo>
                    <a:lnTo>
                      <a:pt x="1062017" y="721679"/>
                    </a:lnTo>
                    <a:lnTo>
                      <a:pt x="1111222" y="701176"/>
                    </a:lnTo>
                    <a:lnTo>
                      <a:pt x="1078418" y="278830"/>
                    </a:lnTo>
                    <a:lnTo>
                      <a:pt x="1131724" y="270629"/>
                    </a:lnTo>
                    <a:lnTo>
                      <a:pt x="1070218"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Freeform 53"/>
              <p:cNvSpPr/>
              <p:nvPr/>
            </p:nvSpPr>
            <p:spPr>
              <a:xfrm>
                <a:off x="6564818" y="1570472"/>
                <a:ext cx="959505" cy="1242436"/>
              </a:xfrm>
              <a:custGeom>
                <a:avLst/>
                <a:gdLst>
                  <a:gd name="connsiteX0" fmla="*/ 246027 w 959505"/>
                  <a:gd name="connsiteY0" fmla="*/ 1242436 h 1242436"/>
                  <a:gd name="connsiteX1" fmla="*/ 246027 w 959505"/>
                  <a:gd name="connsiteY1" fmla="*/ 844692 h 1242436"/>
                  <a:gd name="connsiteX2" fmla="*/ 159917 w 959505"/>
                  <a:gd name="connsiteY2" fmla="*/ 852893 h 1242436"/>
                  <a:gd name="connsiteX3" fmla="*/ 151717 w 959505"/>
                  <a:gd name="connsiteY3" fmla="*/ 738080 h 1242436"/>
                  <a:gd name="connsiteX4" fmla="*/ 229625 w 959505"/>
                  <a:gd name="connsiteY4" fmla="*/ 738080 h 1242436"/>
                  <a:gd name="connsiteX5" fmla="*/ 221424 w 959505"/>
                  <a:gd name="connsiteY5" fmla="*/ 643770 h 1242436"/>
                  <a:gd name="connsiteX6" fmla="*/ 127114 w 959505"/>
                  <a:gd name="connsiteY6" fmla="*/ 647871 h 1242436"/>
                  <a:gd name="connsiteX7" fmla="*/ 106612 w 959505"/>
                  <a:gd name="connsiteY7" fmla="*/ 512556 h 1242436"/>
                  <a:gd name="connsiteX8" fmla="*/ 0 w 959505"/>
                  <a:gd name="connsiteY8" fmla="*/ 352638 h 1242436"/>
                  <a:gd name="connsiteX9" fmla="*/ 0 w 959505"/>
                  <a:gd name="connsiteY9" fmla="*/ 352638 h 1242436"/>
                  <a:gd name="connsiteX10" fmla="*/ 0 w 959505"/>
                  <a:gd name="connsiteY10" fmla="*/ 123013 h 1242436"/>
                  <a:gd name="connsiteX11" fmla="*/ 65607 w 959505"/>
                  <a:gd name="connsiteY11" fmla="*/ 57406 h 1242436"/>
                  <a:gd name="connsiteX12" fmla="*/ 151717 w 959505"/>
                  <a:gd name="connsiteY12" fmla="*/ 0 h 1242436"/>
                  <a:gd name="connsiteX13" fmla="*/ 307534 w 959505"/>
                  <a:gd name="connsiteY13" fmla="*/ 221424 h 1242436"/>
                  <a:gd name="connsiteX14" fmla="*/ 262429 w 959505"/>
                  <a:gd name="connsiteY14" fmla="*/ 254228 h 1242436"/>
                  <a:gd name="connsiteX15" fmla="*/ 410045 w 959505"/>
                  <a:gd name="connsiteY15" fmla="*/ 446949 h 1242436"/>
                  <a:gd name="connsiteX16" fmla="*/ 561761 w 959505"/>
                  <a:gd name="connsiteY16" fmla="*/ 430547 h 1242436"/>
                  <a:gd name="connsiteX17" fmla="*/ 569962 w 959505"/>
                  <a:gd name="connsiteY17" fmla="*/ 369040 h 1242436"/>
                  <a:gd name="connsiteX18" fmla="*/ 766784 w 959505"/>
                  <a:gd name="connsiteY18" fmla="*/ 381341 h 1242436"/>
                  <a:gd name="connsiteX19" fmla="*/ 758583 w 959505"/>
                  <a:gd name="connsiteY19" fmla="*/ 323935 h 1242436"/>
                  <a:gd name="connsiteX20" fmla="*/ 910299 w 959505"/>
                  <a:gd name="connsiteY20" fmla="*/ 328036 h 1242436"/>
                  <a:gd name="connsiteX21" fmla="*/ 959505 w 959505"/>
                  <a:gd name="connsiteY21" fmla="*/ 1221933 h 1242436"/>
                  <a:gd name="connsiteX22" fmla="*/ 246027 w 959505"/>
                  <a:gd name="connsiteY22" fmla="*/ 1242436 h 124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59505" h="1242436">
                    <a:moveTo>
                      <a:pt x="246027" y="1242436"/>
                    </a:moveTo>
                    <a:lnTo>
                      <a:pt x="246027" y="844692"/>
                    </a:lnTo>
                    <a:lnTo>
                      <a:pt x="159917" y="852893"/>
                    </a:lnTo>
                    <a:lnTo>
                      <a:pt x="151717" y="738080"/>
                    </a:lnTo>
                    <a:lnTo>
                      <a:pt x="229625" y="738080"/>
                    </a:lnTo>
                    <a:lnTo>
                      <a:pt x="221424" y="643770"/>
                    </a:lnTo>
                    <a:lnTo>
                      <a:pt x="127114" y="647871"/>
                    </a:lnTo>
                    <a:lnTo>
                      <a:pt x="106612" y="512556"/>
                    </a:lnTo>
                    <a:lnTo>
                      <a:pt x="0" y="352638"/>
                    </a:lnTo>
                    <a:lnTo>
                      <a:pt x="0" y="352638"/>
                    </a:lnTo>
                    <a:lnTo>
                      <a:pt x="0" y="123013"/>
                    </a:lnTo>
                    <a:lnTo>
                      <a:pt x="65607" y="57406"/>
                    </a:lnTo>
                    <a:lnTo>
                      <a:pt x="151717" y="0"/>
                    </a:lnTo>
                    <a:lnTo>
                      <a:pt x="307534" y="221424"/>
                    </a:lnTo>
                    <a:lnTo>
                      <a:pt x="262429" y="254228"/>
                    </a:lnTo>
                    <a:lnTo>
                      <a:pt x="410045" y="446949"/>
                    </a:lnTo>
                    <a:lnTo>
                      <a:pt x="561761" y="430547"/>
                    </a:lnTo>
                    <a:lnTo>
                      <a:pt x="569962" y="369040"/>
                    </a:lnTo>
                    <a:lnTo>
                      <a:pt x="766784" y="381341"/>
                    </a:lnTo>
                    <a:lnTo>
                      <a:pt x="758583" y="323935"/>
                    </a:lnTo>
                    <a:lnTo>
                      <a:pt x="910299" y="328036"/>
                    </a:lnTo>
                    <a:lnTo>
                      <a:pt x="959505" y="1221933"/>
                    </a:lnTo>
                    <a:lnTo>
                      <a:pt x="246027" y="1242436"/>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reeform 54"/>
              <p:cNvSpPr/>
              <p:nvPr/>
            </p:nvSpPr>
            <p:spPr>
              <a:xfrm>
                <a:off x="5662719" y="1217833"/>
                <a:ext cx="1148126" cy="1623778"/>
              </a:xfrm>
              <a:custGeom>
                <a:avLst/>
                <a:gdLst>
                  <a:gd name="connsiteX0" fmla="*/ 0 w 1148126"/>
                  <a:gd name="connsiteY0" fmla="*/ 1623778 h 1623778"/>
                  <a:gd name="connsiteX1" fmla="*/ 1148126 w 1148126"/>
                  <a:gd name="connsiteY1" fmla="*/ 1599175 h 1623778"/>
                  <a:gd name="connsiteX2" fmla="*/ 1139925 w 1148126"/>
                  <a:gd name="connsiteY2" fmla="*/ 1201432 h 1623778"/>
                  <a:gd name="connsiteX3" fmla="*/ 1074318 w 1148126"/>
                  <a:gd name="connsiteY3" fmla="*/ 1209632 h 1623778"/>
                  <a:gd name="connsiteX4" fmla="*/ 1057916 w 1148126"/>
                  <a:gd name="connsiteY4" fmla="*/ 1094820 h 1623778"/>
                  <a:gd name="connsiteX5" fmla="*/ 1127624 w 1148126"/>
                  <a:gd name="connsiteY5" fmla="*/ 1090719 h 1623778"/>
                  <a:gd name="connsiteX6" fmla="*/ 1123523 w 1148126"/>
                  <a:gd name="connsiteY6" fmla="*/ 992309 h 1623778"/>
                  <a:gd name="connsiteX7" fmla="*/ 1041514 w 1148126"/>
                  <a:gd name="connsiteY7" fmla="*/ 992309 h 1623778"/>
                  <a:gd name="connsiteX8" fmla="*/ 1004610 w 1148126"/>
                  <a:gd name="connsiteY8" fmla="*/ 873396 h 1623778"/>
                  <a:gd name="connsiteX9" fmla="*/ 906199 w 1148126"/>
                  <a:gd name="connsiteY9" fmla="*/ 701177 h 1623778"/>
                  <a:gd name="connsiteX10" fmla="*/ 906199 w 1148126"/>
                  <a:gd name="connsiteY10" fmla="*/ 479753 h 1623778"/>
                  <a:gd name="connsiteX11" fmla="*/ 967706 w 1148126"/>
                  <a:gd name="connsiteY11" fmla="*/ 410045 h 1623778"/>
                  <a:gd name="connsiteX12" fmla="*/ 922601 w 1148126"/>
                  <a:gd name="connsiteY12" fmla="*/ 356739 h 1623778"/>
                  <a:gd name="connsiteX13" fmla="*/ 918501 w 1148126"/>
                  <a:gd name="connsiteY13" fmla="*/ 311634 h 1623778"/>
                  <a:gd name="connsiteX14" fmla="*/ 959505 w 1148126"/>
                  <a:gd name="connsiteY14" fmla="*/ 254228 h 1623778"/>
                  <a:gd name="connsiteX15" fmla="*/ 926702 w 1148126"/>
                  <a:gd name="connsiteY15" fmla="*/ 196822 h 1623778"/>
                  <a:gd name="connsiteX16" fmla="*/ 963606 w 1148126"/>
                  <a:gd name="connsiteY16" fmla="*/ 8201 h 1623778"/>
                  <a:gd name="connsiteX17" fmla="*/ 877496 w 1148126"/>
                  <a:gd name="connsiteY17" fmla="*/ 0 h 1623778"/>
                  <a:gd name="connsiteX18" fmla="*/ 705277 w 1148126"/>
                  <a:gd name="connsiteY18" fmla="*/ 45105 h 1623778"/>
                  <a:gd name="connsiteX19" fmla="*/ 709378 w 1148126"/>
                  <a:gd name="connsiteY19" fmla="*/ 135315 h 1623778"/>
                  <a:gd name="connsiteX20" fmla="*/ 631469 w 1148126"/>
                  <a:gd name="connsiteY20" fmla="*/ 241927 h 1623778"/>
                  <a:gd name="connsiteX21" fmla="*/ 516657 w 1148126"/>
                  <a:gd name="connsiteY21" fmla="*/ 237826 h 1623778"/>
                  <a:gd name="connsiteX22" fmla="*/ 434648 w 1148126"/>
                  <a:gd name="connsiteY22" fmla="*/ 340337 h 1623778"/>
                  <a:gd name="connsiteX23" fmla="*/ 364940 w 1148126"/>
                  <a:gd name="connsiteY23" fmla="*/ 561762 h 1623778"/>
                  <a:gd name="connsiteX24" fmla="*/ 8201 w 1148126"/>
                  <a:gd name="connsiteY24" fmla="*/ 582264 h 1623778"/>
                  <a:gd name="connsiteX25" fmla="*/ 0 w 1148126"/>
                  <a:gd name="connsiteY25" fmla="*/ 1623778 h 16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8126" h="1623778">
                    <a:moveTo>
                      <a:pt x="0" y="1623778"/>
                    </a:moveTo>
                    <a:lnTo>
                      <a:pt x="1148126" y="1599175"/>
                    </a:lnTo>
                    <a:lnTo>
                      <a:pt x="1139925" y="1201432"/>
                    </a:lnTo>
                    <a:lnTo>
                      <a:pt x="1074318" y="1209632"/>
                    </a:lnTo>
                    <a:lnTo>
                      <a:pt x="1057916" y="1094820"/>
                    </a:lnTo>
                    <a:lnTo>
                      <a:pt x="1127624" y="1090719"/>
                    </a:lnTo>
                    <a:lnTo>
                      <a:pt x="1123523" y="992309"/>
                    </a:lnTo>
                    <a:lnTo>
                      <a:pt x="1041514" y="992309"/>
                    </a:lnTo>
                    <a:lnTo>
                      <a:pt x="1004610" y="873396"/>
                    </a:lnTo>
                    <a:lnTo>
                      <a:pt x="906199" y="701177"/>
                    </a:lnTo>
                    <a:lnTo>
                      <a:pt x="906199" y="479753"/>
                    </a:lnTo>
                    <a:lnTo>
                      <a:pt x="967706" y="410045"/>
                    </a:lnTo>
                    <a:lnTo>
                      <a:pt x="922601" y="356739"/>
                    </a:lnTo>
                    <a:lnTo>
                      <a:pt x="918501" y="311634"/>
                    </a:lnTo>
                    <a:lnTo>
                      <a:pt x="959505" y="254228"/>
                    </a:lnTo>
                    <a:lnTo>
                      <a:pt x="926702" y="196822"/>
                    </a:lnTo>
                    <a:lnTo>
                      <a:pt x="963606" y="8201"/>
                    </a:lnTo>
                    <a:lnTo>
                      <a:pt x="877496" y="0"/>
                    </a:lnTo>
                    <a:lnTo>
                      <a:pt x="705277" y="45105"/>
                    </a:lnTo>
                    <a:lnTo>
                      <a:pt x="709378" y="135315"/>
                    </a:lnTo>
                    <a:lnTo>
                      <a:pt x="631469" y="241927"/>
                    </a:lnTo>
                    <a:lnTo>
                      <a:pt x="516657" y="237826"/>
                    </a:lnTo>
                    <a:lnTo>
                      <a:pt x="434648" y="340337"/>
                    </a:lnTo>
                    <a:lnTo>
                      <a:pt x="364940" y="561762"/>
                    </a:lnTo>
                    <a:lnTo>
                      <a:pt x="8201" y="582264"/>
                    </a:lnTo>
                    <a:cubicBezTo>
                      <a:pt x="5467" y="929435"/>
                      <a:pt x="2734" y="1276607"/>
                      <a:pt x="0" y="1623778"/>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7" name="Group 36"/>
            <p:cNvGrpSpPr/>
            <p:nvPr/>
          </p:nvGrpSpPr>
          <p:grpSpPr>
            <a:xfrm>
              <a:off x="4057991" y="363486"/>
              <a:ext cx="2521534" cy="2509475"/>
              <a:chOff x="4034841" y="340337"/>
              <a:chExt cx="2521534" cy="2509475"/>
            </a:xfrm>
            <a:solidFill>
              <a:srgbClr val="00E468"/>
            </a:solidFill>
          </p:grpSpPr>
          <p:sp>
            <p:nvSpPr>
              <p:cNvPr id="44" name="Freeform 43"/>
              <p:cNvSpPr/>
              <p:nvPr/>
            </p:nvSpPr>
            <p:spPr>
              <a:xfrm>
                <a:off x="4034841" y="1246536"/>
                <a:ext cx="1648381" cy="1603276"/>
              </a:xfrm>
              <a:custGeom>
                <a:avLst/>
                <a:gdLst>
                  <a:gd name="connsiteX0" fmla="*/ 53306 w 1648381"/>
                  <a:gd name="connsiteY0" fmla="*/ 1517166 h 1603276"/>
                  <a:gd name="connsiteX1" fmla="*/ 1631979 w 1648381"/>
                  <a:gd name="connsiteY1" fmla="*/ 1603276 h 1603276"/>
                  <a:gd name="connsiteX2" fmla="*/ 1648381 w 1648381"/>
                  <a:gd name="connsiteY2" fmla="*/ 549460 h 1603276"/>
                  <a:gd name="connsiteX3" fmla="*/ 1258838 w 1648381"/>
                  <a:gd name="connsiteY3" fmla="*/ 537159 h 1603276"/>
                  <a:gd name="connsiteX4" fmla="*/ 1258838 w 1648381"/>
                  <a:gd name="connsiteY4" fmla="*/ 479753 h 1603276"/>
                  <a:gd name="connsiteX5" fmla="*/ 1197331 w 1648381"/>
                  <a:gd name="connsiteY5" fmla="*/ 430547 h 1603276"/>
                  <a:gd name="connsiteX6" fmla="*/ 1209633 w 1648381"/>
                  <a:gd name="connsiteY6" fmla="*/ 258329 h 1603276"/>
                  <a:gd name="connsiteX7" fmla="*/ 1246537 w 1648381"/>
                  <a:gd name="connsiteY7" fmla="*/ 250128 h 1603276"/>
                  <a:gd name="connsiteX8" fmla="*/ 1234235 w 1648381"/>
                  <a:gd name="connsiteY8" fmla="*/ 176320 h 1603276"/>
                  <a:gd name="connsiteX9" fmla="*/ 865195 w 1648381"/>
                  <a:gd name="connsiteY9" fmla="*/ 159918 h 1603276"/>
                  <a:gd name="connsiteX10" fmla="*/ 873396 w 1648381"/>
                  <a:gd name="connsiteY10" fmla="*/ 36904 h 1603276"/>
                  <a:gd name="connsiteX11" fmla="*/ 352639 w 1648381"/>
                  <a:gd name="connsiteY11" fmla="*/ 0 h 1603276"/>
                  <a:gd name="connsiteX12" fmla="*/ 311634 w 1648381"/>
                  <a:gd name="connsiteY12" fmla="*/ 32804 h 1603276"/>
                  <a:gd name="connsiteX13" fmla="*/ 221424 w 1648381"/>
                  <a:gd name="connsiteY13" fmla="*/ 36904 h 1603276"/>
                  <a:gd name="connsiteX14" fmla="*/ 254228 w 1648381"/>
                  <a:gd name="connsiteY14" fmla="*/ 118913 h 1603276"/>
                  <a:gd name="connsiteX15" fmla="*/ 241927 w 1648381"/>
                  <a:gd name="connsiteY15" fmla="*/ 151717 h 1603276"/>
                  <a:gd name="connsiteX16" fmla="*/ 237826 w 1648381"/>
                  <a:gd name="connsiteY16" fmla="*/ 217324 h 1603276"/>
                  <a:gd name="connsiteX17" fmla="*/ 250128 w 1648381"/>
                  <a:gd name="connsiteY17" fmla="*/ 270630 h 1603276"/>
                  <a:gd name="connsiteX18" fmla="*/ 213224 w 1648381"/>
                  <a:gd name="connsiteY18" fmla="*/ 418246 h 1603276"/>
                  <a:gd name="connsiteX19" fmla="*/ 127114 w 1648381"/>
                  <a:gd name="connsiteY19" fmla="*/ 902099 h 1603276"/>
                  <a:gd name="connsiteX20" fmla="*/ 0 w 1648381"/>
                  <a:gd name="connsiteY20" fmla="*/ 1238336 h 1603276"/>
                  <a:gd name="connsiteX21" fmla="*/ 28703 w 1648381"/>
                  <a:gd name="connsiteY21" fmla="*/ 1324445 h 1603276"/>
                  <a:gd name="connsiteX22" fmla="*/ 20502 w 1648381"/>
                  <a:gd name="connsiteY22" fmla="*/ 1369550 h 1603276"/>
                  <a:gd name="connsiteX23" fmla="*/ 20502 w 1648381"/>
                  <a:gd name="connsiteY23" fmla="*/ 1476162 h 1603276"/>
                  <a:gd name="connsiteX24" fmla="*/ 53306 w 1648381"/>
                  <a:gd name="connsiteY24" fmla="*/ 1517166 h 160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48381" h="1603276">
                    <a:moveTo>
                      <a:pt x="53306" y="1517166"/>
                    </a:moveTo>
                    <a:lnTo>
                      <a:pt x="1631979" y="1603276"/>
                    </a:lnTo>
                    <a:lnTo>
                      <a:pt x="1648381" y="549460"/>
                    </a:lnTo>
                    <a:lnTo>
                      <a:pt x="1258838" y="537159"/>
                    </a:lnTo>
                    <a:lnTo>
                      <a:pt x="1258838" y="479753"/>
                    </a:lnTo>
                    <a:lnTo>
                      <a:pt x="1197331" y="430547"/>
                    </a:lnTo>
                    <a:lnTo>
                      <a:pt x="1209633" y="258329"/>
                    </a:lnTo>
                    <a:lnTo>
                      <a:pt x="1246537" y="250128"/>
                    </a:lnTo>
                    <a:lnTo>
                      <a:pt x="1234235" y="176320"/>
                    </a:lnTo>
                    <a:lnTo>
                      <a:pt x="865195" y="159918"/>
                    </a:lnTo>
                    <a:lnTo>
                      <a:pt x="873396" y="36904"/>
                    </a:lnTo>
                    <a:lnTo>
                      <a:pt x="352639" y="0"/>
                    </a:lnTo>
                    <a:lnTo>
                      <a:pt x="311634" y="32804"/>
                    </a:lnTo>
                    <a:lnTo>
                      <a:pt x="221424" y="36904"/>
                    </a:lnTo>
                    <a:lnTo>
                      <a:pt x="254228" y="118913"/>
                    </a:lnTo>
                    <a:lnTo>
                      <a:pt x="241927" y="151717"/>
                    </a:lnTo>
                    <a:lnTo>
                      <a:pt x="237826" y="217324"/>
                    </a:lnTo>
                    <a:lnTo>
                      <a:pt x="250128" y="270630"/>
                    </a:lnTo>
                    <a:lnTo>
                      <a:pt x="213224" y="418246"/>
                    </a:lnTo>
                    <a:lnTo>
                      <a:pt x="127114" y="902099"/>
                    </a:lnTo>
                    <a:lnTo>
                      <a:pt x="0" y="1238336"/>
                    </a:lnTo>
                    <a:lnTo>
                      <a:pt x="28703" y="1324445"/>
                    </a:lnTo>
                    <a:lnTo>
                      <a:pt x="20502" y="1369550"/>
                    </a:lnTo>
                    <a:lnTo>
                      <a:pt x="20502" y="1476162"/>
                    </a:lnTo>
                    <a:lnTo>
                      <a:pt x="53306" y="1517166"/>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Freeform 44"/>
              <p:cNvSpPr/>
              <p:nvPr/>
            </p:nvSpPr>
            <p:spPr>
              <a:xfrm>
                <a:off x="4163918" y="340337"/>
                <a:ext cx="975907" cy="951304"/>
              </a:xfrm>
              <a:custGeom>
                <a:avLst/>
                <a:gdLst>
                  <a:gd name="connsiteX0" fmla="*/ 98411 w 975907"/>
                  <a:gd name="connsiteY0" fmla="*/ 930801 h 951304"/>
                  <a:gd name="connsiteX1" fmla="*/ 192721 w 975907"/>
                  <a:gd name="connsiteY1" fmla="*/ 939002 h 951304"/>
                  <a:gd name="connsiteX2" fmla="*/ 217324 w 975907"/>
                  <a:gd name="connsiteY2" fmla="*/ 902098 h 951304"/>
                  <a:gd name="connsiteX3" fmla="*/ 750382 w 975907"/>
                  <a:gd name="connsiteY3" fmla="*/ 951304 h 951304"/>
                  <a:gd name="connsiteX4" fmla="*/ 758583 w 975907"/>
                  <a:gd name="connsiteY4" fmla="*/ 832391 h 951304"/>
                  <a:gd name="connsiteX5" fmla="*/ 729880 w 975907"/>
                  <a:gd name="connsiteY5" fmla="*/ 762683 h 951304"/>
                  <a:gd name="connsiteX6" fmla="*/ 787286 w 975907"/>
                  <a:gd name="connsiteY6" fmla="*/ 635569 h 951304"/>
                  <a:gd name="connsiteX7" fmla="*/ 762684 w 975907"/>
                  <a:gd name="connsiteY7" fmla="*/ 590464 h 951304"/>
                  <a:gd name="connsiteX8" fmla="*/ 844693 w 975907"/>
                  <a:gd name="connsiteY8" fmla="*/ 533058 h 951304"/>
                  <a:gd name="connsiteX9" fmla="*/ 848793 w 975907"/>
                  <a:gd name="connsiteY9" fmla="*/ 356739 h 951304"/>
                  <a:gd name="connsiteX10" fmla="*/ 910300 w 975907"/>
                  <a:gd name="connsiteY10" fmla="*/ 319835 h 951304"/>
                  <a:gd name="connsiteX11" fmla="*/ 881597 w 975907"/>
                  <a:gd name="connsiteY11" fmla="*/ 233725 h 951304"/>
                  <a:gd name="connsiteX12" fmla="*/ 975907 w 975907"/>
                  <a:gd name="connsiteY12" fmla="*/ 127114 h 951304"/>
                  <a:gd name="connsiteX13" fmla="*/ 943103 w 975907"/>
                  <a:gd name="connsiteY13" fmla="*/ 49205 h 951304"/>
                  <a:gd name="connsiteX14" fmla="*/ 504355 w 975907"/>
                  <a:gd name="connsiteY14" fmla="*/ 0 h 951304"/>
                  <a:gd name="connsiteX15" fmla="*/ 504355 w 975907"/>
                  <a:gd name="connsiteY15" fmla="*/ 0 h 951304"/>
                  <a:gd name="connsiteX16" fmla="*/ 496154 w 975907"/>
                  <a:gd name="connsiteY16" fmla="*/ 94310 h 951304"/>
                  <a:gd name="connsiteX17" fmla="*/ 492054 w 975907"/>
                  <a:gd name="connsiteY17" fmla="*/ 139415 h 951304"/>
                  <a:gd name="connsiteX18" fmla="*/ 520757 w 975907"/>
                  <a:gd name="connsiteY18" fmla="*/ 221424 h 951304"/>
                  <a:gd name="connsiteX19" fmla="*/ 553561 w 975907"/>
                  <a:gd name="connsiteY19" fmla="*/ 311634 h 951304"/>
                  <a:gd name="connsiteX20" fmla="*/ 557661 w 975907"/>
                  <a:gd name="connsiteY20" fmla="*/ 401844 h 951304"/>
                  <a:gd name="connsiteX21" fmla="*/ 533058 w 975907"/>
                  <a:gd name="connsiteY21" fmla="*/ 500254 h 951304"/>
                  <a:gd name="connsiteX22" fmla="*/ 475652 w 975907"/>
                  <a:gd name="connsiteY22" fmla="*/ 508455 h 951304"/>
                  <a:gd name="connsiteX23" fmla="*/ 451049 w 975907"/>
                  <a:gd name="connsiteY23" fmla="*/ 451049 h 951304"/>
                  <a:gd name="connsiteX24" fmla="*/ 459250 w 975907"/>
                  <a:gd name="connsiteY24" fmla="*/ 323935 h 951304"/>
                  <a:gd name="connsiteX25" fmla="*/ 360840 w 975907"/>
                  <a:gd name="connsiteY25" fmla="*/ 303433 h 951304"/>
                  <a:gd name="connsiteX26" fmla="*/ 278831 w 975907"/>
                  <a:gd name="connsiteY26" fmla="*/ 303433 h 951304"/>
                  <a:gd name="connsiteX27" fmla="*/ 180420 w 975907"/>
                  <a:gd name="connsiteY27" fmla="*/ 282931 h 951304"/>
                  <a:gd name="connsiteX28" fmla="*/ 16402 w 975907"/>
                  <a:gd name="connsiteY28" fmla="*/ 192721 h 951304"/>
                  <a:gd name="connsiteX29" fmla="*/ 0 w 975907"/>
                  <a:gd name="connsiteY29" fmla="*/ 241926 h 951304"/>
                  <a:gd name="connsiteX30" fmla="*/ 24603 w 975907"/>
                  <a:gd name="connsiteY30" fmla="*/ 328036 h 951304"/>
                  <a:gd name="connsiteX31" fmla="*/ 32804 w 975907"/>
                  <a:gd name="connsiteY31" fmla="*/ 381341 h 951304"/>
                  <a:gd name="connsiteX32" fmla="*/ 118913 w 975907"/>
                  <a:gd name="connsiteY32" fmla="*/ 664272 h 951304"/>
                  <a:gd name="connsiteX33" fmla="*/ 143516 w 975907"/>
                  <a:gd name="connsiteY33" fmla="*/ 721679 h 951304"/>
                  <a:gd name="connsiteX34" fmla="*/ 114813 w 975907"/>
                  <a:gd name="connsiteY34" fmla="*/ 742181 h 951304"/>
                  <a:gd name="connsiteX35" fmla="*/ 143516 w 975907"/>
                  <a:gd name="connsiteY35" fmla="*/ 791386 h 951304"/>
                  <a:gd name="connsiteX36" fmla="*/ 151717 w 975907"/>
                  <a:gd name="connsiteY36" fmla="*/ 848792 h 951304"/>
                  <a:gd name="connsiteX37" fmla="*/ 143516 w 975907"/>
                  <a:gd name="connsiteY37" fmla="*/ 832391 h 951304"/>
                  <a:gd name="connsiteX38" fmla="*/ 98411 w 975907"/>
                  <a:gd name="connsiteY38" fmla="*/ 930801 h 951304"/>
                  <a:gd name="connsiteX0" fmla="*/ 98411 w 975907"/>
                  <a:gd name="connsiteY0" fmla="*/ 930801 h 951304"/>
                  <a:gd name="connsiteX1" fmla="*/ 192721 w 975907"/>
                  <a:gd name="connsiteY1" fmla="*/ 939002 h 951304"/>
                  <a:gd name="connsiteX2" fmla="*/ 217324 w 975907"/>
                  <a:gd name="connsiteY2" fmla="*/ 902098 h 951304"/>
                  <a:gd name="connsiteX3" fmla="*/ 750382 w 975907"/>
                  <a:gd name="connsiteY3" fmla="*/ 951304 h 951304"/>
                  <a:gd name="connsiteX4" fmla="*/ 758583 w 975907"/>
                  <a:gd name="connsiteY4" fmla="*/ 832391 h 951304"/>
                  <a:gd name="connsiteX5" fmla="*/ 729880 w 975907"/>
                  <a:gd name="connsiteY5" fmla="*/ 762683 h 951304"/>
                  <a:gd name="connsiteX6" fmla="*/ 787286 w 975907"/>
                  <a:gd name="connsiteY6" fmla="*/ 635569 h 951304"/>
                  <a:gd name="connsiteX7" fmla="*/ 762684 w 975907"/>
                  <a:gd name="connsiteY7" fmla="*/ 590464 h 951304"/>
                  <a:gd name="connsiteX8" fmla="*/ 844693 w 975907"/>
                  <a:gd name="connsiteY8" fmla="*/ 533058 h 951304"/>
                  <a:gd name="connsiteX9" fmla="*/ 848793 w 975907"/>
                  <a:gd name="connsiteY9" fmla="*/ 356739 h 951304"/>
                  <a:gd name="connsiteX10" fmla="*/ 910300 w 975907"/>
                  <a:gd name="connsiteY10" fmla="*/ 319835 h 951304"/>
                  <a:gd name="connsiteX11" fmla="*/ 881597 w 975907"/>
                  <a:gd name="connsiteY11" fmla="*/ 233725 h 951304"/>
                  <a:gd name="connsiteX12" fmla="*/ 975907 w 975907"/>
                  <a:gd name="connsiteY12" fmla="*/ 127114 h 951304"/>
                  <a:gd name="connsiteX13" fmla="*/ 943103 w 975907"/>
                  <a:gd name="connsiteY13" fmla="*/ 49205 h 951304"/>
                  <a:gd name="connsiteX14" fmla="*/ 504355 w 975907"/>
                  <a:gd name="connsiteY14" fmla="*/ 0 h 951304"/>
                  <a:gd name="connsiteX15" fmla="*/ 504355 w 975907"/>
                  <a:gd name="connsiteY15" fmla="*/ 0 h 951304"/>
                  <a:gd name="connsiteX16" fmla="*/ 496154 w 975907"/>
                  <a:gd name="connsiteY16" fmla="*/ 94310 h 951304"/>
                  <a:gd name="connsiteX17" fmla="*/ 492054 w 975907"/>
                  <a:gd name="connsiteY17" fmla="*/ 139415 h 951304"/>
                  <a:gd name="connsiteX18" fmla="*/ 520757 w 975907"/>
                  <a:gd name="connsiteY18" fmla="*/ 221424 h 951304"/>
                  <a:gd name="connsiteX19" fmla="*/ 553561 w 975907"/>
                  <a:gd name="connsiteY19" fmla="*/ 311634 h 951304"/>
                  <a:gd name="connsiteX20" fmla="*/ 520757 w 975907"/>
                  <a:gd name="connsiteY20" fmla="*/ 397744 h 951304"/>
                  <a:gd name="connsiteX21" fmla="*/ 533058 w 975907"/>
                  <a:gd name="connsiteY21" fmla="*/ 500254 h 951304"/>
                  <a:gd name="connsiteX22" fmla="*/ 475652 w 975907"/>
                  <a:gd name="connsiteY22" fmla="*/ 508455 h 951304"/>
                  <a:gd name="connsiteX23" fmla="*/ 451049 w 975907"/>
                  <a:gd name="connsiteY23" fmla="*/ 451049 h 951304"/>
                  <a:gd name="connsiteX24" fmla="*/ 459250 w 975907"/>
                  <a:gd name="connsiteY24" fmla="*/ 323935 h 951304"/>
                  <a:gd name="connsiteX25" fmla="*/ 360840 w 975907"/>
                  <a:gd name="connsiteY25" fmla="*/ 303433 h 951304"/>
                  <a:gd name="connsiteX26" fmla="*/ 278831 w 975907"/>
                  <a:gd name="connsiteY26" fmla="*/ 303433 h 951304"/>
                  <a:gd name="connsiteX27" fmla="*/ 180420 w 975907"/>
                  <a:gd name="connsiteY27" fmla="*/ 282931 h 951304"/>
                  <a:gd name="connsiteX28" fmla="*/ 16402 w 975907"/>
                  <a:gd name="connsiteY28" fmla="*/ 192721 h 951304"/>
                  <a:gd name="connsiteX29" fmla="*/ 0 w 975907"/>
                  <a:gd name="connsiteY29" fmla="*/ 241926 h 951304"/>
                  <a:gd name="connsiteX30" fmla="*/ 24603 w 975907"/>
                  <a:gd name="connsiteY30" fmla="*/ 328036 h 951304"/>
                  <a:gd name="connsiteX31" fmla="*/ 32804 w 975907"/>
                  <a:gd name="connsiteY31" fmla="*/ 381341 h 951304"/>
                  <a:gd name="connsiteX32" fmla="*/ 118913 w 975907"/>
                  <a:gd name="connsiteY32" fmla="*/ 664272 h 951304"/>
                  <a:gd name="connsiteX33" fmla="*/ 143516 w 975907"/>
                  <a:gd name="connsiteY33" fmla="*/ 721679 h 951304"/>
                  <a:gd name="connsiteX34" fmla="*/ 114813 w 975907"/>
                  <a:gd name="connsiteY34" fmla="*/ 742181 h 951304"/>
                  <a:gd name="connsiteX35" fmla="*/ 143516 w 975907"/>
                  <a:gd name="connsiteY35" fmla="*/ 791386 h 951304"/>
                  <a:gd name="connsiteX36" fmla="*/ 151717 w 975907"/>
                  <a:gd name="connsiteY36" fmla="*/ 848792 h 951304"/>
                  <a:gd name="connsiteX37" fmla="*/ 143516 w 975907"/>
                  <a:gd name="connsiteY37" fmla="*/ 832391 h 951304"/>
                  <a:gd name="connsiteX38" fmla="*/ 98411 w 975907"/>
                  <a:gd name="connsiteY38" fmla="*/ 930801 h 951304"/>
                  <a:gd name="connsiteX0" fmla="*/ 98411 w 975907"/>
                  <a:gd name="connsiteY0" fmla="*/ 930801 h 951304"/>
                  <a:gd name="connsiteX1" fmla="*/ 192721 w 975907"/>
                  <a:gd name="connsiteY1" fmla="*/ 939002 h 951304"/>
                  <a:gd name="connsiteX2" fmla="*/ 217324 w 975907"/>
                  <a:gd name="connsiteY2" fmla="*/ 902098 h 951304"/>
                  <a:gd name="connsiteX3" fmla="*/ 750382 w 975907"/>
                  <a:gd name="connsiteY3" fmla="*/ 951304 h 951304"/>
                  <a:gd name="connsiteX4" fmla="*/ 758583 w 975907"/>
                  <a:gd name="connsiteY4" fmla="*/ 832391 h 951304"/>
                  <a:gd name="connsiteX5" fmla="*/ 729880 w 975907"/>
                  <a:gd name="connsiteY5" fmla="*/ 762683 h 951304"/>
                  <a:gd name="connsiteX6" fmla="*/ 787286 w 975907"/>
                  <a:gd name="connsiteY6" fmla="*/ 635569 h 951304"/>
                  <a:gd name="connsiteX7" fmla="*/ 762684 w 975907"/>
                  <a:gd name="connsiteY7" fmla="*/ 590464 h 951304"/>
                  <a:gd name="connsiteX8" fmla="*/ 844693 w 975907"/>
                  <a:gd name="connsiteY8" fmla="*/ 533058 h 951304"/>
                  <a:gd name="connsiteX9" fmla="*/ 848793 w 975907"/>
                  <a:gd name="connsiteY9" fmla="*/ 356739 h 951304"/>
                  <a:gd name="connsiteX10" fmla="*/ 910300 w 975907"/>
                  <a:gd name="connsiteY10" fmla="*/ 319835 h 951304"/>
                  <a:gd name="connsiteX11" fmla="*/ 881597 w 975907"/>
                  <a:gd name="connsiteY11" fmla="*/ 233725 h 951304"/>
                  <a:gd name="connsiteX12" fmla="*/ 975907 w 975907"/>
                  <a:gd name="connsiteY12" fmla="*/ 127114 h 951304"/>
                  <a:gd name="connsiteX13" fmla="*/ 943103 w 975907"/>
                  <a:gd name="connsiteY13" fmla="*/ 49205 h 951304"/>
                  <a:gd name="connsiteX14" fmla="*/ 504355 w 975907"/>
                  <a:gd name="connsiteY14" fmla="*/ 0 h 951304"/>
                  <a:gd name="connsiteX15" fmla="*/ 504355 w 975907"/>
                  <a:gd name="connsiteY15" fmla="*/ 0 h 951304"/>
                  <a:gd name="connsiteX16" fmla="*/ 496154 w 975907"/>
                  <a:gd name="connsiteY16" fmla="*/ 94310 h 951304"/>
                  <a:gd name="connsiteX17" fmla="*/ 492054 w 975907"/>
                  <a:gd name="connsiteY17" fmla="*/ 139415 h 951304"/>
                  <a:gd name="connsiteX18" fmla="*/ 520757 w 975907"/>
                  <a:gd name="connsiteY18" fmla="*/ 221424 h 951304"/>
                  <a:gd name="connsiteX19" fmla="*/ 524858 w 975907"/>
                  <a:gd name="connsiteY19" fmla="*/ 315734 h 951304"/>
                  <a:gd name="connsiteX20" fmla="*/ 520757 w 975907"/>
                  <a:gd name="connsiteY20" fmla="*/ 397744 h 951304"/>
                  <a:gd name="connsiteX21" fmla="*/ 533058 w 975907"/>
                  <a:gd name="connsiteY21" fmla="*/ 500254 h 951304"/>
                  <a:gd name="connsiteX22" fmla="*/ 475652 w 975907"/>
                  <a:gd name="connsiteY22" fmla="*/ 508455 h 951304"/>
                  <a:gd name="connsiteX23" fmla="*/ 451049 w 975907"/>
                  <a:gd name="connsiteY23" fmla="*/ 451049 h 951304"/>
                  <a:gd name="connsiteX24" fmla="*/ 459250 w 975907"/>
                  <a:gd name="connsiteY24" fmla="*/ 323935 h 951304"/>
                  <a:gd name="connsiteX25" fmla="*/ 360840 w 975907"/>
                  <a:gd name="connsiteY25" fmla="*/ 303433 h 951304"/>
                  <a:gd name="connsiteX26" fmla="*/ 278831 w 975907"/>
                  <a:gd name="connsiteY26" fmla="*/ 303433 h 951304"/>
                  <a:gd name="connsiteX27" fmla="*/ 180420 w 975907"/>
                  <a:gd name="connsiteY27" fmla="*/ 282931 h 951304"/>
                  <a:gd name="connsiteX28" fmla="*/ 16402 w 975907"/>
                  <a:gd name="connsiteY28" fmla="*/ 192721 h 951304"/>
                  <a:gd name="connsiteX29" fmla="*/ 0 w 975907"/>
                  <a:gd name="connsiteY29" fmla="*/ 241926 h 951304"/>
                  <a:gd name="connsiteX30" fmla="*/ 24603 w 975907"/>
                  <a:gd name="connsiteY30" fmla="*/ 328036 h 951304"/>
                  <a:gd name="connsiteX31" fmla="*/ 32804 w 975907"/>
                  <a:gd name="connsiteY31" fmla="*/ 381341 h 951304"/>
                  <a:gd name="connsiteX32" fmla="*/ 118913 w 975907"/>
                  <a:gd name="connsiteY32" fmla="*/ 664272 h 951304"/>
                  <a:gd name="connsiteX33" fmla="*/ 143516 w 975907"/>
                  <a:gd name="connsiteY33" fmla="*/ 721679 h 951304"/>
                  <a:gd name="connsiteX34" fmla="*/ 114813 w 975907"/>
                  <a:gd name="connsiteY34" fmla="*/ 742181 h 951304"/>
                  <a:gd name="connsiteX35" fmla="*/ 143516 w 975907"/>
                  <a:gd name="connsiteY35" fmla="*/ 791386 h 951304"/>
                  <a:gd name="connsiteX36" fmla="*/ 151717 w 975907"/>
                  <a:gd name="connsiteY36" fmla="*/ 848792 h 951304"/>
                  <a:gd name="connsiteX37" fmla="*/ 143516 w 975907"/>
                  <a:gd name="connsiteY37" fmla="*/ 832391 h 951304"/>
                  <a:gd name="connsiteX38" fmla="*/ 98411 w 975907"/>
                  <a:gd name="connsiteY38" fmla="*/ 930801 h 951304"/>
                  <a:gd name="connsiteX0" fmla="*/ 98411 w 975907"/>
                  <a:gd name="connsiteY0" fmla="*/ 930801 h 951304"/>
                  <a:gd name="connsiteX1" fmla="*/ 192721 w 975907"/>
                  <a:gd name="connsiteY1" fmla="*/ 939002 h 951304"/>
                  <a:gd name="connsiteX2" fmla="*/ 217324 w 975907"/>
                  <a:gd name="connsiteY2" fmla="*/ 902098 h 951304"/>
                  <a:gd name="connsiteX3" fmla="*/ 750382 w 975907"/>
                  <a:gd name="connsiteY3" fmla="*/ 951304 h 951304"/>
                  <a:gd name="connsiteX4" fmla="*/ 758583 w 975907"/>
                  <a:gd name="connsiteY4" fmla="*/ 832391 h 951304"/>
                  <a:gd name="connsiteX5" fmla="*/ 729880 w 975907"/>
                  <a:gd name="connsiteY5" fmla="*/ 762683 h 951304"/>
                  <a:gd name="connsiteX6" fmla="*/ 787286 w 975907"/>
                  <a:gd name="connsiteY6" fmla="*/ 635569 h 951304"/>
                  <a:gd name="connsiteX7" fmla="*/ 762684 w 975907"/>
                  <a:gd name="connsiteY7" fmla="*/ 590464 h 951304"/>
                  <a:gd name="connsiteX8" fmla="*/ 844693 w 975907"/>
                  <a:gd name="connsiteY8" fmla="*/ 533058 h 951304"/>
                  <a:gd name="connsiteX9" fmla="*/ 848793 w 975907"/>
                  <a:gd name="connsiteY9" fmla="*/ 356739 h 951304"/>
                  <a:gd name="connsiteX10" fmla="*/ 910300 w 975907"/>
                  <a:gd name="connsiteY10" fmla="*/ 319835 h 951304"/>
                  <a:gd name="connsiteX11" fmla="*/ 881597 w 975907"/>
                  <a:gd name="connsiteY11" fmla="*/ 233725 h 951304"/>
                  <a:gd name="connsiteX12" fmla="*/ 975907 w 975907"/>
                  <a:gd name="connsiteY12" fmla="*/ 127114 h 951304"/>
                  <a:gd name="connsiteX13" fmla="*/ 943103 w 975907"/>
                  <a:gd name="connsiteY13" fmla="*/ 49205 h 951304"/>
                  <a:gd name="connsiteX14" fmla="*/ 504355 w 975907"/>
                  <a:gd name="connsiteY14" fmla="*/ 0 h 951304"/>
                  <a:gd name="connsiteX15" fmla="*/ 504355 w 975907"/>
                  <a:gd name="connsiteY15" fmla="*/ 0 h 951304"/>
                  <a:gd name="connsiteX16" fmla="*/ 496154 w 975907"/>
                  <a:gd name="connsiteY16" fmla="*/ 94310 h 951304"/>
                  <a:gd name="connsiteX17" fmla="*/ 492054 w 975907"/>
                  <a:gd name="connsiteY17" fmla="*/ 139415 h 951304"/>
                  <a:gd name="connsiteX18" fmla="*/ 520757 w 975907"/>
                  <a:gd name="connsiteY18" fmla="*/ 221424 h 951304"/>
                  <a:gd name="connsiteX19" fmla="*/ 524858 w 975907"/>
                  <a:gd name="connsiteY19" fmla="*/ 315734 h 951304"/>
                  <a:gd name="connsiteX20" fmla="*/ 520757 w 975907"/>
                  <a:gd name="connsiteY20" fmla="*/ 397744 h 951304"/>
                  <a:gd name="connsiteX21" fmla="*/ 492053 w 975907"/>
                  <a:gd name="connsiteY21" fmla="*/ 483852 h 951304"/>
                  <a:gd name="connsiteX22" fmla="*/ 475652 w 975907"/>
                  <a:gd name="connsiteY22" fmla="*/ 508455 h 951304"/>
                  <a:gd name="connsiteX23" fmla="*/ 451049 w 975907"/>
                  <a:gd name="connsiteY23" fmla="*/ 451049 h 951304"/>
                  <a:gd name="connsiteX24" fmla="*/ 459250 w 975907"/>
                  <a:gd name="connsiteY24" fmla="*/ 323935 h 951304"/>
                  <a:gd name="connsiteX25" fmla="*/ 360840 w 975907"/>
                  <a:gd name="connsiteY25" fmla="*/ 303433 h 951304"/>
                  <a:gd name="connsiteX26" fmla="*/ 278831 w 975907"/>
                  <a:gd name="connsiteY26" fmla="*/ 303433 h 951304"/>
                  <a:gd name="connsiteX27" fmla="*/ 180420 w 975907"/>
                  <a:gd name="connsiteY27" fmla="*/ 282931 h 951304"/>
                  <a:gd name="connsiteX28" fmla="*/ 16402 w 975907"/>
                  <a:gd name="connsiteY28" fmla="*/ 192721 h 951304"/>
                  <a:gd name="connsiteX29" fmla="*/ 0 w 975907"/>
                  <a:gd name="connsiteY29" fmla="*/ 241926 h 951304"/>
                  <a:gd name="connsiteX30" fmla="*/ 24603 w 975907"/>
                  <a:gd name="connsiteY30" fmla="*/ 328036 h 951304"/>
                  <a:gd name="connsiteX31" fmla="*/ 32804 w 975907"/>
                  <a:gd name="connsiteY31" fmla="*/ 381341 h 951304"/>
                  <a:gd name="connsiteX32" fmla="*/ 118913 w 975907"/>
                  <a:gd name="connsiteY32" fmla="*/ 664272 h 951304"/>
                  <a:gd name="connsiteX33" fmla="*/ 143516 w 975907"/>
                  <a:gd name="connsiteY33" fmla="*/ 721679 h 951304"/>
                  <a:gd name="connsiteX34" fmla="*/ 114813 w 975907"/>
                  <a:gd name="connsiteY34" fmla="*/ 742181 h 951304"/>
                  <a:gd name="connsiteX35" fmla="*/ 143516 w 975907"/>
                  <a:gd name="connsiteY35" fmla="*/ 791386 h 951304"/>
                  <a:gd name="connsiteX36" fmla="*/ 151717 w 975907"/>
                  <a:gd name="connsiteY36" fmla="*/ 848792 h 951304"/>
                  <a:gd name="connsiteX37" fmla="*/ 143516 w 975907"/>
                  <a:gd name="connsiteY37" fmla="*/ 832391 h 951304"/>
                  <a:gd name="connsiteX38" fmla="*/ 98411 w 975907"/>
                  <a:gd name="connsiteY38" fmla="*/ 930801 h 951304"/>
                  <a:gd name="connsiteX0" fmla="*/ 98411 w 975907"/>
                  <a:gd name="connsiteY0" fmla="*/ 930801 h 951304"/>
                  <a:gd name="connsiteX1" fmla="*/ 192721 w 975907"/>
                  <a:gd name="connsiteY1" fmla="*/ 939002 h 951304"/>
                  <a:gd name="connsiteX2" fmla="*/ 217324 w 975907"/>
                  <a:gd name="connsiteY2" fmla="*/ 902098 h 951304"/>
                  <a:gd name="connsiteX3" fmla="*/ 750382 w 975907"/>
                  <a:gd name="connsiteY3" fmla="*/ 951304 h 951304"/>
                  <a:gd name="connsiteX4" fmla="*/ 758583 w 975907"/>
                  <a:gd name="connsiteY4" fmla="*/ 832391 h 951304"/>
                  <a:gd name="connsiteX5" fmla="*/ 729880 w 975907"/>
                  <a:gd name="connsiteY5" fmla="*/ 762683 h 951304"/>
                  <a:gd name="connsiteX6" fmla="*/ 787286 w 975907"/>
                  <a:gd name="connsiteY6" fmla="*/ 635569 h 951304"/>
                  <a:gd name="connsiteX7" fmla="*/ 762684 w 975907"/>
                  <a:gd name="connsiteY7" fmla="*/ 590464 h 951304"/>
                  <a:gd name="connsiteX8" fmla="*/ 844693 w 975907"/>
                  <a:gd name="connsiteY8" fmla="*/ 533058 h 951304"/>
                  <a:gd name="connsiteX9" fmla="*/ 848793 w 975907"/>
                  <a:gd name="connsiteY9" fmla="*/ 356739 h 951304"/>
                  <a:gd name="connsiteX10" fmla="*/ 910300 w 975907"/>
                  <a:gd name="connsiteY10" fmla="*/ 319835 h 951304"/>
                  <a:gd name="connsiteX11" fmla="*/ 881597 w 975907"/>
                  <a:gd name="connsiteY11" fmla="*/ 233725 h 951304"/>
                  <a:gd name="connsiteX12" fmla="*/ 975907 w 975907"/>
                  <a:gd name="connsiteY12" fmla="*/ 127114 h 951304"/>
                  <a:gd name="connsiteX13" fmla="*/ 943103 w 975907"/>
                  <a:gd name="connsiteY13" fmla="*/ 49205 h 951304"/>
                  <a:gd name="connsiteX14" fmla="*/ 504355 w 975907"/>
                  <a:gd name="connsiteY14" fmla="*/ 0 h 951304"/>
                  <a:gd name="connsiteX15" fmla="*/ 504355 w 975907"/>
                  <a:gd name="connsiteY15" fmla="*/ 0 h 951304"/>
                  <a:gd name="connsiteX16" fmla="*/ 496154 w 975907"/>
                  <a:gd name="connsiteY16" fmla="*/ 94310 h 951304"/>
                  <a:gd name="connsiteX17" fmla="*/ 492054 w 975907"/>
                  <a:gd name="connsiteY17" fmla="*/ 139415 h 951304"/>
                  <a:gd name="connsiteX18" fmla="*/ 520757 w 975907"/>
                  <a:gd name="connsiteY18" fmla="*/ 221424 h 951304"/>
                  <a:gd name="connsiteX19" fmla="*/ 524858 w 975907"/>
                  <a:gd name="connsiteY19" fmla="*/ 315734 h 951304"/>
                  <a:gd name="connsiteX20" fmla="*/ 520757 w 975907"/>
                  <a:gd name="connsiteY20" fmla="*/ 397744 h 951304"/>
                  <a:gd name="connsiteX21" fmla="*/ 492053 w 975907"/>
                  <a:gd name="connsiteY21" fmla="*/ 483852 h 951304"/>
                  <a:gd name="connsiteX22" fmla="*/ 475652 w 975907"/>
                  <a:gd name="connsiteY22" fmla="*/ 508455 h 951304"/>
                  <a:gd name="connsiteX23" fmla="*/ 475651 w 975907"/>
                  <a:gd name="connsiteY23" fmla="*/ 455149 h 951304"/>
                  <a:gd name="connsiteX24" fmla="*/ 459250 w 975907"/>
                  <a:gd name="connsiteY24" fmla="*/ 323935 h 951304"/>
                  <a:gd name="connsiteX25" fmla="*/ 360840 w 975907"/>
                  <a:gd name="connsiteY25" fmla="*/ 303433 h 951304"/>
                  <a:gd name="connsiteX26" fmla="*/ 278831 w 975907"/>
                  <a:gd name="connsiteY26" fmla="*/ 303433 h 951304"/>
                  <a:gd name="connsiteX27" fmla="*/ 180420 w 975907"/>
                  <a:gd name="connsiteY27" fmla="*/ 282931 h 951304"/>
                  <a:gd name="connsiteX28" fmla="*/ 16402 w 975907"/>
                  <a:gd name="connsiteY28" fmla="*/ 192721 h 951304"/>
                  <a:gd name="connsiteX29" fmla="*/ 0 w 975907"/>
                  <a:gd name="connsiteY29" fmla="*/ 241926 h 951304"/>
                  <a:gd name="connsiteX30" fmla="*/ 24603 w 975907"/>
                  <a:gd name="connsiteY30" fmla="*/ 328036 h 951304"/>
                  <a:gd name="connsiteX31" fmla="*/ 32804 w 975907"/>
                  <a:gd name="connsiteY31" fmla="*/ 381341 h 951304"/>
                  <a:gd name="connsiteX32" fmla="*/ 118913 w 975907"/>
                  <a:gd name="connsiteY32" fmla="*/ 664272 h 951304"/>
                  <a:gd name="connsiteX33" fmla="*/ 143516 w 975907"/>
                  <a:gd name="connsiteY33" fmla="*/ 721679 h 951304"/>
                  <a:gd name="connsiteX34" fmla="*/ 114813 w 975907"/>
                  <a:gd name="connsiteY34" fmla="*/ 742181 h 951304"/>
                  <a:gd name="connsiteX35" fmla="*/ 143516 w 975907"/>
                  <a:gd name="connsiteY35" fmla="*/ 791386 h 951304"/>
                  <a:gd name="connsiteX36" fmla="*/ 151717 w 975907"/>
                  <a:gd name="connsiteY36" fmla="*/ 848792 h 951304"/>
                  <a:gd name="connsiteX37" fmla="*/ 143516 w 975907"/>
                  <a:gd name="connsiteY37" fmla="*/ 832391 h 951304"/>
                  <a:gd name="connsiteX38" fmla="*/ 98411 w 975907"/>
                  <a:gd name="connsiteY38" fmla="*/ 930801 h 951304"/>
                  <a:gd name="connsiteX0" fmla="*/ 98411 w 975907"/>
                  <a:gd name="connsiteY0" fmla="*/ 930801 h 951304"/>
                  <a:gd name="connsiteX1" fmla="*/ 192721 w 975907"/>
                  <a:gd name="connsiteY1" fmla="*/ 939002 h 951304"/>
                  <a:gd name="connsiteX2" fmla="*/ 217324 w 975907"/>
                  <a:gd name="connsiteY2" fmla="*/ 902098 h 951304"/>
                  <a:gd name="connsiteX3" fmla="*/ 750382 w 975907"/>
                  <a:gd name="connsiteY3" fmla="*/ 951304 h 951304"/>
                  <a:gd name="connsiteX4" fmla="*/ 758583 w 975907"/>
                  <a:gd name="connsiteY4" fmla="*/ 832391 h 951304"/>
                  <a:gd name="connsiteX5" fmla="*/ 729880 w 975907"/>
                  <a:gd name="connsiteY5" fmla="*/ 762683 h 951304"/>
                  <a:gd name="connsiteX6" fmla="*/ 787286 w 975907"/>
                  <a:gd name="connsiteY6" fmla="*/ 635569 h 951304"/>
                  <a:gd name="connsiteX7" fmla="*/ 762684 w 975907"/>
                  <a:gd name="connsiteY7" fmla="*/ 590464 h 951304"/>
                  <a:gd name="connsiteX8" fmla="*/ 844693 w 975907"/>
                  <a:gd name="connsiteY8" fmla="*/ 533058 h 951304"/>
                  <a:gd name="connsiteX9" fmla="*/ 848793 w 975907"/>
                  <a:gd name="connsiteY9" fmla="*/ 356739 h 951304"/>
                  <a:gd name="connsiteX10" fmla="*/ 910300 w 975907"/>
                  <a:gd name="connsiteY10" fmla="*/ 319835 h 951304"/>
                  <a:gd name="connsiteX11" fmla="*/ 881597 w 975907"/>
                  <a:gd name="connsiteY11" fmla="*/ 233725 h 951304"/>
                  <a:gd name="connsiteX12" fmla="*/ 975907 w 975907"/>
                  <a:gd name="connsiteY12" fmla="*/ 127114 h 951304"/>
                  <a:gd name="connsiteX13" fmla="*/ 943103 w 975907"/>
                  <a:gd name="connsiteY13" fmla="*/ 49205 h 951304"/>
                  <a:gd name="connsiteX14" fmla="*/ 504355 w 975907"/>
                  <a:gd name="connsiteY14" fmla="*/ 0 h 951304"/>
                  <a:gd name="connsiteX15" fmla="*/ 504355 w 975907"/>
                  <a:gd name="connsiteY15" fmla="*/ 0 h 951304"/>
                  <a:gd name="connsiteX16" fmla="*/ 496154 w 975907"/>
                  <a:gd name="connsiteY16" fmla="*/ 94310 h 951304"/>
                  <a:gd name="connsiteX17" fmla="*/ 418246 w 975907"/>
                  <a:gd name="connsiteY17" fmla="*/ 139415 h 951304"/>
                  <a:gd name="connsiteX18" fmla="*/ 520757 w 975907"/>
                  <a:gd name="connsiteY18" fmla="*/ 221424 h 951304"/>
                  <a:gd name="connsiteX19" fmla="*/ 524858 w 975907"/>
                  <a:gd name="connsiteY19" fmla="*/ 315734 h 951304"/>
                  <a:gd name="connsiteX20" fmla="*/ 520757 w 975907"/>
                  <a:gd name="connsiteY20" fmla="*/ 397744 h 951304"/>
                  <a:gd name="connsiteX21" fmla="*/ 492053 w 975907"/>
                  <a:gd name="connsiteY21" fmla="*/ 483852 h 951304"/>
                  <a:gd name="connsiteX22" fmla="*/ 475652 w 975907"/>
                  <a:gd name="connsiteY22" fmla="*/ 508455 h 951304"/>
                  <a:gd name="connsiteX23" fmla="*/ 475651 w 975907"/>
                  <a:gd name="connsiteY23" fmla="*/ 455149 h 951304"/>
                  <a:gd name="connsiteX24" fmla="*/ 459250 w 975907"/>
                  <a:gd name="connsiteY24" fmla="*/ 323935 h 951304"/>
                  <a:gd name="connsiteX25" fmla="*/ 360840 w 975907"/>
                  <a:gd name="connsiteY25" fmla="*/ 303433 h 951304"/>
                  <a:gd name="connsiteX26" fmla="*/ 278831 w 975907"/>
                  <a:gd name="connsiteY26" fmla="*/ 303433 h 951304"/>
                  <a:gd name="connsiteX27" fmla="*/ 180420 w 975907"/>
                  <a:gd name="connsiteY27" fmla="*/ 282931 h 951304"/>
                  <a:gd name="connsiteX28" fmla="*/ 16402 w 975907"/>
                  <a:gd name="connsiteY28" fmla="*/ 192721 h 951304"/>
                  <a:gd name="connsiteX29" fmla="*/ 0 w 975907"/>
                  <a:gd name="connsiteY29" fmla="*/ 241926 h 951304"/>
                  <a:gd name="connsiteX30" fmla="*/ 24603 w 975907"/>
                  <a:gd name="connsiteY30" fmla="*/ 328036 h 951304"/>
                  <a:gd name="connsiteX31" fmla="*/ 32804 w 975907"/>
                  <a:gd name="connsiteY31" fmla="*/ 381341 h 951304"/>
                  <a:gd name="connsiteX32" fmla="*/ 118913 w 975907"/>
                  <a:gd name="connsiteY32" fmla="*/ 664272 h 951304"/>
                  <a:gd name="connsiteX33" fmla="*/ 143516 w 975907"/>
                  <a:gd name="connsiteY33" fmla="*/ 721679 h 951304"/>
                  <a:gd name="connsiteX34" fmla="*/ 114813 w 975907"/>
                  <a:gd name="connsiteY34" fmla="*/ 742181 h 951304"/>
                  <a:gd name="connsiteX35" fmla="*/ 143516 w 975907"/>
                  <a:gd name="connsiteY35" fmla="*/ 791386 h 951304"/>
                  <a:gd name="connsiteX36" fmla="*/ 151717 w 975907"/>
                  <a:gd name="connsiteY36" fmla="*/ 848792 h 951304"/>
                  <a:gd name="connsiteX37" fmla="*/ 143516 w 975907"/>
                  <a:gd name="connsiteY37" fmla="*/ 832391 h 951304"/>
                  <a:gd name="connsiteX38" fmla="*/ 98411 w 975907"/>
                  <a:gd name="connsiteY38" fmla="*/ 930801 h 951304"/>
                  <a:gd name="connsiteX0" fmla="*/ 98411 w 975907"/>
                  <a:gd name="connsiteY0" fmla="*/ 930801 h 951304"/>
                  <a:gd name="connsiteX1" fmla="*/ 192721 w 975907"/>
                  <a:gd name="connsiteY1" fmla="*/ 939002 h 951304"/>
                  <a:gd name="connsiteX2" fmla="*/ 217324 w 975907"/>
                  <a:gd name="connsiteY2" fmla="*/ 902098 h 951304"/>
                  <a:gd name="connsiteX3" fmla="*/ 750382 w 975907"/>
                  <a:gd name="connsiteY3" fmla="*/ 951304 h 951304"/>
                  <a:gd name="connsiteX4" fmla="*/ 758583 w 975907"/>
                  <a:gd name="connsiteY4" fmla="*/ 832391 h 951304"/>
                  <a:gd name="connsiteX5" fmla="*/ 729880 w 975907"/>
                  <a:gd name="connsiteY5" fmla="*/ 762683 h 951304"/>
                  <a:gd name="connsiteX6" fmla="*/ 787286 w 975907"/>
                  <a:gd name="connsiteY6" fmla="*/ 635569 h 951304"/>
                  <a:gd name="connsiteX7" fmla="*/ 762684 w 975907"/>
                  <a:gd name="connsiteY7" fmla="*/ 590464 h 951304"/>
                  <a:gd name="connsiteX8" fmla="*/ 844693 w 975907"/>
                  <a:gd name="connsiteY8" fmla="*/ 533058 h 951304"/>
                  <a:gd name="connsiteX9" fmla="*/ 848793 w 975907"/>
                  <a:gd name="connsiteY9" fmla="*/ 356739 h 951304"/>
                  <a:gd name="connsiteX10" fmla="*/ 910300 w 975907"/>
                  <a:gd name="connsiteY10" fmla="*/ 319835 h 951304"/>
                  <a:gd name="connsiteX11" fmla="*/ 881597 w 975907"/>
                  <a:gd name="connsiteY11" fmla="*/ 233725 h 951304"/>
                  <a:gd name="connsiteX12" fmla="*/ 975907 w 975907"/>
                  <a:gd name="connsiteY12" fmla="*/ 127114 h 951304"/>
                  <a:gd name="connsiteX13" fmla="*/ 943103 w 975907"/>
                  <a:gd name="connsiteY13" fmla="*/ 49205 h 951304"/>
                  <a:gd name="connsiteX14" fmla="*/ 504355 w 975907"/>
                  <a:gd name="connsiteY14" fmla="*/ 0 h 951304"/>
                  <a:gd name="connsiteX15" fmla="*/ 504355 w 975907"/>
                  <a:gd name="connsiteY15" fmla="*/ 0 h 951304"/>
                  <a:gd name="connsiteX16" fmla="*/ 496154 w 975907"/>
                  <a:gd name="connsiteY16" fmla="*/ 94310 h 951304"/>
                  <a:gd name="connsiteX17" fmla="*/ 418246 w 975907"/>
                  <a:gd name="connsiteY17" fmla="*/ 139415 h 951304"/>
                  <a:gd name="connsiteX18" fmla="*/ 508455 w 975907"/>
                  <a:gd name="connsiteY18" fmla="*/ 225525 h 951304"/>
                  <a:gd name="connsiteX19" fmla="*/ 524858 w 975907"/>
                  <a:gd name="connsiteY19" fmla="*/ 315734 h 951304"/>
                  <a:gd name="connsiteX20" fmla="*/ 520757 w 975907"/>
                  <a:gd name="connsiteY20" fmla="*/ 397744 h 951304"/>
                  <a:gd name="connsiteX21" fmla="*/ 492053 w 975907"/>
                  <a:gd name="connsiteY21" fmla="*/ 483852 h 951304"/>
                  <a:gd name="connsiteX22" fmla="*/ 475652 w 975907"/>
                  <a:gd name="connsiteY22" fmla="*/ 508455 h 951304"/>
                  <a:gd name="connsiteX23" fmla="*/ 475651 w 975907"/>
                  <a:gd name="connsiteY23" fmla="*/ 455149 h 951304"/>
                  <a:gd name="connsiteX24" fmla="*/ 459250 w 975907"/>
                  <a:gd name="connsiteY24" fmla="*/ 323935 h 951304"/>
                  <a:gd name="connsiteX25" fmla="*/ 360840 w 975907"/>
                  <a:gd name="connsiteY25" fmla="*/ 303433 h 951304"/>
                  <a:gd name="connsiteX26" fmla="*/ 278831 w 975907"/>
                  <a:gd name="connsiteY26" fmla="*/ 303433 h 951304"/>
                  <a:gd name="connsiteX27" fmla="*/ 180420 w 975907"/>
                  <a:gd name="connsiteY27" fmla="*/ 282931 h 951304"/>
                  <a:gd name="connsiteX28" fmla="*/ 16402 w 975907"/>
                  <a:gd name="connsiteY28" fmla="*/ 192721 h 951304"/>
                  <a:gd name="connsiteX29" fmla="*/ 0 w 975907"/>
                  <a:gd name="connsiteY29" fmla="*/ 241926 h 951304"/>
                  <a:gd name="connsiteX30" fmla="*/ 24603 w 975907"/>
                  <a:gd name="connsiteY30" fmla="*/ 328036 h 951304"/>
                  <a:gd name="connsiteX31" fmla="*/ 32804 w 975907"/>
                  <a:gd name="connsiteY31" fmla="*/ 381341 h 951304"/>
                  <a:gd name="connsiteX32" fmla="*/ 118913 w 975907"/>
                  <a:gd name="connsiteY32" fmla="*/ 664272 h 951304"/>
                  <a:gd name="connsiteX33" fmla="*/ 143516 w 975907"/>
                  <a:gd name="connsiteY33" fmla="*/ 721679 h 951304"/>
                  <a:gd name="connsiteX34" fmla="*/ 114813 w 975907"/>
                  <a:gd name="connsiteY34" fmla="*/ 742181 h 951304"/>
                  <a:gd name="connsiteX35" fmla="*/ 143516 w 975907"/>
                  <a:gd name="connsiteY35" fmla="*/ 791386 h 951304"/>
                  <a:gd name="connsiteX36" fmla="*/ 151717 w 975907"/>
                  <a:gd name="connsiteY36" fmla="*/ 848792 h 951304"/>
                  <a:gd name="connsiteX37" fmla="*/ 143516 w 975907"/>
                  <a:gd name="connsiteY37" fmla="*/ 832391 h 951304"/>
                  <a:gd name="connsiteX38" fmla="*/ 98411 w 975907"/>
                  <a:gd name="connsiteY38" fmla="*/ 930801 h 95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907" h="951304">
                    <a:moveTo>
                      <a:pt x="98411" y="930801"/>
                    </a:moveTo>
                    <a:lnTo>
                      <a:pt x="192721" y="939002"/>
                    </a:lnTo>
                    <a:lnTo>
                      <a:pt x="217324" y="902098"/>
                    </a:lnTo>
                    <a:lnTo>
                      <a:pt x="750382" y="951304"/>
                    </a:lnTo>
                    <a:lnTo>
                      <a:pt x="758583" y="832391"/>
                    </a:lnTo>
                    <a:lnTo>
                      <a:pt x="729880" y="762683"/>
                    </a:lnTo>
                    <a:lnTo>
                      <a:pt x="787286" y="635569"/>
                    </a:lnTo>
                    <a:lnTo>
                      <a:pt x="762684" y="590464"/>
                    </a:lnTo>
                    <a:lnTo>
                      <a:pt x="844693" y="533058"/>
                    </a:lnTo>
                    <a:cubicBezTo>
                      <a:pt x="846060" y="474285"/>
                      <a:pt x="847426" y="415512"/>
                      <a:pt x="848793" y="356739"/>
                    </a:cubicBezTo>
                    <a:lnTo>
                      <a:pt x="910300" y="319835"/>
                    </a:lnTo>
                    <a:lnTo>
                      <a:pt x="881597" y="233725"/>
                    </a:lnTo>
                    <a:lnTo>
                      <a:pt x="975907" y="127114"/>
                    </a:lnTo>
                    <a:lnTo>
                      <a:pt x="943103" y="49205"/>
                    </a:lnTo>
                    <a:lnTo>
                      <a:pt x="504355" y="0"/>
                    </a:lnTo>
                    <a:lnTo>
                      <a:pt x="504355" y="0"/>
                    </a:lnTo>
                    <a:lnTo>
                      <a:pt x="496154" y="94310"/>
                    </a:lnTo>
                    <a:lnTo>
                      <a:pt x="418246" y="139415"/>
                    </a:lnTo>
                    <a:lnTo>
                      <a:pt x="508455" y="225525"/>
                    </a:lnTo>
                    <a:lnTo>
                      <a:pt x="524858" y="315734"/>
                    </a:lnTo>
                    <a:lnTo>
                      <a:pt x="520757" y="397744"/>
                    </a:lnTo>
                    <a:lnTo>
                      <a:pt x="492053" y="483852"/>
                    </a:lnTo>
                    <a:lnTo>
                      <a:pt x="475652" y="508455"/>
                    </a:lnTo>
                    <a:cubicBezTo>
                      <a:pt x="475652" y="490686"/>
                      <a:pt x="475651" y="472918"/>
                      <a:pt x="475651" y="455149"/>
                    </a:cubicBezTo>
                    <a:lnTo>
                      <a:pt x="459250" y="323935"/>
                    </a:lnTo>
                    <a:lnTo>
                      <a:pt x="360840" y="303433"/>
                    </a:lnTo>
                    <a:lnTo>
                      <a:pt x="278831" y="303433"/>
                    </a:lnTo>
                    <a:lnTo>
                      <a:pt x="180420" y="282931"/>
                    </a:lnTo>
                    <a:lnTo>
                      <a:pt x="16402" y="192721"/>
                    </a:lnTo>
                    <a:lnTo>
                      <a:pt x="0" y="241926"/>
                    </a:lnTo>
                    <a:lnTo>
                      <a:pt x="24603" y="328036"/>
                    </a:lnTo>
                    <a:lnTo>
                      <a:pt x="32804" y="381341"/>
                    </a:lnTo>
                    <a:lnTo>
                      <a:pt x="118913" y="664272"/>
                    </a:lnTo>
                    <a:lnTo>
                      <a:pt x="143516" y="721679"/>
                    </a:lnTo>
                    <a:lnTo>
                      <a:pt x="114813" y="742181"/>
                    </a:lnTo>
                    <a:lnTo>
                      <a:pt x="143516" y="791386"/>
                    </a:lnTo>
                    <a:lnTo>
                      <a:pt x="151717" y="848792"/>
                    </a:lnTo>
                    <a:lnTo>
                      <a:pt x="143516" y="832391"/>
                    </a:lnTo>
                    <a:lnTo>
                      <a:pt x="98411" y="930801"/>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Freeform 45"/>
              <p:cNvSpPr/>
              <p:nvPr/>
            </p:nvSpPr>
            <p:spPr>
              <a:xfrm>
                <a:off x="4924425" y="387350"/>
                <a:ext cx="650875" cy="841375"/>
              </a:xfrm>
              <a:custGeom>
                <a:avLst/>
                <a:gdLst>
                  <a:gd name="connsiteX0" fmla="*/ 187325 w 650875"/>
                  <a:gd name="connsiteY0" fmla="*/ 0 h 841375"/>
                  <a:gd name="connsiteX1" fmla="*/ 219075 w 650875"/>
                  <a:gd name="connsiteY1" fmla="*/ 85725 h 841375"/>
                  <a:gd name="connsiteX2" fmla="*/ 123825 w 650875"/>
                  <a:gd name="connsiteY2" fmla="*/ 180975 h 841375"/>
                  <a:gd name="connsiteX3" fmla="*/ 139700 w 650875"/>
                  <a:gd name="connsiteY3" fmla="*/ 260350 h 841375"/>
                  <a:gd name="connsiteX4" fmla="*/ 82550 w 650875"/>
                  <a:gd name="connsiteY4" fmla="*/ 307975 h 841375"/>
                  <a:gd name="connsiteX5" fmla="*/ 85725 w 650875"/>
                  <a:gd name="connsiteY5" fmla="*/ 479425 h 841375"/>
                  <a:gd name="connsiteX6" fmla="*/ 0 w 650875"/>
                  <a:gd name="connsiteY6" fmla="*/ 533400 h 841375"/>
                  <a:gd name="connsiteX7" fmla="*/ 31750 w 650875"/>
                  <a:gd name="connsiteY7" fmla="*/ 584200 h 841375"/>
                  <a:gd name="connsiteX8" fmla="*/ 146050 w 650875"/>
                  <a:gd name="connsiteY8" fmla="*/ 695325 h 841375"/>
                  <a:gd name="connsiteX9" fmla="*/ 209550 w 650875"/>
                  <a:gd name="connsiteY9" fmla="*/ 739775 h 841375"/>
                  <a:gd name="connsiteX10" fmla="*/ 238125 w 650875"/>
                  <a:gd name="connsiteY10" fmla="*/ 784225 h 841375"/>
                  <a:gd name="connsiteX11" fmla="*/ 342900 w 650875"/>
                  <a:gd name="connsiteY11" fmla="*/ 787400 h 841375"/>
                  <a:gd name="connsiteX12" fmla="*/ 365125 w 650875"/>
                  <a:gd name="connsiteY12" fmla="*/ 835025 h 841375"/>
                  <a:gd name="connsiteX13" fmla="*/ 473075 w 650875"/>
                  <a:gd name="connsiteY13" fmla="*/ 812800 h 841375"/>
                  <a:gd name="connsiteX14" fmla="*/ 473075 w 650875"/>
                  <a:gd name="connsiteY14" fmla="*/ 812800 h 841375"/>
                  <a:gd name="connsiteX15" fmla="*/ 504825 w 650875"/>
                  <a:gd name="connsiteY15" fmla="*/ 841375 h 841375"/>
                  <a:gd name="connsiteX16" fmla="*/ 558800 w 650875"/>
                  <a:gd name="connsiteY16" fmla="*/ 806450 h 841375"/>
                  <a:gd name="connsiteX17" fmla="*/ 650875 w 650875"/>
                  <a:gd name="connsiteY17" fmla="*/ 803275 h 841375"/>
                  <a:gd name="connsiteX18" fmla="*/ 593725 w 650875"/>
                  <a:gd name="connsiteY18" fmla="*/ 701675 h 841375"/>
                  <a:gd name="connsiteX19" fmla="*/ 581025 w 650875"/>
                  <a:gd name="connsiteY19" fmla="*/ 638175 h 841375"/>
                  <a:gd name="connsiteX20" fmla="*/ 619125 w 650875"/>
                  <a:gd name="connsiteY20" fmla="*/ 361950 h 841375"/>
                  <a:gd name="connsiteX21" fmla="*/ 622300 w 650875"/>
                  <a:gd name="connsiteY21" fmla="*/ 234950 h 841375"/>
                  <a:gd name="connsiteX22" fmla="*/ 628650 w 650875"/>
                  <a:gd name="connsiteY22" fmla="*/ 3175 h 841375"/>
                  <a:gd name="connsiteX23" fmla="*/ 187325 w 650875"/>
                  <a:gd name="connsiteY23"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0875" h="841375">
                    <a:moveTo>
                      <a:pt x="187325" y="0"/>
                    </a:moveTo>
                    <a:lnTo>
                      <a:pt x="219075" y="85725"/>
                    </a:lnTo>
                    <a:lnTo>
                      <a:pt x="123825" y="180975"/>
                    </a:lnTo>
                    <a:lnTo>
                      <a:pt x="139700" y="260350"/>
                    </a:lnTo>
                    <a:lnTo>
                      <a:pt x="82550" y="307975"/>
                    </a:lnTo>
                    <a:cubicBezTo>
                      <a:pt x="83608" y="365125"/>
                      <a:pt x="84667" y="422275"/>
                      <a:pt x="85725" y="479425"/>
                    </a:cubicBezTo>
                    <a:lnTo>
                      <a:pt x="0" y="533400"/>
                    </a:lnTo>
                    <a:lnTo>
                      <a:pt x="31750" y="584200"/>
                    </a:lnTo>
                    <a:lnTo>
                      <a:pt x="146050" y="695325"/>
                    </a:lnTo>
                    <a:lnTo>
                      <a:pt x="209550" y="739775"/>
                    </a:lnTo>
                    <a:lnTo>
                      <a:pt x="238125" y="784225"/>
                    </a:lnTo>
                    <a:lnTo>
                      <a:pt x="342900" y="787400"/>
                    </a:lnTo>
                    <a:lnTo>
                      <a:pt x="365125" y="835025"/>
                    </a:lnTo>
                    <a:lnTo>
                      <a:pt x="473075" y="812800"/>
                    </a:lnTo>
                    <a:lnTo>
                      <a:pt x="473075" y="812800"/>
                    </a:lnTo>
                    <a:lnTo>
                      <a:pt x="504825" y="841375"/>
                    </a:lnTo>
                    <a:lnTo>
                      <a:pt x="558800" y="806450"/>
                    </a:lnTo>
                    <a:lnTo>
                      <a:pt x="650875" y="803275"/>
                    </a:lnTo>
                    <a:lnTo>
                      <a:pt x="593725" y="701675"/>
                    </a:lnTo>
                    <a:lnTo>
                      <a:pt x="581025" y="638175"/>
                    </a:lnTo>
                    <a:lnTo>
                      <a:pt x="619125" y="361950"/>
                    </a:lnTo>
                    <a:cubicBezTo>
                      <a:pt x="620183" y="319617"/>
                      <a:pt x="621242" y="277283"/>
                      <a:pt x="622300" y="234950"/>
                    </a:cubicBezTo>
                    <a:lnTo>
                      <a:pt x="628650" y="3175"/>
                    </a:lnTo>
                    <a:lnTo>
                      <a:pt x="187325"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Freeform 46"/>
              <p:cNvSpPr/>
              <p:nvPr/>
            </p:nvSpPr>
            <p:spPr>
              <a:xfrm>
                <a:off x="4886325" y="977900"/>
                <a:ext cx="1209675" cy="803275"/>
              </a:xfrm>
              <a:custGeom>
                <a:avLst/>
                <a:gdLst>
                  <a:gd name="connsiteX0" fmla="*/ 63500 w 1209675"/>
                  <a:gd name="connsiteY0" fmla="*/ 0 h 803275"/>
                  <a:gd name="connsiteX1" fmla="*/ 0 w 1209675"/>
                  <a:gd name="connsiteY1" fmla="*/ 127000 h 803275"/>
                  <a:gd name="connsiteX2" fmla="*/ 47625 w 1209675"/>
                  <a:gd name="connsiteY2" fmla="*/ 212725 h 803275"/>
                  <a:gd name="connsiteX3" fmla="*/ 34925 w 1209675"/>
                  <a:gd name="connsiteY3" fmla="*/ 317500 h 803275"/>
                  <a:gd name="connsiteX4" fmla="*/ 34925 w 1209675"/>
                  <a:gd name="connsiteY4" fmla="*/ 317500 h 803275"/>
                  <a:gd name="connsiteX5" fmla="*/ 34925 w 1209675"/>
                  <a:gd name="connsiteY5" fmla="*/ 317500 h 803275"/>
                  <a:gd name="connsiteX6" fmla="*/ 34925 w 1209675"/>
                  <a:gd name="connsiteY6" fmla="*/ 317500 h 803275"/>
                  <a:gd name="connsiteX7" fmla="*/ 22225 w 1209675"/>
                  <a:gd name="connsiteY7" fmla="*/ 425450 h 803275"/>
                  <a:gd name="connsiteX8" fmla="*/ 384175 w 1209675"/>
                  <a:gd name="connsiteY8" fmla="*/ 447675 h 803275"/>
                  <a:gd name="connsiteX9" fmla="*/ 403225 w 1209675"/>
                  <a:gd name="connsiteY9" fmla="*/ 508000 h 803275"/>
                  <a:gd name="connsiteX10" fmla="*/ 361950 w 1209675"/>
                  <a:gd name="connsiteY10" fmla="*/ 527050 h 803275"/>
                  <a:gd name="connsiteX11" fmla="*/ 346075 w 1209675"/>
                  <a:gd name="connsiteY11" fmla="*/ 692150 h 803275"/>
                  <a:gd name="connsiteX12" fmla="*/ 419100 w 1209675"/>
                  <a:gd name="connsiteY12" fmla="*/ 755650 h 803275"/>
                  <a:gd name="connsiteX13" fmla="*/ 412750 w 1209675"/>
                  <a:gd name="connsiteY13" fmla="*/ 803275 h 803275"/>
                  <a:gd name="connsiteX14" fmla="*/ 1143000 w 1209675"/>
                  <a:gd name="connsiteY14" fmla="*/ 803275 h 803275"/>
                  <a:gd name="connsiteX15" fmla="*/ 1209675 w 1209675"/>
                  <a:gd name="connsiteY15" fmla="*/ 571500 h 803275"/>
                  <a:gd name="connsiteX16" fmla="*/ 1114425 w 1209675"/>
                  <a:gd name="connsiteY16" fmla="*/ 473075 h 803275"/>
                  <a:gd name="connsiteX17" fmla="*/ 946150 w 1209675"/>
                  <a:gd name="connsiteY17" fmla="*/ 473075 h 803275"/>
                  <a:gd name="connsiteX18" fmla="*/ 939800 w 1209675"/>
                  <a:gd name="connsiteY18" fmla="*/ 400050 h 803275"/>
                  <a:gd name="connsiteX19" fmla="*/ 911225 w 1209675"/>
                  <a:gd name="connsiteY19" fmla="*/ 377825 h 803275"/>
                  <a:gd name="connsiteX20" fmla="*/ 949325 w 1209675"/>
                  <a:gd name="connsiteY20" fmla="*/ 355600 h 803275"/>
                  <a:gd name="connsiteX21" fmla="*/ 857250 w 1209675"/>
                  <a:gd name="connsiteY21" fmla="*/ 282575 h 803275"/>
                  <a:gd name="connsiteX22" fmla="*/ 825500 w 1209675"/>
                  <a:gd name="connsiteY22" fmla="*/ 292100 h 803275"/>
                  <a:gd name="connsiteX23" fmla="*/ 793750 w 1209675"/>
                  <a:gd name="connsiteY23" fmla="*/ 212725 h 803275"/>
                  <a:gd name="connsiteX24" fmla="*/ 590550 w 1209675"/>
                  <a:gd name="connsiteY24" fmla="*/ 219075 h 803275"/>
                  <a:gd name="connsiteX25" fmla="*/ 555625 w 1209675"/>
                  <a:gd name="connsiteY25" fmla="*/ 244475 h 803275"/>
                  <a:gd name="connsiteX26" fmla="*/ 527050 w 1209675"/>
                  <a:gd name="connsiteY26" fmla="*/ 250825 h 803275"/>
                  <a:gd name="connsiteX27" fmla="*/ 504825 w 1209675"/>
                  <a:gd name="connsiteY27" fmla="*/ 231775 h 803275"/>
                  <a:gd name="connsiteX28" fmla="*/ 409575 w 1209675"/>
                  <a:gd name="connsiteY28" fmla="*/ 244475 h 803275"/>
                  <a:gd name="connsiteX29" fmla="*/ 374650 w 1209675"/>
                  <a:gd name="connsiteY29" fmla="*/ 206375 h 803275"/>
                  <a:gd name="connsiteX30" fmla="*/ 273050 w 1209675"/>
                  <a:gd name="connsiteY30" fmla="*/ 200025 h 803275"/>
                  <a:gd name="connsiteX31" fmla="*/ 257175 w 1209675"/>
                  <a:gd name="connsiteY31" fmla="*/ 168275 h 803275"/>
                  <a:gd name="connsiteX32" fmla="*/ 63500 w 1209675"/>
                  <a:gd name="connsiteY32"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09675" h="803275">
                    <a:moveTo>
                      <a:pt x="63500" y="0"/>
                    </a:moveTo>
                    <a:lnTo>
                      <a:pt x="0" y="127000"/>
                    </a:lnTo>
                    <a:lnTo>
                      <a:pt x="47625" y="212725"/>
                    </a:lnTo>
                    <a:lnTo>
                      <a:pt x="34925" y="317500"/>
                    </a:lnTo>
                    <a:lnTo>
                      <a:pt x="34925" y="317500"/>
                    </a:lnTo>
                    <a:lnTo>
                      <a:pt x="34925" y="317500"/>
                    </a:lnTo>
                    <a:lnTo>
                      <a:pt x="34925" y="317500"/>
                    </a:lnTo>
                    <a:lnTo>
                      <a:pt x="22225" y="425450"/>
                    </a:lnTo>
                    <a:lnTo>
                      <a:pt x="384175" y="447675"/>
                    </a:lnTo>
                    <a:lnTo>
                      <a:pt x="403225" y="508000"/>
                    </a:lnTo>
                    <a:lnTo>
                      <a:pt x="361950" y="527050"/>
                    </a:lnTo>
                    <a:lnTo>
                      <a:pt x="346075" y="692150"/>
                    </a:lnTo>
                    <a:lnTo>
                      <a:pt x="419100" y="755650"/>
                    </a:lnTo>
                    <a:lnTo>
                      <a:pt x="412750" y="803275"/>
                    </a:lnTo>
                    <a:lnTo>
                      <a:pt x="1143000" y="803275"/>
                    </a:lnTo>
                    <a:lnTo>
                      <a:pt x="1209675" y="571500"/>
                    </a:lnTo>
                    <a:lnTo>
                      <a:pt x="1114425" y="473075"/>
                    </a:lnTo>
                    <a:lnTo>
                      <a:pt x="946150" y="473075"/>
                    </a:lnTo>
                    <a:lnTo>
                      <a:pt x="939800" y="400050"/>
                    </a:lnTo>
                    <a:lnTo>
                      <a:pt x="911225" y="377825"/>
                    </a:lnTo>
                    <a:lnTo>
                      <a:pt x="949325" y="355600"/>
                    </a:lnTo>
                    <a:lnTo>
                      <a:pt x="857250" y="282575"/>
                    </a:lnTo>
                    <a:lnTo>
                      <a:pt x="825500" y="292100"/>
                    </a:lnTo>
                    <a:lnTo>
                      <a:pt x="793750" y="212725"/>
                    </a:lnTo>
                    <a:lnTo>
                      <a:pt x="590550" y="219075"/>
                    </a:lnTo>
                    <a:lnTo>
                      <a:pt x="555625" y="244475"/>
                    </a:lnTo>
                    <a:lnTo>
                      <a:pt x="527050" y="250825"/>
                    </a:lnTo>
                    <a:lnTo>
                      <a:pt x="504825" y="231775"/>
                    </a:lnTo>
                    <a:lnTo>
                      <a:pt x="409575" y="244475"/>
                    </a:lnTo>
                    <a:lnTo>
                      <a:pt x="374650" y="206375"/>
                    </a:lnTo>
                    <a:lnTo>
                      <a:pt x="273050" y="200025"/>
                    </a:lnTo>
                    <a:lnTo>
                      <a:pt x="257175" y="168275"/>
                    </a:lnTo>
                    <a:lnTo>
                      <a:pt x="63500"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Freeform 47"/>
              <p:cNvSpPr/>
              <p:nvPr/>
            </p:nvSpPr>
            <p:spPr>
              <a:xfrm>
                <a:off x="5508625" y="390525"/>
                <a:ext cx="952500" cy="793750"/>
              </a:xfrm>
              <a:custGeom>
                <a:avLst/>
                <a:gdLst>
                  <a:gd name="connsiteX0" fmla="*/ 41275 w 952500"/>
                  <a:gd name="connsiteY0" fmla="*/ 0 h 793750"/>
                  <a:gd name="connsiteX1" fmla="*/ 692150 w 952500"/>
                  <a:gd name="connsiteY1" fmla="*/ 19050 h 793750"/>
                  <a:gd name="connsiteX2" fmla="*/ 682625 w 952500"/>
                  <a:gd name="connsiteY2" fmla="*/ 368300 h 793750"/>
                  <a:gd name="connsiteX3" fmla="*/ 784225 w 952500"/>
                  <a:gd name="connsiteY3" fmla="*/ 511175 h 793750"/>
                  <a:gd name="connsiteX4" fmla="*/ 781050 w 952500"/>
                  <a:gd name="connsiteY4" fmla="*/ 565150 h 793750"/>
                  <a:gd name="connsiteX5" fmla="*/ 781050 w 952500"/>
                  <a:gd name="connsiteY5" fmla="*/ 565150 h 793750"/>
                  <a:gd name="connsiteX6" fmla="*/ 882650 w 952500"/>
                  <a:gd name="connsiteY6" fmla="*/ 647700 h 793750"/>
                  <a:gd name="connsiteX7" fmla="*/ 952500 w 952500"/>
                  <a:gd name="connsiteY7" fmla="*/ 730250 h 793750"/>
                  <a:gd name="connsiteX8" fmla="*/ 812800 w 952500"/>
                  <a:gd name="connsiteY8" fmla="*/ 727075 h 793750"/>
                  <a:gd name="connsiteX9" fmla="*/ 812800 w 952500"/>
                  <a:gd name="connsiteY9" fmla="*/ 727075 h 793750"/>
                  <a:gd name="connsiteX10" fmla="*/ 635000 w 952500"/>
                  <a:gd name="connsiteY10" fmla="*/ 739775 h 793750"/>
                  <a:gd name="connsiteX11" fmla="*/ 635000 w 952500"/>
                  <a:gd name="connsiteY11" fmla="*/ 708025 h 793750"/>
                  <a:gd name="connsiteX12" fmla="*/ 523875 w 952500"/>
                  <a:gd name="connsiteY12" fmla="*/ 701675 h 793750"/>
                  <a:gd name="connsiteX13" fmla="*/ 523875 w 952500"/>
                  <a:gd name="connsiteY13" fmla="*/ 701675 h 793750"/>
                  <a:gd name="connsiteX14" fmla="*/ 527050 w 952500"/>
                  <a:gd name="connsiteY14" fmla="*/ 676275 h 793750"/>
                  <a:gd name="connsiteX15" fmla="*/ 527050 w 952500"/>
                  <a:gd name="connsiteY15" fmla="*/ 676275 h 793750"/>
                  <a:gd name="connsiteX16" fmla="*/ 492125 w 952500"/>
                  <a:gd name="connsiteY16" fmla="*/ 647700 h 793750"/>
                  <a:gd name="connsiteX17" fmla="*/ 492125 w 952500"/>
                  <a:gd name="connsiteY17" fmla="*/ 647700 h 793750"/>
                  <a:gd name="connsiteX18" fmla="*/ 412750 w 952500"/>
                  <a:gd name="connsiteY18" fmla="*/ 647700 h 793750"/>
                  <a:gd name="connsiteX19" fmla="*/ 384175 w 952500"/>
                  <a:gd name="connsiteY19" fmla="*/ 644525 h 793750"/>
                  <a:gd name="connsiteX20" fmla="*/ 384175 w 952500"/>
                  <a:gd name="connsiteY20" fmla="*/ 644525 h 793750"/>
                  <a:gd name="connsiteX21" fmla="*/ 365125 w 952500"/>
                  <a:gd name="connsiteY21" fmla="*/ 666750 h 793750"/>
                  <a:gd name="connsiteX22" fmla="*/ 361950 w 952500"/>
                  <a:gd name="connsiteY22" fmla="*/ 698500 h 793750"/>
                  <a:gd name="connsiteX23" fmla="*/ 273050 w 952500"/>
                  <a:gd name="connsiteY23" fmla="*/ 698500 h 793750"/>
                  <a:gd name="connsiteX24" fmla="*/ 225425 w 952500"/>
                  <a:gd name="connsiteY24" fmla="*/ 688975 h 793750"/>
                  <a:gd name="connsiteX25" fmla="*/ 234950 w 952500"/>
                  <a:gd name="connsiteY25" fmla="*/ 774700 h 793750"/>
                  <a:gd name="connsiteX26" fmla="*/ 203200 w 952500"/>
                  <a:gd name="connsiteY26" fmla="*/ 784225 h 793750"/>
                  <a:gd name="connsiteX27" fmla="*/ 174625 w 952500"/>
                  <a:gd name="connsiteY27" fmla="*/ 787400 h 793750"/>
                  <a:gd name="connsiteX28" fmla="*/ 174625 w 952500"/>
                  <a:gd name="connsiteY28" fmla="*/ 787400 h 793750"/>
                  <a:gd name="connsiteX29" fmla="*/ 60325 w 952500"/>
                  <a:gd name="connsiteY29" fmla="*/ 793750 h 793750"/>
                  <a:gd name="connsiteX30" fmla="*/ 6350 w 952500"/>
                  <a:gd name="connsiteY30" fmla="*/ 704850 h 793750"/>
                  <a:gd name="connsiteX31" fmla="*/ 0 w 952500"/>
                  <a:gd name="connsiteY31" fmla="*/ 628650 h 793750"/>
                  <a:gd name="connsiteX32" fmla="*/ 41275 w 952500"/>
                  <a:gd name="connsiteY32" fmla="*/ 374650 h 793750"/>
                  <a:gd name="connsiteX33" fmla="*/ 41275 w 952500"/>
                  <a:gd name="connsiteY33"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2500" h="793750">
                    <a:moveTo>
                      <a:pt x="41275" y="0"/>
                    </a:moveTo>
                    <a:lnTo>
                      <a:pt x="692150" y="19050"/>
                    </a:lnTo>
                    <a:lnTo>
                      <a:pt x="682625" y="368300"/>
                    </a:lnTo>
                    <a:lnTo>
                      <a:pt x="784225" y="511175"/>
                    </a:lnTo>
                    <a:lnTo>
                      <a:pt x="781050" y="565150"/>
                    </a:lnTo>
                    <a:lnTo>
                      <a:pt x="781050" y="565150"/>
                    </a:lnTo>
                    <a:lnTo>
                      <a:pt x="882650" y="647700"/>
                    </a:lnTo>
                    <a:lnTo>
                      <a:pt x="952500" y="730250"/>
                    </a:lnTo>
                    <a:lnTo>
                      <a:pt x="812800" y="727075"/>
                    </a:lnTo>
                    <a:lnTo>
                      <a:pt x="812800" y="727075"/>
                    </a:lnTo>
                    <a:lnTo>
                      <a:pt x="635000" y="739775"/>
                    </a:lnTo>
                    <a:lnTo>
                      <a:pt x="635000" y="708025"/>
                    </a:lnTo>
                    <a:lnTo>
                      <a:pt x="523875" y="701675"/>
                    </a:lnTo>
                    <a:lnTo>
                      <a:pt x="523875" y="701675"/>
                    </a:lnTo>
                    <a:lnTo>
                      <a:pt x="527050" y="676275"/>
                    </a:lnTo>
                    <a:lnTo>
                      <a:pt x="527050" y="676275"/>
                    </a:lnTo>
                    <a:lnTo>
                      <a:pt x="492125" y="647700"/>
                    </a:lnTo>
                    <a:lnTo>
                      <a:pt x="492125" y="647700"/>
                    </a:lnTo>
                    <a:lnTo>
                      <a:pt x="412750" y="647700"/>
                    </a:lnTo>
                    <a:lnTo>
                      <a:pt x="384175" y="644525"/>
                    </a:lnTo>
                    <a:lnTo>
                      <a:pt x="384175" y="644525"/>
                    </a:lnTo>
                    <a:lnTo>
                      <a:pt x="365125" y="666750"/>
                    </a:lnTo>
                    <a:lnTo>
                      <a:pt x="361950" y="698500"/>
                    </a:lnTo>
                    <a:lnTo>
                      <a:pt x="273050" y="698500"/>
                    </a:lnTo>
                    <a:lnTo>
                      <a:pt x="225425" y="688975"/>
                    </a:lnTo>
                    <a:lnTo>
                      <a:pt x="234950" y="774700"/>
                    </a:lnTo>
                    <a:lnTo>
                      <a:pt x="203200" y="784225"/>
                    </a:lnTo>
                    <a:lnTo>
                      <a:pt x="174625" y="787400"/>
                    </a:lnTo>
                    <a:lnTo>
                      <a:pt x="174625" y="787400"/>
                    </a:lnTo>
                    <a:lnTo>
                      <a:pt x="60325" y="793750"/>
                    </a:lnTo>
                    <a:lnTo>
                      <a:pt x="6350" y="704850"/>
                    </a:lnTo>
                    <a:lnTo>
                      <a:pt x="0" y="628650"/>
                    </a:lnTo>
                    <a:lnTo>
                      <a:pt x="41275" y="374650"/>
                    </a:lnTo>
                    <a:lnTo>
                      <a:pt x="41275"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Freeform 48"/>
              <p:cNvSpPr/>
              <p:nvPr/>
            </p:nvSpPr>
            <p:spPr>
              <a:xfrm>
                <a:off x="5673725" y="1044575"/>
                <a:ext cx="882650" cy="498475"/>
              </a:xfrm>
              <a:custGeom>
                <a:avLst/>
                <a:gdLst>
                  <a:gd name="connsiteX0" fmla="*/ 0 w 882650"/>
                  <a:gd name="connsiteY0" fmla="*/ 139700 h 498475"/>
                  <a:gd name="connsiteX1" fmla="*/ 73025 w 882650"/>
                  <a:gd name="connsiteY1" fmla="*/ 127000 h 498475"/>
                  <a:gd name="connsiteX2" fmla="*/ 66675 w 882650"/>
                  <a:gd name="connsiteY2" fmla="*/ 38100 h 498475"/>
                  <a:gd name="connsiteX3" fmla="*/ 206375 w 882650"/>
                  <a:gd name="connsiteY3" fmla="*/ 44450 h 498475"/>
                  <a:gd name="connsiteX4" fmla="*/ 212725 w 882650"/>
                  <a:gd name="connsiteY4" fmla="*/ 0 h 498475"/>
                  <a:gd name="connsiteX5" fmla="*/ 212725 w 882650"/>
                  <a:gd name="connsiteY5" fmla="*/ 0 h 498475"/>
                  <a:gd name="connsiteX6" fmla="*/ 323850 w 882650"/>
                  <a:gd name="connsiteY6" fmla="*/ 3175 h 498475"/>
                  <a:gd name="connsiteX7" fmla="*/ 355600 w 882650"/>
                  <a:gd name="connsiteY7" fmla="*/ 25400 h 498475"/>
                  <a:gd name="connsiteX8" fmla="*/ 355600 w 882650"/>
                  <a:gd name="connsiteY8" fmla="*/ 25400 h 498475"/>
                  <a:gd name="connsiteX9" fmla="*/ 352425 w 882650"/>
                  <a:gd name="connsiteY9" fmla="*/ 53975 h 498475"/>
                  <a:gd name="connsiteX10" fmla="*/ 450850 w 882650"/>
                  <a:gd name="connsiteY10" fmla="*/ 60325 h 498475"/>
                  <a:gd name="connsiteX11" fmla="*/ 463550 w 882650"/>
                  <a:gd name="connsiteY11" fmla="*/ 101600 h 498475"/>
                  <a:gd name="connsiteX12" fmla="*/ 781050 w 882650"/>
                  <a:gd name="connsiteY12" fmla="*/ 85725 h 498475"/>
                  <a:gd name="connsiteX13" fmla="*/ 882650 w 882650"/>
                  <a:gd name="connsiteY13" fmla="*/ 171450 h 498475"/>
                  <a:gd name="connsiteX14" fmla="*/ 806450 w 882650"/>
                  <a:gd name="connsiteY14" fmla="*/ 180975 h 498475"/>
                  <a:gd name="connsiteX15" fmla="*/ 676275 w 882650"/>
                  <a:gd name="connsiteY15" fmla="*/ 212725 h 498475"/>
                  <a:gd name="connsiteX16" fmla="*/ 692150 w 882650"/>
                  <a:gd name="connsiteY16" fmla="*/ 327025 h 498475"/>
                  <a:gd name="connsiteX17" fmla="*/ 635000 w 882650"/>
                  <a:gd name="connsiteY17" fmla="*/ 412750 h 498475"/>
                  <a:gd name="connsiteX18" fmla="*/ 495300 w 882650"/>
                  <a:gd name="connsiteY18" fmla="*/ 415925 h 498475"/>
                  <a:gd name="connsiteX19" fmla="*/ 428625 w 882650"/>
                  <a:gd name="connsiteY19" fmla="*/ 498475 h 498475"/>
                  <a:gd name="connsiteX20" fmla="*/ 323850 w 882650"/>
                  <a:gd name="connsiteY20" fmla="*/ 400050 h 498475"/>
                  <a:gd name="connsiteX21" fmla="*/ 165100 w 882650"/>
                  <a:gd name="connsiteY21" fmla="*/ 400050 h 498475"/>
                  <a:gd name="connsiteX22" fmla="*/ 165100 w 882650"/>
                  <a:gd name="connsiteY22" fmla="*/ 330200 h 498475"/>
                  <a:gd name="connsiteX23" fmla="*/ 133350 w 882650"/>
                  <a:gd name="connsiteY23" fmla="*/ 314325 h 498475"/>
                  <a:gd name="connsiteX24" fmla="*/ 168275 w 882650"/>
                  <a:gd name="connsiteY24" fmla="*/ 288925 h 498475"/>
                  <a:gd name="connsiteX25" fmla="*/ 142875 w 882650"/>
                  <a:gd name="connsiteY25" fmla="*/ 263525 h 498475"/>
                  <a:gd name="connsiteX26" fmla="*/ 69850 w 882650"/>
                  <a:gd name="connsiteY26" fmla="*/ 215900 h 498475"/>
                  <a:gd name="connsiteX27" fmla="*/ 69850 w 882650"/>
                  <a:gd name="connsiteY27" fmla="*/ 215900 h 498475"/>
                  <a:gd name="connsiteX28" fmla="*/ 44450 w 882650"/>
                  <a:gd name="connsiteY28" fmla="*/ 222250 h 498475"/>
                  <a:gd name="connsiteX29" fmla="*/ 0 w 882650"/>
                  <a:gd name="connsiteY29" fmla="*/ 139700 h 49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2650" h="498475">
                    <a:moveTo>
                      <a:pt x="0" y="139700"/>
                    </a:moveTo>
                    <a:lnTo>
                      <a:pt x="73025" y="127000"/>
                    </a:lnTo>
                    <a:lnTo>
                      <a:pt x="66675" y="38100"/>
                    </a:lnTo>
                    <a:lnTo>
                      <a:pt x="206375" y="44450"/>
                    </a:lnTo>
                    <a:lnTo>
                      <a:pt x="212725" y="0"/>
                    </a:lnTo>
                    <a:lnTo>
                      <a:pt x="212725" y="0"/>
                    </a:lnTo>
                    <a:lnTo>
                      <a:pt x="323850" y="3175"/>
                    </a:lnTo>
                    <a:lnTo>
                      <a:pt x="355600" y="25400"/>
                    </a:lnTo>
                    <a:lnTo>
                      <a:pt x="355600" y="25400"/>
                    </a:lnTo>
                    <a:lnTo>
                      <a:pt x="352425" y="53975"/>
                    </a:lnTo>
                    <a:lnTo>
                      <a:pt x="450850" y="60325"/>
                    </a:lnTo>
                    <a:lnTo>
                      <a:pt x="463550" y="101600"/>
                    </a:lnTo>
                    <a:lnTo>
                      <a:pt x="781050" y="85725"/>
                    </a:lnTo>
                    <a:lnTo>
                      <a:pt x="882650" y="171450"/>
                    </a:lnTo>
                    <a:lnTo>
                      <a:pt x="806450" y="180975"/>
                    </a:lnTo>
                    <a:lnTo>
                      <a:pt x="676275" y="212725"/>
                    </a:lnTo>
                    <a:lnTo>
                      <a:pt x="692150" y="327025"/>
                    </a:lnTo>
                    <a:lnTo>
                      <a:pt x="635000" y="412750"/>
                    </a:lnTo>
                    <a:lnTo>
                      <a:pt x="495300" y="415925"/>
                    </a:lnTo>
                    <a:lnTo>
                      <a:pt x="428625" y="498475"/>
                    </a:lnTo>
                    <a:lnTo>
                      <a:pt x="323850" y="400050"/>
                    </a:lnTo>
                    <a:lnTo>
                      <a:pt x="165100" y="400050"/>
                    </a:lnTo>
                    <a:lnTo>
                      <a:pt x="165100" y="330200"/>
                    </a:lnTo>
                    <a:lnTo>
                      <a:pt x="133350" y="314325"/>
                    </a:lnTo>
                    <a:lnTo>
                      <a:pt x="168275" y="288925"/>
                    </a:lnTo>
                    <a:lnTo>
                      <a:pt x="142875" y="263525"/>
                    </a:lnTo>
                    <a:lnTo>
                      <a:pt x="69850" y="215900"/>
                    </a:lnTo>
                    <a:lnTo>
                      <a:pt x="69850" y="215900"/>
                    </a:lnTo>
                    <a:lnTo>
                      <a:pt x="44450" y="222250"/>
                    </a:lnTo>
                    <a:lnTo>
                      <a:pt x="0" y="13970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8" name="Group 37"/>
            <p:cNvGrpSpPr/>
            <p:nvPr/>
          </p:nvGrpSpPr>
          <p:grpSpPr>
            <a:xfrm>
              <a:off x="3981450" y="2771775"/>
              <a:ext cx="2095500" cy="2244725"/>
              <a:chOff x="3981450" y="2771775"/>
              <a:chExt cx="2095500" cy="2244725"/>
            </a:xfrm>
            <a:solidFill>
              <a:schemeClr val="accent1">
                <a:lumMod val="60000"/>
                <a:lumOff val="40000"/>
              </a:schemeClr>
            </a:solidFill>
          </p:grpSpPr>
          <p:sp>
            <p:nvSpPr>
              <p:cNvPr id="39" name="Freeform 38"/>
              <p:cNvSpPr/>
              <p:nvPr/>
            </p:nvSpPr>
            <p:spPr>
              <a:xfrm>
                <a:off x="3981450" y="2771775"/>
                <a:ext cx="508000" cy="1692275"/>
              </a:xfrm>
              <a:custGeom>
                <a:avLst/>
                <a:gdLst>
                  <a:gd name="connsiteX0" fmla="*/ 107950 w 508000"/>
                  <a:gd name="connsiteY0" fmla="*/ 0 h 1692275"/>
                  <a:gd name="connsiteX1" fmla="*/ 288925 w 508000"/>
                  <a:gd name="connsiteY1" fmla="*/ 15875 h 1692275"/>
                  <a:gd name="connsiteX2" fmla="*/ 234950 w 508000"/>
                  <a:gd name="connsiteY2" fmla="*/ 168275 h 1692275"/>
                  <a:gd name="connsiteX3" fmla="*/ 273050 w 508000"/>
                  <a:gd name="connsiteY3" fmla="*/ 409575 h 1692275"/>
                  <a:gd name="connsiteX4" fmla="*/ 298450 w 508000"/>
                  <a:gd name="connsiteY4" fmla="*/ 644525 h 1692275"/>
                  <a:gd name="connsiteX5" fmla="*/ 288925 w 508000"/>
                  <a:gd name="connsiteY5" fmla="*/ 889000 h 1692275"/>
                  <a:gd name="connsiteX6" fmla="*/ 384175 w 508000"/>
                  <a:gd name="connsiteY6" fmla="*/ 1044575 h 1692275"/>
                  <a:gd name="connsiteX7" fmla="*/ 504825 w 508000"/>
                  <a:gd name="connsiteY7" fmla="*/ 1403350 h 1692275"/>
                  <a:gd name="connsiteX8" fmla="*/ 473075 w 508000"/>
                  <a:gd name="connsiteY8" fmla="*/ 1501775 h 1692275"/>
                  <a:gd name="connsiteX9" fmla="*/ 508000 w 508000"/>
                  <a:gd name="connsiteY9" fmla="*/ 1616075 h 1692275"/>
                  <a:gd name="connsiteX10" fmla="*/ 466725 w 508000"/>
                  <a:gd name="connsiteY10" fmla="*/ 1692275 h 1692275"/>
                  <a:gd name="connsiteX11" fmla="*/ 361950 w 508000"/>
                  <a:gd name="connsiteY11" fmla="*/ 1425575 h 1692275"/>
                  <a:gd name="connsiteX12" fmla="*/ 155575 w 508000"/>
                  <a:gd name="connsiteY12" fmla="*/ 1082675 h 1692275"/>
                  <a:gd name="connsiteX13" fmla="*/ 142875 w 508000"/>
                  <a:gd name="connsiteY13" fmla="*/ 784225 h 1692275"/>
                  <a:gd name="connsiteX14" fmla="*/ 0 w 508000"/>
                  <a:gd name="connsiteY14" fmla="*/ 552450 h 1692275"/>
                  <a:gd name="connsiteX15" fmla="*/ 107950 w 508000"/>
                  <a:gd name="connsiteY15" fmla="*/ 0 h 169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000" h="1692275">
                    <a:moveTo>
                      <a:pt x="107950" y="0"/>
                    </a:moveTo>
                    <a:lnTo>
                      <a:pt x="288925" y="15875"/>
                    </a:lnTo>
                    <a:lnTo>
                      <a:pt x="234950" y="168275"/>
                    </a:lnTo>
                    <a:lnTo>
                      <a:pt x="273050" y="409575"/>
                    </a:lnTo>
                    <a:lnTo>
                      <a:pt x="298450" y="644525"/>
                    </a:lnTo>
                    <a:lnTo>
                      <a:pt x="288925" y="889000"/>
                    </a:lnTo>
                    <a:lnTo>
                      <a:pt x="384175" y="1044575"/>
                    </a:lnTo>
                    <a:lnTo>
                      <a:pt x="504825" y="1403350"/>
                    </a:lnTo>
                    <a:lnTo>
                      <a:pt x="473075" y="1501775"/>
                    </a:lnTo>
                    <a:lnTo>
                      <a:pt x="508000" y="1616075"/>
                    </a:lnTo>
                    <a:lnTo>
                      <a:pt x="466725" y="1692275"/>
                    </a:lnTo>
                    <a:lnTo>
                      <a:pt x="361950" y="1425575"/>
                    </a:lnTo>
                    <a:lnTo>
                      <a:pt x="155575" y="1082675"/>
                    </a:lnTo>
                    <a:lnTo>
                      <a:pt x="142875" y="784225"/>
                    </a:lnTo>
                    <a:lnTo>
                      <a:pt x="0" y="552450"/>
                    </a:lnTo>
                    <a:lnTo>
                      <a:pt x="107950"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Freeform 39"/>
              <p:cNvSpPr/>
              <p:nvPr/>
            </p:nvSpPr>
            <p:spPr>
              <a:xfrm>
                <a:off x="4213225" y="2790825"/>
                <a:ext cx="1263650" cy="1654175"/>
              </a:xfrm>
              <a:custGeom>
                <a:avLst/>
                <a:gdLst>
                  <a:gd name="connsiteX0" fmla="*/ 60325 w 1263650"/>
                  <a:gd name="connsiteY0" fmla="*/ 0 h 1654175"/>
                  <a:gd name="connsiteX1" fmla="*/ 647700 w 1263650"/>
                  <a:gd name="connsiteY1" fmla="*/ 34925 h 1654175"/>
                  <a:gd name="connsiteX2" fmla="*/ 676275 w 1263650"/>
                  <a:gd name="connsiteY2" fmla="*/ 317500 h 1654175"/>
                  <a:gd name="connsiteX3" fmla="*/ 723900 w 1263650"/>
                  <a:gd name="connsiteY3" fmla="*/ 647700 h 1654175"/>
                  <a:gd name="connsiteX4" fmla="*/ 784225 w 1263650"/>
                  <a:gd name="connsiteY4" fmla="*/ 939800 h 1654175"/>
                  <a:gd name="connsiteX5" fmla="*/ 908050 w 1263650"/>
                  <a:gd name="connsiteY5" fmla="*/ 1196975 h 1654175"/>
                  <a:gd name="connsiteX6" fmla="*/ 1031875 w 1263650"/>
                  <a:gd name="connsiteY6" fmla="*/ 1181100 h 1654175"/>
                  <a:gd name="connsiteX7" fmla="*/ 1263650 w 1263650"/>
                  <a:gd name="connsiteY7" fmla="*/ 1403350 h 1654175"/>
                  <a:gd name="connsiteX8" fmla="*/ 1136650 w 1263650"/>
                  <a:gd name="connsiteY8" fmla="*/ 1539875 h 1654175"/>
                  <a:gd name="connsiteX9" fmla="*/ 895350 w 1263650"/>
                  <a:gd name="connsiteY9" fmla="*/ 1641475 h 1654175"/>
                  <a:gd name="connsiteX10" fmla="*/ 574675 w 1263650"/>
                  <a:gd name="connsiteY10" fmla="*/ 1654175 h 1654175"/>
                  <a:gd name="connsiteX11" fmla="*/ 501650 w 1263650"/>
                  <a:gd name="connsiteY11" fmla="*/ 1616075 h 1654175"/>
                  <a:gd name="connsiteX12" fmla="*/ 469900 w 1263650"/>
                  <a:gd name="connsiteY12" fmla="*/ 1339850 h 1654175"/>
                  <a:gd name="connsiteX13" fmla="*/ 342900 w 1263650"/>
                  <a:gd name="connsiteY13" fmla="*/ 1181100 h 1654175"/>
                  <a:gd name="connsiteX14" fmla="*/ 234950 w 1263650"/>
                  <a:gd name="connsiteY14" fmla="*/ 1009650 h 1654175"/>
                  <a:gd name="connsiteX15" fmla="*/ 136525 w 1263650"/>
                  <a:gd name="connsiteY15" fmla="*/ 1016000 h 1654175"/>
                  <a:gd name="connsiteX16" fmla="*/ 53975 w 1263650"/>
                  <a:gd name="connsiteY16" fmla="*/ 860425 h 1654175"/>
                  <a:gd name="connsiteX17" fmla="*/ 66675 w 1263650"/>
                  <a:gd name="connsiteY17" fmla="*/ 625475 h 1654175"/>
                  <a:gd name="connsiteX18" fmla="*/ 41275 w 1263650"/>
                  <a:gd name="connsiteY18" fmla="*/ 400050 h 1654175"/>
                  <a:gd name="connsiteX19" fmla="*/ 0 w 1263650"/>
                  <a:gd name="connsiteY19" fmla="*/ 152400 h 1654175"/>
                  <a:gd name="connsiteX20" fmla="*/ 60325 w 1263650"/>
                  <a:gd name="connsiteY20" fmla="*/ 0 h 165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3650" h="1654175">
                    <a:moveTo>
                      <a:pt x="60325" y="0"/>
                    </a:moveTo>
                    <a:lnTo>
                      <a:pt x="647700" y="34925"/>
                    </a:lnTo>
                    <a:lnTo>
                      <a:pt x="676275" y="317500"/>
                    </a:lnTo>
                    <a:lnTo>
                      <a:pt x="723900" y="647700"/>
                    </a:lnTo>
                    <a:lnTo>
                      <a:pt x="784225" y="939800"/>
                    </a:lnTo>
                    <a:lnTo>
                      <a:pt x="908050" y="1196975"/>
                    </a:lnTo>
                    <a:lnTo>
                      <a:pt x="1031875" y="1181100"/>
                    </a:lnTo>
                    <a:lnTo>
                      <a:pt x="1263650" y="1403350"/>
                    </a:lnTo>
                    <a:lnTo>
                      <a:pt x="1136650" y="1539875"/>
                    </a:lnTo>
                    <a:lnTo>
                      <a:pt x="895350" y="1641475"/>
                    </a:lnTo>
                    <a:lnTo>
                      <a:pt x="574675" y="1654175"/>
                    </a:lnTo>
                    <a:lnTo>
                      <a:pt x="501650" y="1616075"/>
                    </a:lnTo>
                    <a:lnTo>
                      <a:pt x="469900" y="1339850"/>
                    </a:lnTo>
                    <a:lnTo>
                      <a:pt x="342900" y="1181100"/>
                    </a:lnTo>
                    <a:lnTo>
                      <a:pt x="234950" y="1009650"/>
                    </a:lnTo>
                    <a:lnTo>
                      <a:pt x="136525" y="1016000"/>
                    </a:lnTo>
                    <a:lnTo>
                      <a:pt x="53975" y="860425"/>
                    </a:lnTo>
                    <a:lnTo>
                      <a:pt x="66675" y="625475"/>
                    </a:lnTo>
                    <a:lnTo>
                      <a:pt x="41275" y="400050"/>
                    </a:lnTo>
                    <a:lnTo>
                      <a:pt x="0" y="152400"/>
                    </a:lnTo>
                    <a:lnTo>
                      <a:pt x="60325"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Freeform 40"/>
              <p:cNvSpPr/>
              <p:nvPr/>
            </p:nvSpPr>
            <p:spPr>
              <a:xfrm>
                <a:off x="4854575" y="2822575"/>
                <a:ext cx="1222375" cy="1428750"/>
              </a:xfrm>
              <a:custGeom>
                <a:avLst/>
                <a:gdLst>
                  <a:gd name="connsiteX0" fmla="*/ 0 w 1222375"/>
                  <a:gd name="connsiteY0" fmla="*/ 0 h 1428750"/>
                  <a:gd name="connsiteX1" fmla="*/ 1117600 w 1222375"/>
                  <a:gd name="connsiteY1" fmla="*/ 38100 h 1428750"/>
                  <a:gd name="connsiteX2" fmla="*/ 1101725 w 1222375"/>
                  <a:gd name="connsiteY2" fmla="*/ 390525 h 1428750"/>
                  <a:gd name="connsiteX3" fmla="*/ 1222375 w 1222375"/>
                  <a:gd name="connsiteY3" fmla="*/ 393700 h 1428750"/>
                  <a:gd name="connsiteX4" fmla="*/ 1222375 w 1222375"/>
                  <a:gd name="connsiteY4" fmla="*/ 1038225 h 1428750"/>
                  <a:gd name="connsiteX5" fmla="*/ 860425 w 1222375"/>
                  <a:gd name="connsiteY5" fmla="*/ 1047750 h 1428750"/>
                  <a:gd name="connsiteX6" fmla="*/ 714375 w 1222375"/>
                  <a:gd name="connsiteY6" fmla="*/ 1108075 h 1428750"/>
                  <a:gd name="connsiteX7" fmla="*/ 742950 w 1222375"/>
                  <a:gd name="connsiteY7" fmla="*/ 1314450 h 1428750"/>
                  <a:gd name="connsiteX8" fmla="*/ 673100 w 1222375"/>
                  <a:gd name="connsiteY8" fmla="*/ 1428750 h 1428750"/>
                  <a:gd name="connsiteX9" fmla="*/ 381000 w 1222375"/>
                  <a:gd name="connsiteY9" fmla="*/ 1146175 h 1428750"/>
                  <a:gd name="connsiteX10" fmla="*/ 263525 w 1222375"/>
                  <a:gd name="connsiteY10" fmla="*/ 1155700 h 1428750"/>
                  <a:gd name="connsiteX11" fmla="*/ 142875 w 1222375"/>
                  <a:gd name="connsiteY11" fmla="*/ 901700 h 1428750"/>
                  <a:gd name="connsiteX12" fmla="*/ 28575 w 1222375"/>
                  <a:gd name="connsiteY12" fmla="*/ 279400 h 1428750"/>
                  <a:gd name="connsiteX13" fmla="*/ 0 w 1222375"/>
                  <a:gd name="connsiteY13"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2375" h="1428750">
                    <a:moveTo>
                      <a:pt x="0" y="0"/>
                    </a:moveTo>
                    <a:lnTo>
                      <a:pt x="1117600" y="38100"/>
                    </a:lnTo>
                    <a:lnTo>
                      <a:pt x="1101725" y="390525"/>
                    </a:lnTo>
                    <a:lnTo>
                      <a:pt x="1222375" y="393700"/>
                    </a:lnTo>
                    <a:lnTo>
                      <a:pt x="1222375" y="1038225"/>
                    </a:lnTo>
                    <a:lnTo>
                      <a:pt x="860425" y="1047750"/>
                    </a:lnTo>
                    <a:lnTo>
                      <a:pt x="714375" y="1108075"/>
                    </a:lnTo>
                    <a:lnTo>
                      <a:pt x="742950" y="1314450"/>
                    </a:lnTo>
                    <a:lnTo>
                      <a:pt x="673100" y="1428750"/>
                    </a:lnTo>
                    <a:lnTo>
                      <a:pt x="381000" y="1146175"/>
                    </a:lnTo>
                    <a:lnTo>
                      <a:pt x="263525" y="1155700"/>
                    </a:lnTo>
                    <a:lnTo>
                      <a:pt x="142875" y="901700"/>
                    </a:lnTo>
                    <a:lnTo>
                      <a:pt x="28575" y="279400"/>
                    </a:lnTo>
                    <a:lnTo>
                      <a:pt x="0"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Freeform 41"/>
              <p:cNvSpPr/>
              <p:nvPr/>
            </p:nvSpPr>
            <p:spPr>
              <a:xfrm>
                <a:off x="4365625" y="3803650"/>
                <a:ext cx="1320800" cy="1212850"/>
              </a:xfrm>
              <a:custGeom>
                <a:avLst/>
                <a:gdLst>
                  <a:gd name="connsiteX0" fmla="*/ 0 w 1320800"/>
                  <a:gd name="connsiteY0" fmla="*/ 3175 h 1212850"/>
                  <a:gd name="connsiteX1" fmla="*/ 73025 w 1320800"/>
                  <a:gd name="connsiteY1" fmla="*/ 0 h 1212850"/>
                  <a:gd name="connsiteX2" fmla="*/ 311150 w 1320800"/>
                  <a:gd name="connsiteY2" fmla="*/ 330200 h 1212850"/>
                  <a:gd name="connsiteX3" fmla="*/ 355600 w 1320800"/>
                  <a:gd name="connsiteY3" fmla="*/ 622300 h 1212850"/>
                  <a:gd name="connsiteX4" fmla="*/ 409575 w 1320800"/>
                  <a:gd name="connsiteY4" fmla="*/ 647700 h 1212850"/>
                  <a:gd name="connsiteX5" fmla="*/ 463550 w 1320800"/>
                  <a:gd name="connsiteY5" fmla="*/ 650875 h 1212850"/>
                  <a:gd name="connsiteX6" fmla="*/ 749300 w 1320800"/>
                  <a:gd name="connsiteY6" fmla="*/ 625475 h 1212850"/>
                  <a:gd name="connsiteX7" fmla="*/ 984250 w 1320800"/>
                  <a:gd name="connsiteY7" fmla="*/ 536575 h 1212850"/>
                  <a:gd name="connsiteX8" fmla="*/ 1120775 w 1320800"/>
                  <a:gd name="connsiteY8" fmla="*/ 666750 h 1212850"/>
                  <a:gd name="connsiteX9" fmla="*/ 1193800 w 1320800"/>
                  <a:gd name="connsiteY9" fmla="*/ 806450 h 1212850"/>
                  <a:gd name="connsiteX10" fmla="*/ 1320800 w 1320800"/>
                  <a:gd name="connsiteY10" fmla="*/ 1212850 h 1212850"/>
                  <a:gd name="connsiteX11" fmla="*/ 1320800 w 1320800"/>
                  <a:gd name="connsiteY11" fmla="*/ 1212850 h 1212850"/>
                  <a:gd name="connsiteX12" fmla="*/ 682625 w 1320800"/>
                  <a:gd name="connsiteY12" fmla="*/ 1212850 h 1212850"/>
                  <a:gd name="connsiteX13" fmla="*/ 546100 w 1320800"/>
                  <a:gd name="connsiteY13" fmla="*/ 1050925 h 1212850"/>
                  <a:gd name="connsiteX14" fmla="*/ 596900 w 1320800"/>
                  <a:gd name="connsiteY14" fmla="*/ 958850 h 1212850"/>
                  <a:gd name="connsiteX15" fmla="*/ 415925 w 1320800"/>
                  <a:gd name="connsiteY15" fmla="*/ 822325 h 1212850"/>
                  <a:gd name="connsiteX16" fmla="*/ 419100 w 1320800"/>
                  <a:gd name="connsiteY16" fmla="*/ 746125 h 1212850"/>
                  <a:gd name="connsiteX17" fmla="*/ 304800 w 1320800"/>
                  <a:gd name="connsiteY17" fmla="*/ 641350 h 1212850"/>
                  <a:gd name="connsiteX18" fmla="*/ 323850 w 1320800"/>
                  <a:gd name="connsiteY18" fmla="*/ 609600 h 1212850"/>
                  <a:gd name="connsiteX19" fmla="*/ 269875 w 1320800"/>
                  <a:gd name="connsiteY19" fmla="*/ 587375 h 1212850"/>
                  <a:gd name="connsiteX20" fmla="*/ 228600 w 1320800"/>
                  <a:gd name="connsiteY20" fmla="*/ 603250 h 1212850"/>
                  <a:gd name="connsiteX21" fmla="*/ 187325 w 1320800"/>
                  <a:gd name="connsiteY21" fmla="*/ 587375 h 1212850"/>
                  <a:gd name="connsiteX22" fmla="*/ 120650 w 1320800"/>
                  <a:gd name="connsiteY22" fmla="*/ 434975 h 1212850"/>
                  <a:gd name="connsiteX23" fmla="*/ 161925 w 1320800"/>
                  <a:gd name="connsiteY23" fmla="*/ 390525 h 1212850"/>
                  <a:gd name="connsiteX24" fmla="*/ 69850 w 1320800"/>
                  <a:gd name="connsiteY24" fmla="*/ 200025 h 1212850"/>
                  <a:gd name="connsiteX25" fmla="*/ 0 w 1320800"/>
                  <a:gd name="connsiteY25" fmla="*/ 3175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0800" h="1212850">
                    <a:moveTo>
                      <a:pt x="0" y="3175"/>
                    </a:moveTo>
                    <a:lnTo>
                      <a:pt x="73025" y="0"/>
                    </a:lnTo>
                    <a:lnTo>
                      <a:pt x="311150" y="330200"/>
                    </a:lnTo>
                    <a:lnTo>
                      <a:pt x="355600" y="622300"/>
                    </a:lnTo>
                    <a:lnTo>
                      <a:pt x="409575" y="647700"/>
                    </a:lnTo>
                    <a:lnTo>
                      <a:pt x="463550" y="650875"/>
                    </a:lnTo>
                    <a:lnTo>
                      <a:pt x="749300" y="625475"/>
                    </a:lnTo>
                    <a:lnTo>
                      <a:pt x="984250" y="536575"/>
                    </a:lnTo>
                    <a:lnTo>
                      <a:pt x="1120775" y="666750"/>
                    </a:lnTo>
                    <a:lnTo>
                      <a:pt x="1193800" y="806450"/>
                    </a:lnTo>
                    <a:lnTo>
                      <a:pt x="1320800" y="1212850"/>
                    </a:lnTo>
                    <a:lnTo>
                      <a:pt x="1320800" y="1212850"/>
                    </a:lnTo>
                    <a:lnTo>
                      <a:pt x="682625" y="1212850"/>
                    </a:lnTo>
                    <a:lnTo>
                      <a:pt x="546100" y="1050925"/>
                    </a:lnTo>
                    <a:lnTo>
                      <a:pt x="596900" y="958850"/>
                    </a:lnTo>
                    <a:lnTo>
                      <a:pt x="415925" y="822325"/>
                    </a:lnTo>
                    <a:lnTo>
                      <a:pt x="419100" y="746125"/>
                    </a:lnTo>
                    <a:lnTo>
                      <a:pt x="304800" y="641350"/>
                    </a:lnTo>
                    <a:lnTo>
                      <a:pt x="323850" y="609600"/>
                    </a:lnTo>
                    <a:lnTo>
                      <a:pt x="269875" y="587375"/>
                    </a:lnTo>
                    <a:lnTo>
                      <a:pt x="228600" y="603250"/>
                    </a:lnTo>
                    <a:lnTo>
                      <a:pt x="187325" y="587375"/>
                    </a:lnTo>
                    <a:lnTo>
                      <a:pt x="120650" y="434975"/>
                    </a:lnTo>
                    <a:lnTo>
                      <a:pt x="161925" y="390525"/>
                    </a:lnTo>
                    <a:lnTo>
                      <a:pt x="69850" y="200025"/>
                    </a:lnTo>
                    <a:lnTo>
                      <a:pt x="0" y="3175"/>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Freeform 42"/>
              <p:cNvSpPr/>
              <p:nvPr/>
            </p:nvSpPr>
            <p:spPr>
              <a:xfrm>
                <a:off x="4438650" y="4365625"/>
                <a:ext cx="615950" cy="641350"/>
              </a:xfrm>
              <a:custGeom>
                <a:avLst/>
                <a:gdLst>
                  <a:gd name="connsiteX0" fmla="*/ 269875 w 615950"/>
                  <a:gd name="connsiteY0" fmla="*/ 641350 h 641350"/>
                  <a:gd name="connsiteX1" fmla="*/ 215900 w 615950"/>
                  <a:gd name="connsiteY1" fmla="*/ 495300 h 641350"/>
                  <a:gd name="connsiteX2" fmla="*/ 133350 w 615950"/>
                  <a:gd name="connsiteY2" fmla="*/ 457200 h 641350"/>
                  <a:gd name="connsiteX3" fmla="*/ 120650 w 615950"/>
                  <a:gd name="connsiteY3" fmla="*/ 330200 h 641350"/>
                  <a:gd name="connsiteX4" fmla="*/ 171450 w 615950"/>
                  <a:gd name="connsiteY4" fmla="*/ 307975 h 641350"/>
                  <a:gd name="connsiteX5" fmla="*/ 184150 w 615950"/>
                  <a:gd name="connsiteY5" fmla="*/ 257175 h 641350"/>
                  <a:gd name="connsiteX6" fmla="*/ 146050 w 615950"/>
                  <a:gd name="connsiteY6" fmla="*/ 219075 h 641350"/>
                  <a:gd name="connsiteX7" fmla="*/ 79375 w 615950"/>
                  <a:gd name="connsiteY7" fmla="*/ 200025 h 641350"/>
                  <a:gd name="connsiteX8" fmla="*/ 0 w 615950"/>
                  <a:gd name="connsiteY8" fmla="*/ 123825 h 641350"/>
                  <a:gd name="connsiteX9" fmla="*/ 57150 w 615950"/>
                  <a:gd name="connsiteY9" fmla="*/ 0 h 641350"/>
                  <a:gd name="connsiteX10" fmla="*/ 142875 w 615950"/>
                  <a:gd name="connsiteY10" fmla="*/ 47625 h 641350"/>
                  <a:gd name="connsiteX11" fmla="*/ 203200 w 615950"/>
                  <a:gd name="connsiteY11" fmla="*/ 31750 h 641350"/>
                  <a:gd name="connsiteX12" fmla="*/ 250825 w 615950"/>
                  <a:gd name="connsiteY12" fmla="*/ 50800 h 641350"/>
                  <a:gd name="connsiteX13" fmla="*/ 228600 w 615950"/>
                  <a:gd name="connsiteY13" fmla="*/ 82550 h 641350"/>
                  <a:gd name="connsiteX14" fmla="*/ 346075 w 615950"/>
                  <a:gd name="connsiteY14" fmla="*/ 180975 h 641350"/>
                  <a:gd name="connsiteX15" fmla="*/ 346075 w 615950"/>
                  <a:gd name="connsiteY15" fmla="*/ 260350 h 641350"/>
                  <a:gd name="connsiteX16" fmla="*/ 520700 w 615950"/>
                  <a:gd name="connsiteY16" fmla="*/ 393700 h 641350"/>
                  <a:gd name="connsiteX17" fmla="*/ 473075 w 615950"/>
                  <a:gd name="connsiteY17" fmla="*/ 479425 h 641350"/>
                  <a:gd name="connsiteX18" fmla="*/ 615950 w 615950"/>
                  <a:gd name="connsiteY18" fmla="*/ 641350 h 641350"/>
                  <a:gd name="connsiteX19" fmla="*/ 269875 w 615950"/>
                  <a:gd name="connsiteY19"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5950" h="641350">
                    <a:moveTo>
                      <a:pt x="269875" y="641350"/>
                    </a:moveTo>
                    <a:lnTo>
                      <a:pt x="215900" y="495300"/>
                    </a:lnTo>
                    <a:lnTo>
                      <a:pt x="133350" y="457200"/>
                    </a:lnTo>
                    <a:lnTo>
                      <a:pt x="120650" y="330200"/>
                    </a:lnTo>
                    <a:lnTo>
                      <a:pt x="171450" y="307975"/>
                    </a:lnTo>
                    <a:lnTo>
                      <a:pt x="184150" y="257175"/>
                    </a:lnTo>
                    <a:lnTo>
                      <a:pt x="146050" y="219075"/>
                    </a:lnTo>
                    <a:lnTo>
                      <a:pt x="79375" y="200025"/>
                    </a:lnTo>
                    <a:lnTo>
                      <a:pt x="0" y="123825"/>
                    </a:lnTo>
                    <a:lnTo>
                      <a:pt x="57150" y="0"/>
                    </a:lnTo>
                    <a:lnTo>
                      <a:pt x="142875" y="47625"/>
                    </a:lnTo>
                    <a:lnTo>
                      <a:pt x="203200" y="31750"/>
                    </a:lnTo>
                    <a:lnTo>
                      <a:pt x="250825" y="50800"/>
                    </a:lnTo>
                    <a:lnTo>
                      <a:pt x="228600" y="82550"/>
                    </a:lnTo>
                    <a:lnTo>
                      <a:pt x="346075" y="180975"/>
                    </a:lnTo>
                    <a:lnTo>
                      <a:pt x="346075" y="260350"/>
                    </a:lnTo>
                    <a:lnTo>
                      <a:pt x="520700" y="393700"/>
                    </a:lnTo>
                    <a:lnTo>
                      <a:pt x="473075" y="479425"/>
                    </a:lnTo>
                    <a:lnTo>
                      <a:pt x="615950" y="641350"/>
                    </a:lnTo>
                    <a:lnTo>
                      <a:pt x="269875" y="64135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72" name="Freeform 71"/>
          <p:cNvSpPr/>
          <p:nvPr/>
        </p:nvSpPr>
        <p:spPr>
          <a:xfrm rot="7435301" flipV="1">
            <a:off x="1826211" y="3965319"/>
            <a:ext cx="75708" cy="72458"/>
          </a:xfrm>
          <a:custGeom>
            <a:avLst/>
            <a:gdLst>
              <a:gd name="connsiteX0" fmla="*/ 269875 w 615950"/>
              <a:gd name="connsiteY0" fmla="*/ 641350 h 641350"/>
              <a:gd name="connsiteX1" fmla="*/ 215900 w 615950"/>
              <a:gd name="connsiteY1" fmla="*/ 495300 h 641350"/>
              <a:gd name="connsiteX2" fmla="*/ 133350 w 615950"/>
              <a:gd name="connsiteY2" fmla="*/ 457200 h 641350"/>
              <a:gd name="connsiteX3" fmla="*/ 120650 w 615950"/>
              <a:gd name="connsiteY3" fmla="*/ 330200 h 641350"/>
              <a:gd name="connsiteX4" fmla="*/ 171450 w 615950"/>
              <a:gd name="connsiteY4" fmla="*/ 307975 h 641350"/>
              <a:gd name="connsiteX5" fmla="*/ 184150 w 615950"/>
              <a:gd name="connsiteY5" fmla="*/ 257175 h 641350"/>
              <a:gd name="connsiteX6" fmla="*/ 146050 w 615950"/>
              <a:gd name="connsiteY6" fmla="*/ 219075 h 641350"/>
              <a:gd name="connsiteX7" fmla="*/ 79375 w 615950"/>
              <a:gd name="connsiteY7" fmla="*/ 200025 h 641350"/>
              <a:gd name="connsiteX8" fmla="*/ 0 w 615950"/>
              <a:gd name="connsiteY8" fmla="*/ 123825 h 641350"/>
              <a:gd name="connsiteX9" fmla="*/ 57150 w 615950"/>
              <a:gd name="connsiteY9" fmla="*/ 0 h 641350"/>
              <a:gd name="connsiteX10" fmla="*/ 142875 w 615950"/>
              <a:gd name="connsiteY10" fmla="*/ 47625 h 641350"/>
              <a:gd name="connsiteX11" fmla="*/ 203200 w 615950"/>
              <a:gd name="connsiteY11" fmla="*/ 31750 h 641350"/>
              <a:gd name="connsiteX12" fmla="*/ 250825 w 615950"/>
              <a:gd name="connsiteY12" fmla="*/ 50800 h 641350"/>
              <a:gd name="connsiteX13" fmla="*/ 228600 w 615950"/>
              <a:gd name="connsiteY13" fmla="*/ 82550 h 641350"/>
              <a:gd name="connsiteX14" fmla="*/ 346075 w 615950"/>
              <a:gd name="connsiteY14" fmla="*/ 180975 h 641350"/>
              <a:gd name="connsiteX15" fmla="*/ 346075 w 615950"/>
              <a:gd name="connsiteY15" fmla="*/ 260350 h 641350"/>
              <a:gd name="connsiteX16" fmla="*/ 520700 w 615950"/>
              <a:gd name="connsiteY16" fmla="*/ 393700 h 641350"/>
              <a:gd name="connsiteX17" fmla="*/ 473075 w 615950"/>
              <a:gd name="connsiteY17" fmla="*/ 479425 h 641350"/>
              <a:gd name="connsiteX18" fmla="*/ 615950 w 615950"/>
              <a:gd name="connsiteY18" fmla="*/ 641350 h 641350"/>
              <a:gd name="connsiteX19" fmla="*/ 269875 w 615950"/>
              <a:gd name="connsiteY19"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5950" h="641350">
                <a:moveTo>
                  <a:pt x="269875" y="641350"/>
                </a:moveTo>
                <a:lnTo>
                  <a:pt x="215900" y="495300"/>
                </a:lnTo>
                <a:lnTo>
                  <a:pt x="133350" y="457200"/>
                </a:lnTo>
                <a:lnTo>
                  <a:pt x="120650" y="330200"/>
                </a:lnTo>
                <a:lnTo>
                  <a:pt x="171450" y="307975"/>
                </a:lnTo>
                <a:lnTo>
                  <a:pt x="184150" y="257175"/>
                </a:lnTo>
                <a:lnTo>
                  <a:pt x="146050" y="219075"/>
                </a:lnTo>
                <a:lnTo>
                  <a:pt x="79375" y="200025"/>
                </a:lnTo>
                <a:lnTo>
                  <a:pt x="0" y="123825"/>
                </a:lnTo>
                <a:lnTo>
                  <a:pt x="57150" y="0"/>
                </a:lnTo>
                <a:lnTo>
                  <a:pt x="142875" y="47625"/>
                </a:lnTo>
                <a:lnTo>
                  <a:pt x="203200" y="31750"/>
                </a:lnTo>
                <a:lnTo>
                  <a:pt x="250825" y="50800"/>
                </a:lnTo>
                <a:lnTo>
                  <a:pt x="228600" y="82550"/>
                </a:lnTo>
                <a:lnTo>
                  <a:pt x="346075" y="180975"/>
                </a:lnTo>
                <a:lnTo>
                  <a:pt x="346075" y="260350"/>
                </a:lnTo>
                <a:lnTo>
                  <a:pt x="520700" y="393700"/>
                </a:lnTo>
                <a:lnTo>
                  <a:pt x="473075" y="479425"/>
                </a:lnTo>
                <a:lnTo>
                  <a:pt x="615950" y="641350"/>
                </a:lnTo>
                <a:lnTo>
                  <a:pt x="269875" y="64135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4" name="Group 83"/>
          <p:cNvGrpSpPr/>
          <p:nvPr/>
        </p:nvGrpSpPr>
        <p:grpSpPr>
          <a:xfrm>
            <a:off x="1087323" y="5033199"/>
            <a:ext cx="1039059" cy="584389"/>
            <a:chOff x="3020291" y="3144982"/>
            <a:chExt cx="4530436" cy="2983345"/>
          </a:xfrm>
          <a:solidFill>
            <a:schemeClr val="accent1">
              <a:lumMod val="60000"/>
              <a:lumOff val="40000"/>
            </a:schemeClr>
          </a:solidFill>
        </p:grpSpPr>
        <p:sp>
          <p:nvSpPr>
            <p:cNvPr id="85" name="Freeform 84"/>
            <p:cNvSpPr/>
            <p:nvPr/>
          </p:nvSpPr>
          <p:spPr>
            <a:xfrm>
              <a:off x="3020291" y="3320473"/>
              <a:ext cx="184727" cy="249382"/>
            </a:xfrm>
            <a:custGeom>
              <a:avLst/>
              <a:gdLst>
                <a:gd name="connsiteX0" fmla="*/ 133927 w 184727"/>
                <a:gd name="connsiteY0" fmla="*/ 0 h 249382"/>
                <a:gd name="connsiteX1" fmla="*/ 4618 w 184727"/>
                <a:gd name="connsiteY1" fmla="*/ 138545 h 249382"/>
                <a:gd name="connsiteX2" fmla="*/ 0 w 184727"/>
                <a:gd name="connsiteY2" fmla="*/ 212436 h 249382"/>
                <a:gd name="connsiteX3" fmla="*/ 36945 w 184727"/>
                <a:gd name="connsiteY3" fmla="*/ 249382 h 249382"/>
                <a:gd name="connsiteX4" fmla="*/ 115454 w 184727"/>
                <a:gd name="connsiteY4" fmla="*/ 170872 h 249382"/>
                <a:gd name="connsiteX5" fmla="*/ 184727 w 184727"/>
                <a:gd name="connsiteY5" fmla="*/ 147782 h 249382"/>
                <a:gd name="connsiteX6" fmla="*/ 175491 w 184727"/>
                <a:gd name="connsiteY6" fmla="*/ 55418 h 249382"/>
                <a:gd name="connsiteX7" fmla="*/ 133927 w 184727"/>
                <a:gd name="connsiteY7"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727" h="249382">
                  <a:moveTo>
                    <a:pt x="133927" y="0"/>
                  </a:moveTo>
                  <a:lnTo>
                    <a:pt x="4618" y="138545"/>
                  </a:lnTo>
                  <a:lnTo>
                    <a:pt x="0" y="212436"/>
                  </a:lnTo>
                  <a:lnTo>
                    <a:pt x="36945" y="249382"/>
                  </a:lnTo>
                  <a:lnTo>
                    <a:pt x="115454" y="170872"/>
                  </a:lnTo>
                  <a:lnTo>
                    <a:pt x="184727" y="147782"/>
                  </a:lnTo>
                  <a:lnTo>
                    <a:pt x="175491" y="55418"/>
                  </a:lnTo>
                  <a:lnTo>
                    <a:pt x="133927"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Freeform 85"/>
            <p:cNvSpPr/>
            <p:nvPr/>
          </p:nvSpPr>
          <p:spPr>
            <a:xfrm>
              <a:off x="3417455" y="3144982"/>
              <a:ext cx="420254" cy="346363"/>
            </a:xfrm>
            <a:custGeom>
              <a:avLst/>
              <a:gdLst>
                <a:gd name="connsiteX0" fmla="*/ 170872 w 420254"/>
                <a:gd name="connsiteY0" fmla="*/ 13854 h 346363"/>
                <a:gd name="connsiteX1" fmla="*/ 46181 w 420254"/>
                <a:gd name="connsiteY1" fmla="*/ 78509 h 346363"/>
                <a:gd name="connsiteX2" fmla="*/ 0 w 420254"/>
                <a:gd name="connsiteY2" fmla="*/ 175491 h 346363"/>
                <a:gd name="connsiteX3" fmla="*/ 32327 w 420254"/>
                <a:gd name="connsiteY3" fmla="*/ 254000 h 346363"/>
                <a:gd name="connsiteX4" fmla="*/ 69272 w 420254"/>
                <a:gd name="connsiteY4" fmla="*/ 277091 h 346363"/>
                <a:gd name="connsiteX5" fmla="*/ 244763 w 420254"/>
                <a:gd name="connsiteY5" fmla="*/ 346363 h 346363"/>
                <a:gd name="connsiteX6" fmla="*/ 401781 w 420254"/>
                <a:gd name="connsiteY6" fmla="*/ 244763 h 346363"/>
                <a:gd name="connsiteX7" fmla="*/ 387927 w 420254"/>
                <a:gd name="connsiteY7" fmla="*/ 180109 h 346363"/>
                <a:gd name="connsiteX8" fmla="*/ 420254 w 420254"/>
                <a:gd name="connsiteY8" fmla="*/ 120073 h 346363"/>
                <a:gd name="connsiteX9" fmla="*/ 360218 w 420254"/>
                <a:gd name="connsiteY9" fmla="*/ 0 h 346363"/>
                <a:gd name="connsiteX10" fmla="*/ 360218 w 420254"/>
                <a:gd name="connsiteY10" fmla="*/ 0 h 346363"/>
                <a:gd name="connsiteX11" fmla="*/ 244763 w 420254"/>
                <a:gd name="connsiteY11" fmla="*/ 50800 h 346363"/>
                <a:gd name="connsiteX12" fmla="*/ 170872 w 420254"/>
                <a:gd name="connsiteY12" fmla="*/ 13854 h 34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254" h="346363">
                  <a:moveTo>
                    <a:pt x="170872" y="13854"/>
                  </a:moveTo>
                  <a:lnTo>
                    <a:pt x="46181" y="78509"/>
                  </a:lnTo>
                  <a:lnTo>
                    <a:pt x="0" y="175491"/>
                  </a:lnTo>
                  <a:lnTo>
                    <a:pt x="32327" y="254000"/>
                  </a:lnTo>
                  <a:lnTo>
                    <a:pt x="69272" y="277091"/>
                  </a:lnTo>
                  <a:lnTo>
                    <a:pt x="244763" y="346363"/>
                  </a:lnTo>
                  <a:lnTo>
                    <a:pt x="401781" y="244763"/>
                  </a:lnTo>
                  <a:lnTo>
                    <a:pt x="387927" y="180109"/>
                  </a:lnTo>
                  <a:lnTo>
                    <a:pt x="420254" y="120073"/>
                  </a:lnTo>
                  <a:lnTo>
                    <a:pt x="360218" y="0"/>
                  </a:lnTo>
                  <a:lnTo>
                    <a:pt x="360218" y="0"/>
                  </a:lnTo>
                  <a:lnTo>
                    <a:pt x="244763" y="50800"/>
                  </a:lnTo>
                  <a:lnTo>
                    <a:pt x="170872" y="13854"/>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Freeform 86"/>
            <p:cNvSpPr/>
            <p:nvPr/>
          </p:nvSpPr>
          <p:spPr>
            <a:xfrm>
              <a:off x="4692073" y="3629891"/>
              <a:ext cx="480291" cy="424873"/>
            </a:xfrm>
            <a:custGeom>
              <a:avLst/>
              <a:gdLst>
                <a:gd name="connsiteX0" fmla="*/ 212436 w 480291"/>
                <a:gd name="connsiteY0" fmla="*/ 0 h 424873"/>
                <a:gd name="connsiteX1" fmla="*/ 124691 w 480291"/>
                <a:gd name="connsiteY1" fmla="*/ 36945 h 424873"/>
                <a:gd name="connsiteX2" fmla="*/ 115454 w 480291"/>
                <a:gd name="connsiteY2" fmla="*/ 115454 h 424873"/>
                <a:gd name="connsiteX3" fmla="*/ 0 w 480291"/>
                <a:gd name="connsiteY3" fmla="*/ 129309 h 424873"/>
                <a:gd name="connsiteX4" fmla="*/ 0 w 480291"/>
                <a:gd name="connsiteY4" fmla="*/ 129309 h 424873"/>
                <a:gd name="connsiteX5" fmla="*/ 4618 w 480291"/>
                <a:gd name="connsiteY5" fmla="*/ 235527 h 424873"/>
                <a:gd name="connsiteX6" fmla="*/ 87745 w 480291"/>
                <a:gd name="connsiteY6" fmla="*/ 314036 h 424873"/>
                <a:gd name="connsiteX7" fmla="*/ 92363 w 480291"/>
                <a:gd name="connsiteY7" fmla="*/ 369454 h 424873"/>
                <a:gd name="connsiteX8" fmla="*/ 92363 w 480291"/>
                <a:gd name="connsiteY8" fmla="*/ 369454 h 424873"/>
                <a:gd name="connsiteX9" fmla="*/ 272472 w 480291"/>
                <a:gd name="connsiteY9" fmla="*/ 369454 h 424873"/>
                <a:gd name="connsiteX10" fmla="*/ 332509 w 480291"/>
                <a:gd name="connsiteY10" fmla="*/ 411018 h 424873"/>
                <a:gd name="connsiteX11" fmla="*/ 406400 w 480291"/>
                <a:gd name="connsiteY11" fmla="*/ 397164 h 424873"/>
                <a:gd name="connsiteX12" fmla="*/ 438727 w 480291"/>
                <a:gd name="connsiteY12" fmla="*/ 424873 h 424873"/>
                <a:gd name="connsiteX13" fmla="*/ 480291 w 480291"/>
                <a:gd name="connsiteY13" fmla="*/ 383309 h 424873"/>
                <a:gd name="connsiteX14" fmla="*/ 420254 w 480291"/>
                <a:gd name="connsiteY14" fmla="*/ 230909 h 424873"/>
                <a:gd name="connsiteX15" fmla="*/ 383309 w 480291"/>
                <a:gd name="connsiteY15" fmla="*/ 267854 h 424873"/>
                <a:gd name="connsiteX16" fmla="*/ 332509 w 480291"/>
                <a:gd name="connsiteY16" fmla="*/ 235527 h 424873"/>
                <a:gd name="connsiteX17" fmla="*/ 323272 w 480291"/>
                <a:gd name="connsiteY17" fmla="*/ 189345 h 424873"/>
                <a:gd name="connsiteX18" fmla="*/ 212436 w 480291"/>
                <a:gd name="connsiteY18"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291" h="424873">
                  <a:moveTo>
                    <a:pt x="212436" y="0"/>
                  </a:moveTo>
                  <a:lnTo>
                    <a:pt x="124691" y="36945"/>
                  </a:lnTo>
                  <a:lnTo>
                    <a:pt x="115454" y="115454"/>
                  </a:lnTo>
                  <a:lnTo>
                    <a:pt x="0" y="129309"/>
                  </a:lnTo>
                  <a:lnTo>
                    <a:pt x="0" y="129309"/>
                  </a:lnTo>
                  <a:lnTo>
                    <a:pt x="4618" y="235527"/>
                  </a:lnTo>
                  <a:lnTo>
                    <a:pt x="87745" y="314036"/>
                  </a:lnTo>
                  <a:lnTo>
                    <a:pt x="92363" y="369454"/>
                  </a:lnTo>
                  <a:lnTo>
                    <a:pt x="92363" y="369454"/>
                  </a:lnTo>
                  <a:lnTo>
                    <a:pt x="272472" y="369454"/>
                  </a:lnTo>
                  <a:lnTo>
                    <a:pt x="332509" y="411018"/>
                  </a:lnTo>
                  <a:lnTo>
                    <a:pt x="406400" y="397164"/>
                  </a:lnTo>
                  <a:lnTo>
                    <a:pt x="438727" y="424873"/>
                  </a:lnTo>
                  <a:lnTo>
                    <a:pt x="480291" y="383309"/>
                  </a:lnTo>
                  <a:lnTo>
                    <a:pt x="420254" y="230909"/>
                  </a:lnTo>
                  <a:lnTo>
                    <a:pt x="383309" y="267854"/>
                  </a:lnTo>
                  <a:lnTo>
                    <a:pt x="332509" y="235527"/>
                  </a:lnTo>
                  <a:lnTo>
                    <a:pt x="323272" y="189345"/>
                  </a:lnTo>
                  <a:lnTo>
                    <a:pt x="212436"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Freeform 87"/>
            <p:cNvSpPr/>
            <p:nvPr/>
          </p:nvSpPr>
          <p:spPr>
            <a:xfrm>
              <a:off x="5454073" y="4077855"/>
              <a:ext cx="498763" cy="166254"/>
            </a:xfrm>
            <a:custGeom>
              <a:avLst/>
              <a:gdLst>
                <a:gd name="connsiteX0" fmla="*/ 41563 w 498763"/>
                <a:gd name="connsiteY0" fmla="*/ 0 h 166254"/>
                <a:gd name="connsiteX1" fmla="*/ 0 w 498763"/>
                <a:gd name="connsiteY1" fmla="*/ 120072 h 166254"/>
                <a:gd name="connsiteX2" fmla="*/ 106218 w 498763"/>
                <a:gd name="connsiteY2" fmla="*/ 124690 h 166254"/>
                <a:gd name="connsiteX3" fmla="*/ 143163 w 498763"/>
                <a:gd name="connsiteY3" fmla="*/ 101600 h 166254"/>
                <a:gd name="connsiteX4" fmla="*/ 397163 w 498763"/>
                <a:gd name="connsiteY4" fmla="*/ 166254 h 166254"/>
                <a:gd name="connsiteX5" fmla="*/ 498763 w 498763"/>
                <a:gd name="connsiteY5" fmla="*/ 73890 h 166254"/>
                <a:gd name="connsiteX6" fmla="*/ 411018 w 498763"/>
                <a:gd name="connsiteY6" fmla="*/ 46181 h 166254"/>
                <a:gd name="connsiteX7" fmla="*/ 314036 w 498763"/>
                <a:gd name="connsiteY7" fmla="*/ 50800 h 166254"/>
                <a:gd name="connsiteX8" fmla="*/ 286327 w 498763"/>
                <a:gd name="connsiteY8" fmla="*/ 9236 h 166254"/>
                <a:gd name="connsiteX9" fmla="*/ 230909 w 498763"/>
                <a:gd name="connsiteY9" fmla="*/ 46181 h 166254"/>
                <a:gd name="connsiteX10" fmla="*/ 101600 w 498763"/>
                <a:gd name="connsiteY10" fmla="*/ 36945 h 166254"/>
                <a:gd name="connsiteX11" fmla="*/ 41563 w 498763"/>
                <a:gd name="connsiteY11" fmla="*/ 0 h 16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763" h="166254">
                  <a:moveTo>
                    <a:pt x="41563" y="0"/>
                  </a:moveTo>
                  <a:lnTo>
                    <a:pt x="0" y="120072"/>
                  </a:lnTo>
                  <a:lnTo>
                    <a:pt x="106218" y="124690"/>
                  </a:lnTo>
                  <a:lnTo>
                    <a:pt x="143163" y="101600"/>
                  </a:lnTo>
                  <a:lnTo>
                    <a:pt x="397163" y="166254"/>
                  </a:lnTo>
                  <a:lnTo>
                    <a:pt x="498763" y="73890"/>
                  </a:lnTo>
                  <a:lnTo>
                    <a:pt x="411018" y="46181"/>
                  </a:lnTo>
                  <a:lnTo>
                    <a:pt x="314036" y="50800"/>
                  </a:lnTo>
                  <a:lnTo>
                    <a:pt x="286327" y="9236"/>
                  </a:lnTo>
                  <a:lnTo>
                    <a:pt x="230909" y="46181"/>
                  </a:lnTo>
                  <a:lnTo>
                    <a:pt x="101600" y="36945"/>
                  </a:lnTo>
                  <a:lnTo>
                    <a:pt x="41563"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Freeform 88"/>
            <p:cNvSpPr/>
            <p:nvPr/>
          </p:nvSpPr>
          <p:spPr>
            <a:xfrm>
              <a:off x="5652655" y="4331855"/>
              <a:ext cx="221672" cy="203200"/>
            </a:xfrm>
            <a:custGeom>
              <a:avLst/>
              <a:gdLst>
                <a:gd name="connsiteX0" fmla="*/ 36945 w 221672"/>
                <a:gd name="connsiteY0" fmla="*/ 0 h 203200"/>
                <a:gd name="connsiteX1" fmla="*/ 0 w 221672"/>
                <a:gd name="connsiteY1" fmla="*/ 41563 h 203200"/>
                <a:gd name="connsiteX2" fmla="*/ 83127 w 221672"/>
                <a:gd name="connsiteY2" fmla="*/ 193963 h 203200"/>
                <a:gd name="connsiteX3" fmla="*/ 152400 w 221672"/>
                <a:gd name="connsiteY3" fmla="*/ 203200 h 203200"/>
                <a:gd name="connsiteX4" fmla="*/ 221672 w 221672"/>
                <a:gd name="connsiteY4" fmla="*/ 110836 h 203200"/>
                <a:gd name="connsiteX5" fmla="*/ 138545 w 221672"/>
                <a:gd name="connsiteY5" fmla="*/ 9236 h 203200"/>
                <a:gd name="connsiteX6" fmla="*/ 36945 w 221672"/>
                <a:gd name="connsiteY6"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672" h="203200">
                  <a:moveTo>
                    <a:pt x="36945" y="0"/>
                  </a:moveTo>
                  <a:lnTo>
                    <a:pt x="0" y="41563"/>
                  </a:lnTo>
                  <a:lnTo>
                    <a:pt x="83127" y="193963"/>
                  </a:lnTo>
                  <a:lnTo>
                    <a:pt x="152400" y="203200"/>
                  </a:lnTo>
                  <a:lnTo>
                    <a:pt x="221672" y="110836"/>
                  </a:lnTo>
                  <a:lnTo>
                    <a:pt x="138545" y="9236"/>
                  </a:lnTo>
                  <a:lnTo>
                    <a:pt x="36945"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Freeform 89"/>
            <p:cNvSpPr/>
            <p:nvPr/>
          </p:nvSpPr>
          <p:spPr>
            <a:xfrm>
              <a:off x="5971309" y="4627418"/>
              <a:ext cx="120073" cy="101600"/>
            </a:xfrm>
            <a:custGeom>
              <a:avLst/>
              <a:gdLst>
                <a:gd name="connsiteX0" fmla="*/ 73891 w 120073"/>
                <a:gd name="connsiteY0" fmla="*/ 0 h 101600"/>
                <a:gd name="connsiteX1" fmla="*/ 0 w 120073"/>
                <a:gd name="connsiteY1" fmla="*/ 83127 h 101600"/>
                <a:gd name="connsiteX2" fmla="*/ 0 w 120073"/>
                <a:gd name="connsiteY2" fmla="*/ 83127 h 101600"/>
                <a:gd name="connsiteX3" fmla="*/ 78509 w 120073"/>
                <a:gd name="connsiteY3" fmla="*/ 101600 h 101600"/>
                <a:gd name="connsiteX4" fmla="*/ 120073 w 120073"/>
                <a:gd name="connsiteY4" fmla="*/ 101600 h 101600"/>
                <a:gd name="connsiteX5" fmla="*/ 120073 w 120073"/>
                <a:gd name="connsiteY5" fmla="*/ 41564 h 101600"/>
                <a:gd name="connsiteX6" fmla="*/ 73891 w 120073"/>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73" h="101600">
                  <a:moveTo>
                    <a:pt x="73891" y="0"/>
                  </a:moveTo>
                  <a:lnTo>
                    <a:pt x="0" y="83127"/>
                  </a:lnTo>
                  <a:lnTo>
                    <a:pt x="0" y="83127"/>
                  </a:lnTo>
                  <a:lnTo>
                    <a:pt x="78509" y="101600"/>
                  </a:lnTo>
                  <a:lnTo>
                    <a:pt x="120073" y="101600"/>
                  </a:lnTo>
                  <a:lnTo>
                    <a:pt x="120073" y="41564"/>
                  </a:lnTo>
                  <a:lnTo>
                    <a:pt x="73891"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Freeform 90"/>
            <p:cNvSpPr/>
            <p:nvPr/>
          </p:nvSpPr>
          <p:spPr>
            <a:xfrm>
              <a:off x="5962073" y="4248727"/>
              <a:ext cx="600363" cy="424873"/>
            </a:xfrm>
            <a:custGeom>
              <a:avLst/>
              <a:gdLst>
                <a:gd name="connsiteX0" fmla="*/ 41563 w 600363"/>
                <a:gd name="connsiteY0" fmla="*/ 0 h 424873"/>
                <a:gd name="connsiteX1" fmla="*/ 0 w 600363"/>
                <a:gd name="connsiteY1" fmla="*/ 96982 h 424873"/>
                <a:gd name="connsiteX2" fmla="*/ 0 w 600363"/>
                <a:gd name="connsiteY2" fmla="*/ 96982 h 424873"/>
                <a:gd name="connsiteX3" fmla="*/ 46182 w 600363"/>
                <a:gd name="connsiteY3" fmla="*/ 212437 h 424873"/>
                <a:gd name="connsiteX4" fmla="*/ 69272 w 600363"/>
                <a:gd name="connsiteY4" fmla="*/ 230909 h 424873"/>
                <a:gd name="connsiteX5" fmla="*/ 120072 w 600363"/>
                <a:gd name="connsiteY5" fmla="*/ 230909 h 424873"/>
                <a:gd name="connsiteX6" fmla="*/ 161636 w 600363"/>
                <a:gd name="connsiteY6" fmla="*/ 217055 h 424873"/>
                <a:gd name="connsiteX7" fmla="*/ 161636 w 600363"/>
                <a:gd name="connsiteY7" fmla="*/ 217055 h 424873"/>
                <a:gd name="connsiteX8" fmla="*/ 193963 w 600363"/>
                <a:gd name="connsiteY8" fmla="*/ 332509 h 424873"/>
                <a:gd name="connsiteX9" fmla="*/ 193963 w 600363"/>
                <a:gd name="connsiteY9" fmla="*/ 332509 h 424873"/>
                <a:gd name="connsiteX10" fmla="*/ 207818 w 600363"/>
                <a:gd name="connsiteY10" fmla="*/ 397164 h 424873"/>
                <a:gd name="connsiteX11" fmla="*/ 277091 w 600363"/>
                <a:gd name="connsiteY11" fmla="*/ 424873 h 424873"/>
                <a:gd name="connsiteX12" fmla="*/ 549563 w 600363"/>
                <a:gd name="connsiteY12" fmla="*/ 346364 h 424873"/>
                <a:gd name="connsiteX13" fmla="*/ 600363 w 600363"/>
                <a:gd name="connsiteY13" fmla="*/ 286328 h 424873"/>
                <a:gd name="connsiteX14" fmla="*/ 586509 w 600363"/>
                <a:gd name="connsiteY14" fmla="*/ 235528 h 424873"/>
                <a:gd name="connsiteX15" fmla="*/ 558800 w 600363"/>
                <a:gd name="connsiteY15" fmla="*/ 207818 h 424873"/>
                <a:gd name="connsiteX16" fmla="*/ 503382 w 600363"/>
                <a:gd name="connsiteY16" fmla="*/ 184728 h 424873"/>
                <a:gd name="connsiteX17" fmla="*/ 503382 w 600363"/>
                <a:gd name="connsiteY17" fmla="*/ 184728 h 424873"/>
                <a:gd name="connsiteX18" fmla="*/ 411018 w 600363"/>
                <a:gd name="connsiteY18" fmla="*/ 124691 h 424873"/>
                <a:gd name="connsiteX19" fmla="*/ 387927 w 600363"/>
                <a:gd name="connsiteY19" fmla="*/ 83128 h 424873"/>
                <a:gd name="connsiteX20" fmla="*/ 341745 w 600363"/>
                <a:gd name="connsiteY20" fmla="*/ 78509 h 424873"/>
                <a:gd name="connsiteX21" fmla="*/ 212436 w 600363"/>
                <a:gd name="connsiteY21" fmla="*/ 133928 h 424873"/>
                <a:gd name="connsiteX22" fmla="*/ 212436 w 600363"/>
                <a:gd name="connsiteY22" fmla="*/ 133928 h 424873"/>
                <a:gd name="connsiteX23" fmla="*/ 175491 w 600363"/>
                <a:gd name="connsiteY23" fmla="*/ 101600 h 424873"/>
                <a:gd name="connsiteX24" fmla="*/ 147782 w 600363"/>
                <a:gd name="connsiteY24" fmla="*/ 50800 h 424873"/>
                <a:gd name="connsiteX25" fmla="*/ 41563 w 600363"/>
                <a:gd name="connsiteY2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363" h="424873">
                  <a:moveTo>
                    <a:pt x="41563" y="0"/>
                  </a:moveTo>
                  <a:lnTo>
                    <a:pt x="0" y="96982"/>
                  </a:lnTo>
                  <a:lnTo>
                    <a:pt x="0" y="96982"/>
                  </a:lnTo>
                  <a:lnTo>
                    <a:pt x="46182" y="212437"/>
                  </a:lnTo>
                  <a:lnTo>
                    <a:pt x="69272" y="230909"/>
                  </a:lnTo>
                  <a:lnTo>
                    <a:pt x="120072" y="230909"/>
                  </a:lnTo>
                  <a:lnTo>
                    <a:pt x="161636" y="217055"/>
                  </a:lnTo>
                  <a:lnTo>
                    <a:pt x="161636" y="217055"/>
                  </a:lnTo>
                  <a:lnTo>
                    <a:pt x="193963" y="332509"/>
                  </a:lnTo>
                  <a:lnTo>
                    <a:pt x="193963" y="332509"/>
                  </a:lnTo>
                  <a:lnTo>
                    <a:pt x="207818" y="397164"/>
                  </a:lnTo>
                  <a:lnTo>
                    <a:pt x="277091" y="424873"/>
                  </a:lnTo>
                  <a:lnTo>
                    <a:pt x="549563" y="346364"/>
                  </a:lnTo>
                  <a:lnTo>
                    <a:pt x="600363" y="286328"/>
                  </a:lnTo>
                  <a:lnTo>
                    <a:pt x="586509" y="235528"/>
                  </a:lnTo>
                  <a:lnTo>
                    <a:pt x="558800" y="207818"/>
                  </a:lnTo>
                  <a:lnTo>
                    <a:pt x="503382" y="184728"/>
                  </a:lnTo>
                  <a:lnTo>
                    <a:pt x="503382" y="184728"/>
                  </a:lnTo>
                  <a:lnTo>
                    <a:pt x="411018" y="124691"/>
                  </a:lnTo>
                  <a:lnTo>
                    <a:pt x="387927" y="83128"/>
                  </a:lnTo>
                  <a:lnTo>
                    <a:pt x="341745" y="78509"/>
                  </a:lnTo>
                  <a:lnTo>
                    <a:pt x="212436" y="133928"/>
                  </a:lnTo>
                  <a:lnTo>
                    <a:pt x="212436" y="133928"/>
                  </a:lnTo>
                  <a:lnTo>
                    <a:pt x="175491" y="101600"/>
                  </a:lnTo>
                  <a:lnTo>
                    <a:pt x="147782" y="50800"/>
                  </a:lnTo>
                  <a:lnTo>
                    <a:pt x="41563"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Freeform 91"/>
            <p:cNvSpPr/>
            <p:nvPr/>
          </p:nvSpPr>
          <p:spPr>
            <a:xfrm>
              <a:off x="6493164" y="4927600"/>
              <a:ext cx="1057563" cy="1200727"/>
            </a:xfrm>
            <a:custGeom>
              <a:avLst/>
              <a:gdLst>
                <a:gd name="connsiteX0" fmla="*/ 143163 w 1057563"/>
                <a:gd name="connsiteY0" fmla="*/ 23091 h 1200727"/>
                <a:gd name="connsiteX1" fmla="*/ 217054 w 1057563"/>
                <a:gd name="connsiteY1" fmla="*/ 0 h 1200727"/>
                <a:gd name="connsiteX2" fmla="*/ 387927 w 1057563"/>
                <a:gd name="connsiteY2" fmla="*/ 138545 h 1200727"/>
                <a:gd name="connsiteX3" fmla="*/ 387927 w 1057563"/>
                <a:gd name="connsiteY3" fmla="*/ 138545 h 1200727"/>
                <a:gd name="connsiteX4" fmla="*/ 531091 w 1057563"/>
                <a:gd name="connsiteY4" fmla="*/ 166255 h 1200727"/>
                <a:gd name="connsiteX5" fmla="*/ 604981 w 1057563"/>
                <a:gd name="connsiteY5" fmla="*/ 212436 h 1200727"/>
                <a:gd name="connsiteX6" fmla="*/ 715818 w 1057563"/>
                <a:gd name="connsiteY6" fmla="*/ 249382 h 1200727"/>
                <a:gd name="connsiteX7" fmla="*/ 752763 w 1057563"/>
                <a:gd name="connsiteY7" fmla="*/ 286327 h 1200727"/>
                <a:gd name="connsiteX8" fmla="*/ 812800 w 1057563"/>
                <a:gd name="connsiteY8" fmla="*/ 337127 h 1200727"/>
                <a:gd name="connsiteX9" fmla="*/ 840509 w 1057563"/>
                <a:gd name="connsiteY9" fmla="*/ 369455 h 1200727"/>
                <a:gd name="connsiteX10" fmla="*/ 817418 w 1057563"/>
                <a:gd name="connsiteY10" fmla="*/ 420255 h 1200727"/>
                <a:gd name="connsiteX11" fmla="*/ 817418 w 1057563"/>
                <a:gd name="connsiteY11" fmla="*/ 480291 h 1200727"/>
                <a:gd name="connsiteX12" fmla="*/ 817418 w 1057563"/>
                <a:gd name="connsiteY12" fmla="*/ 480291 h 1200727"/>
                <a:gd name="connsiteX13" fmla="*/ 886691 w 1057563"/>
                <a:gd name="connsiteY13" fmla="*/ 489527 h 1200727"/>
                <a:gd name="connsiteX14" fmla="*/ 909781 w 1057563"/>
                <a:gd name="connsiteY14" fmla="*/ 544945 h 1200727"/>
                <a:gd name="connsiteX15" fmla="*/ 914400 w 1057563"/>
                <a:gd name="connsiteY15" fmla="*/ 581891 h 1200727"/>
                <a:gd name="connsiteX16" fmla="*/ 1057563 w 1057563"/>
                <a:gd name="connsiteY16" fmla="*/ 665018 h 1200727"/>
                <a:gd name="connsiteX17" fmla="*/ 1016000 w 1057563"/>
                <a:gd name="connsiteY17" fmla="*/ 734291 h 1200727"/>
                <a:gd name="connsiteX18" fmla="*/ 951345 w 1057563"/>
                <a:gd name="connsiteY18" fmla="*/ 780473 h 1200727"/>
                <a:gd name="connsiteX19" fmla="*/ 891309 w 1057563"/>
                <a:gd name="connsiteY19" fmla="*/ 858982 h 1200727"/>
                <a:gd name="connsiteX20" fmla="*/ 831272 w 1057563"/>
                <a:gd name="connsiteY20" fmla="*/ 877455 h 1200727"/>
                <a:gd name="connsiteX21" fmla="*/ 743527 w 1057563"/>
                <a:gd name="connsiteY21" fmla="*/ 895927 h 1200727"/>
                <a:gd name="connsiteX22" fmla="*/ 688109 w 1057563"/>
                <a:gd name="connsiteY22" fmla="*/ 909782 h 1200727"/>
                <a:gd name="connsiteX23" fmla="*/ 637309 w 1057563"/>
                <a:gd name="connsiteY23" fmla="*/ 891309 h 1200727"/>
                <a:gd name="connsiteX24" fmla="*/ 604981 w 1057563"/>
                <a:gd name="connsiteY24" fmla="*/ 923636 h 1200727"/>
                <a:gd name="connsiteX25" fmla="*/ 563418 w 1057563"/>
                <a:gd name="connsiteY25" fmla="*/ 955964 h 1200727"/>
                <a:gd name="connsiteX26" fmla="*/ 512618 w 1057563"/>
                <a:gd name="connsiteY26" fmla="*/ 1006764 h 1200727"/>
                <a:gd name="connsiteX27" fmla="*/ 475672 w 1057563"/>
                <a:gd name="connsiteY27" fmla="*/ 1034473 h 1200727"/>
                <a:gd name="connsiteX28" fmla="*/ 438727 w 1057563"/>
                <a:gd name="connsiteY28" fmla="*/ 1062182 h 1200727"/>
                <a:gd name="connsiteX29" fmla="*/ 420254 w 1057563"/>
                <a:gd name="connsiteY29" fmla="*/ 1076036 h 1200727"/>
                <a:gd name="connsiteX30" fmla="*/ 397163 w 1057563"/>
                <a:gd name="connsiteY30" fmla="*/ 1099127 h 1200727"/>
                <a:gd name="connsiteX31" fmla="*/ 397163 w 1057563"/>
                <a:gd name="connsiteY31" fmla="*/ 1099127 h 1200727"/>
                <a:gd name="connsiteX32" fmla="*/ 397163 w 1057563"/>
                <a:gd name="connsiteY32" fmla="*/ 1159164 h 1200727"/>
                <a:gd name="connsiteX33" fmla="*/ 374072 w 1057563"/>
                <a:gd name="connsiteY33" fmla="*/ 1182255 h 1200727"/>
                <a:gd name="connsiteX34" fmla="*/ 337127 w 1057563"/>
                <a:gd name="connsiteY34" fmla="*/ 1191491 h 1200727"/>
                <a:gd name="connsiteX35" fmla="*/ 304800 w 1057563"/>
                <a:gd name="connsiteY35" fmla="*/ 1200727 h 1200727"/>
                <a:gd name="connsiteX36" fmla="*/ 254000 w 1057563"/>
                <a:gd name="connsiteY36" fmla="*/ 1131455 h 1200727"/>
                <a:gd name="connsiteX37" fmla="*/ 184727 w 1057563"/>
                <a:gd name="connsiteY37" fmla="*/ 1122218 h 1200727"/>
                <a:gd name="connsiteX38" fmla="*/ 101600 w 1057563"/>
                <a:gd name="connsiteY38" fmla="*/ 1085273 h 1200727"/>
                <a:gd name="connsiteX39" fmla="*/ 110836 w 1057563"/>
                <a:gd name="connsiteY39" fmla="*/ 1034473 h 1200727"/>
                <a:gd name="connsiteX40" fmla="*/ 106218 w 1057563"/>
                <a:gd name="connsiteY40" fmla="*/ 955964 h 1200727"/>
                <a:gd name="connsiteX41" fmla="*/ 129309 w 1057563"/>
                <a:gd name="connsiteY41" fmla="*/ 882073 h 1200727"/>
                <a:gd name="connsiteX42" fmla="*/ 133927 w 1057563"/>
                <a:gd name="connsiteY42" fmla="*/ 803564 h 1200727"/>
                <a:gd name="connsiteX43" fmla="*/ 120072 w 1057563"/>
                <a:gd name="connsiteY43" fmla="*/ 748145 h 1200727"/>
                <a:gd name="connsiteX44" fmla="*/ 115454 w 1057563"/>
                <a:gd name="connsiteY44" fmla="*/ 711200 h 1200727"/>
                <a:gd name="connsiteX45" fmla="*/ 96981 w 1057563"/>
                <a:gd name="connsiteY45" fmla="*/ 660400 h 1200727"/>
                <a:gd name="connsiteX46" fmla="*/ 69272 w 1057563"/>
                <a:gd name="connsiteY46" fmla="*/ 586509 h 1200727"/>
                <a:gd name="connsiteX47" fmla="*/ 60036 w 1057563"/>
                <a:gd name="connsiteY47" fmla="*/ 554182 h 1200727"/>
                <a:gd name="connsiteX48" fmla="*/ 9236 w 1057563"/>
                <a:gd name="connsiteY48" fmla="*/ 503382 h 1200727"/>
                <a:gd name="connsiteX49" fmla="*/ 0 w 1057563"/>
                <a:gd name="connsiteY49" fmla="*/ 480291 h 1200727"/>
                <a:gd name="connsiteX50" fmla="*/ 46181 w 1057563"/>
                <a:gd name="connsiteY50" fmla="*/ 397164 h 1200727"/>
                <a:gd name="connsiteX51" fmla="*/ 73891 w 1057563"/>
                <a:gd name="connsiteY51" fmla="*/ 360218 h 1200727"/>
                <a:gd name="connsiteX52" fmla="*/ 120072 w 1057563"/>
                <a:gd name="connsiteY52" fmla="*/ 369455 h 1200727"/>
                <a:gd name="connsiteX53" fmla="*/ 184727 w 1057563"/>
                <a:gd name="connsiteY53" fmla="*/ 221673 h 1200727"/>
                <a:gd name="connsiteX54" fmla="*/ 193963 w 1057563"/>
                <a:gd name="connsiteY54" fmla="*/ 207818 h 1200727"/>
                <a:gd name="connsiteX55" fmla="*/ 161636 w 1057563"/>
                <a:gd name="connsiteY55" fmla="*/ 157018 h 1200727"/>
                <a:gd name="connsiteX56" fmla="*/ 138545 w 1057563"/>
                <a:gd name="connsiteY56" fmla="*/ 110836 h 1200727"/>
                <a:gd name="connsiteX57" fmla="*/ 143163 w 1057563"/>
                <a:gd name="connsiteY57" fmla="*/ 23091 h 120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57563" h="1200727">
                  <a:moveTo>
                    <a:pt x="143163" y="23091"/>
                  </a:moveTo>
                  <a:lnTo>
                    <a:pt x="217054" y="0"/>
                  </a:lnTo>
                  <a:lnTo>
                    <a:pt x="387927" y="138545"/>
                  </a:lnTo>
                  <a:lnTo>
                    <a:pt x="387927" y="138545"/>
                  </a:lnTo>
                  <a:lnTo>
                    <a:pt x="531091" y="166255"/>
                  </a:lnTo>
                  <a:lnTo>
                    <a:pt x="604981" y="212436"/>
                  </a:lnTo>
                  <a:lnTo>
                    <a:pt x="715818" y="249382"/>
                  </a:lnTo>
                  <a:lnTo>
                    <a:pt x="752763" y="286327"/>
                  </a:lnTo>
                  <a:lnTo>
                    <a:pt x="812800" y="337127"/>
                  </a:lnTo>
                  <a:lnTo>
                    <a:pt x="840509" y="369455"/>
                  </a:lnTo>
                  <a:lnTo>
                    <a:pt x="817418" y="420255"/>
                  </a:lnTo>
                  <a:lnTo>
                    <a:pt x="817418" y="480291"/>
                  </a:lnTo>
                  <a:lnTo>
                    <a:pt x="817418" y="480291"/>
                  </a:lnTo>
                  <a:lnTo>
                    <a:pt x="886691" y="489527"/>
                  </a:lnTo>
                  <a:lnTo>
                    <a:pt x="909781" y="544945"/>
                  </a:lnTo>
                  <a:lnTo>
                    <a:pt x="914400" y="581891"/>
                  </a:lnTo>
                  <a:lnTo>
                    <a:pt x="1057563" y="665018"/>
                  </a:lnTo>
                  <a:lnTo>
                    <a:pt x="1016000" y="734291"/>
                  </a:lnTo>
                  <a:lnTo>
                    <a:pt x="951345" y="780473"/>
                  </a:lnTo>
                  <a:lnTo>
                    <a:pt x="891309" y="858982"/>
                  </a:lnTo>
                  <a:lnTo>
                    <a:pt x="831272" y="877455"/>
                  </a:lnTo>
                  <a:lnTo>
                    <a:pt x="743527" y="895927"/>
                  </a:lnTo>
                  <a:lnTo>
                    <a:pt x="688109" y="909782"/>
                  </a:lnTo>
                  <a:lnTo>
                    <a:pt x="637309" y="891309"/>
                  </a:lnTo>
                  <a:lnTo>
                    <a:pt x="604981" y="923636"/>
                  </a:lnTo>
                  <a:lnTo>
                    <a:pt x="563418" y="955964"/>
                  </a:lnTo>
                  <a:lnTo>
                    <a:pt x="512618" y="1006764"/>
                  </a:lnTo>
                  <a:lnTo>
                    <a:pt x="475672" y="1034473"/>
                  </a:lnTo>
                  <a:lnTo>
                    <a:pt x="438727" y="1062182"/>
                  </a:lnTo>
                  <a:lnTo>
                    <a:pt x="420254" y="1076036"/>
                  </a:lnTo>
                  <a:lnTo>
                    <a:pt x="397163" y="1099127"/>
                  </a:lnTo>
                  <a:lnTo>
                    <a:pt x="397163" y="1099127"/>
                  </a:lnTo>
                  <a:lnTo>
                    <a:pt x="397163" y="1159164"/>
                  </a:lnTo>
                  <a:lnTo>
                    <a:pt x="374072" y="1182255"/>
                  </a:lnTo>
                  <a:lnTo>
                    <a:pt x="337127" y="1191491"/>
                  </a:lnTo>
                  <a:lnTo>
                    <a:pt x="304800" y="1200727"/>
                  </a:lnTo>
                  <a:lnTo>
                    <a:pt x="254000" y="1131455"/>
                  </a:lnTo>
                  <a:lnTo>
                    <a:pt x="184727" y="1122218"/>
                  </a:lnTo>
                  <a:lnTo>
                    <a:pt x="101600" y="1085273"/>
                  </a:lnTo>
                  <a:lnTo>
                    <a:pt x="110836" y="1034473"/>
                  </a:lnTo>
                  <a:lnTo>
                    <a:pt x="106218" y="955964"/>
                  </a:lnTo>
                  <a:lnTo>
                    <a:pt x="129309" y="882073"/>
                  </a:lnTo>
                  <a:lnTo>
                    <a:pt x="133927" y="803564"/>
                  </a:lnTo>
                  <a:lnTo>
                    <a:pt x="120072" y="748145"/>
                  </a:lnTo>
                  <a:lnTo>
                    <a:pt x="115454" y="711200"/>
                  </a:lnTo>
                  <a:lnTo>
                    <a:pt x="96981" y="660400"/>
                  </a:lnTo>
                  <a:lnTo>
                    <a:pt x="69272" y="586509"/>
                  </a:lnTo>
                  <a:lnTo>
                    <a:pt x="60036" y="554182"/>
                  </a:lnTo>
                  <a:lnTo>
                    <a:pt x="9236" y="503382"/>
                  </a:lnTo>
                  <a:lnTo>
                    <a:pt x="0" y="480291"/>
                  </a:lnTo>
                  <a:lnTo>
                    <a:pt x="46181" y="397164"/>
                  </a:lnTo>
                  <a:lnTo>
                    <a:pt x="73891" y="360218"/>
                  </a:lnTo>
                  <a:lnTo>
                    <a:pt x="120072" y="369455"/>
                  </a:lnTo>
                  <a:lnTo>
                    <a:pt x="184727" y="221673"/>
                  </a:lnTo>
                  <a:lnTo>
                    <a:pt x="193963" y="207818"/>
                  </a:lnTo>
                  <a:lnTo>
                    <a:pt x="161636" y="157018"/>
                  </a:lnTo>
                  <a:lnTo>
                    <a:pt x="138545" y="110836"/>
                  </a:lnTo>
                  <a:lnTo>
                    <a:pt x="143163" y="23091"/>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5" name="Rectangle 104"/>
          <p:cNvSpPr/>
          <p:nvPr/>
        </p:nvSpPr>
        <p:spPr>
          <a:xfrm rot="330785">
            <a:off x="3467656" y="5221108"/>
            <a:ext cx="249310" cy="45335"/>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6" name="Group 5"/>
          <p:cNvGrpSpPr/>
          <p:nvPr/>
        </p:nvGrpSpPr>
        <p:grpSpPr>
          <a:xfrm>
            <a:off x="1104755" y="1496453"/>
            <a:ext cx="4052710" cy="3990652"/>
            <a:chOff x="-50995" y="852269"/>
            <a:chExt cx="5403613" cy="5320870"/>
          </a:xfrm>
        </p:grpSpPr>
        <p:sp>
          <p:nvSpPr>
            <p:cNvPr id="5" name="TextBox 4"/>
            <p:cNvSpPr txBox="1"/>
            <p:nvPr/>
          </p:nvSpPr>
          <p:spPr>
            <a:xfrm>
              <a:off x="2390629" y="5127639"/>
              <a:ext cx="1550556" cy="369332"/>
            </a:xfrm>
            <a:prstGeom prst="rect">
              <a:avLst/>
            </a:prstGeom>
            <a:ln>
              <a:noFill/>
            </a:ln>
          </p:spPr>
          <p:txBody>
            <a:bodyPr wrap="square" rtlCol="0">
              <a:spAutoFit/>
            </a:bodyPr>
            <a:lstStyle/>
            <a:p>
              <a:r>
                <a:rPr lang="en-US" sz="1200" b="1" i="1" dirty="0"/>
                <a:t>Phoenix</a:t>
              </a:r>
              <a:endParaRPr lang="en-US" sz="1350" b="1" i="1" dirty="0"/>
            </a:p>
          </p:txBody>
        </p:sp>
        <p:sp>
          <p:nvSpPr>
            <p:cNvPr id="25" name="TextBox 24"/>
            <p:cNvSpPr txBox="1"/>
            <p:nvPr/>
          </p:nvSpPr>
          <p:spPr>
            <a:xfrm>
              <a:off x="225786" y="4868623"/>
              <a:ext cx="2077532" cy="369332"/>
            </a:xfrm>
            <a:prstGeom prst="rect">
              <a:avLst/>
            </a:prstGeom>
            <a:ln>
              <a:noFill/>
            </a:ln>
          </p:spPr>
          <p:txBody>
            <a:bodyPr wrap="square" rtlCol="0">
              <a:spAutoFit/>
            </a:bodyPr>
            <a:lstStyle/>
            <a:p>
              <a:r>
                <a:rPr lang="en-US" sz="1200" b="1" i="1" dirty="0"/>
                <a:t>Los Angeles</a:t>
              </a:r>
            </a:p>
          </p:txBody>
        </p:sp>
        <p:sp>
          <p:nvSpPr>
            <p:cNvPr id="12" name="TextBox 11"/>
            <p:cNvSpPr txBox="1"/>
            <p:nvPr/>
          </p:nvSpPr>
          <p:spPr>
            <a:xfrm>
              <a:off x="459228" y="4102303"/>
              <a:ext cx="2077532" cy="369332"/>
            </a:xfrm>
            <a:prstGeom prst="rect">
              <a:avLst/>
            </a:prstGeom>
            <a:ln>
              <a:noFill/>
            </a:ln>
          </p:spPr>
          <p:txBody>
            <a:bodyPr wrap="square" rtlCol="0">
              <a:spAutoFit/>
            </a:bodyPr>
            <a:lstStyle/>
            <a:p>
              <a:r>
                <a:rPr lang="en-US" sz="1200" b="1" i="1" dirty="0"/>
                <a:t>San Jose</a:t>
              </a:r>
            </a:p>
          </p:txBody>
        </p:sp>
        <p:sp>
          <p:nvSpPr>
            <p:cNvPr id="13" name="TextBox 12"/>
            <p:cNvSpPr txBox="1"/>
            <p:nvPr/>
          </p:nvSpPr>
          <p:spPr>
            <a:xfrm>
              <a:off x="182544" y="3891865"/>
              <a:ext cx="2077532" cy="369332"/>
            </a:xfrm>
            <a:prstGeom prst="rect">
              <a:avLst/>
            </a:prstGeom>
            <a:ln>
              <a:noFill/>
            </a:ln>
          </p:spPr>
          <p:txBody>
            <a:bodyPr wrap="square" rtlCol="0">
              <a:spAutoFit/>
            </a:bodyPr>
            <a:lstStyle/>
            <a:p>
              <a:r>
                <a:rPr lang="en-US" sz="1200" b="1" i="1" dirty="0"/>
                <a:t>San Francisco</a:t>
              </a:r>
            </a:p>
          </p:txBody>
        </p:sp>
        <p:sp>
          <p:nvSpPr>
            <p:cNvPr id="14" name="TextBox 13"/>
            <p:cNvSpPr txBox="1"/>
            <p:nvPr/>
          </p:nvSpPr>
          <p:spPr>
            <a:xfrm>
              <a:off x="733940" y="2495426"/>
              <a:ext cx="2077532" cy="369332"/>
            </a:xfrm>
            <a:prstGeom prst="rect">
              <a:avLst/>
            </a:prstGeom>
            <a:ln>
              <a:noFill/>
            </a:ln>
          </p:spPr>
          <p:txBody>
            <a:bodyPr wrap="square" rtlCol="0">
              <a:spAutoFit/>
            </a:bodyPr>
            <a:lstStyle/>
            <a:p>
              <a:r>
                <a:rPr lang="en-US" sz="1200" b="1" i="1" dirty="0"/>
                <a:t>Portland</a:t>
              </a:r>
              <a:endParaRPr lang="en-US" sz="1350" b="1" i="1" dirty="0"/>
            </a:p>
          </p:txBody>
        </p:sp>
        <p:sp>
          <p:nvSpPr>
            <p:cNvPr id="15" name="TextBox 14"/>
            <p:cNvSpPr txBox="1"/>
            <p:nvPr/>
          </p:nvSpPr>
          <p:spPr>
            <a:xfrm>
              <a:off x="1126629" y="1992372"/>
              <a:ext cx="2077532" cy="369332"/>
            </a:xfrm>
            <a:prstGeom prst="rect">
              <a:avLst/>
            </a:prstGeom>
            <a:ln>
              <a:noFill/>
            </a:ln>
          </p:spPr>
          <p:txBody>
            <a:bodyPr wrap="square" rtlCol="0">
              <a:spAutoFit/>
            </a:bodyPr>
            <a:lstStyle/>
            <a:p>
              <a:r>
                <a:rPr lang="en-US" sz="1200" b="1" i="1" dirty="0"/>
                <a:t>Seattle</a:t>
              </a:r>
              <a:endParaRPr lang="en-US" sz="1350" b="1" i="1" dirty="0"/>
            </a:p>
          </p:txBody>
        </p:sp>
        <p:sp>
          <p:nvSpPr>
            <p:cNvPr id="16" name="TextBox 15"/>
            <p:cNvSpPr txBox="1"/>
            <p:nvPr/>
          </p:nvSpPr>
          <p:spPr>
            <a:xfrm>
              <a:off x="955088" y="5205259"/>
              <a:ext cx="1550556" cy="369332"/>
            </a:xfrm>
            <a:prstGeom prst="rect">
              <a:avLst/>
            </a:prstGeom>
            <a:ln>
              <a:noFill/>
            </a:ln>
          </p:spPr>
          <p:txBody>
            <a:bodyPr wrap="square" rtlCol="0">
              <a:spAutoFit/>
            </a:bodyPr>
            <a:lstStyle/>
            <a:p>
              <a:r>
                <a:rPr lang="en-US" sz="1200" b="1" i="1" dirty="0"/>
                <a:t>San Diego</a:t>
              </a:r>
              <a:endParaRPr lang="en-US" sz="1050" b="1" i="1" dirty="0"/>
            </a:p>
          </p:txBody>
        </p:sp>
        <p:sp>
          <p:nvSpPr>
            <p:cNvPr id="17" name="TextBox 16"/>
            <p:cNvSpPr txBox="1"/>
            <p:nvPr/>
          </p:nvSpPr>
          <p:spPr>
            <a:xfrm>
              <a:off x="2415396" y="5554212"/>
              <a:ext cx="1550556" cy="369332"/>
            </a:xfrm>
            <a:prstGeom prst="rect">
              <a:avLst/>
            </a:prstGeom>
            <a:ln>
              <a:noFill/>
            </a:ln>
          </p:spPr>
          <p:txBody>
            <a:bodyPr wrap="square" rtlCol="0">
              <a:spAutoFit/>
            </a:bodyPr>
            <a:lstStyle/>
            <a:p>
              <a:r>
                <a:rPr lang="en-US" sz="1200" b="1" i="1" dirty="0"/>
                <a:t>Tucson</a:t>
              </a:r>
              <a:endParaRPr lang="en-US" sz="1350" b="1" i="1" dirty="0"/>
            </a:p>
          </p:txBody>
        </p:sp>
        <p:sp>
          <p:nvSpPr>
            <p:cNvPr id="18" name="TextBox 17"/>
            <p:cNvSpPr txBox="1"/>
            <p:nvPr/>
          </p:nvSpPr>
          <p:spPr>
            <a:xfrm>
              <a:off x="3218479" y="4904337"/>
              <a:ext cx="1843147" cy="369332"/>
            </a:xfrm>
            <a:prstGeom prst="rect">
              <a:avLst/>
            </a:prstGeom>
            <a:ln>
              <a:noFill/>
            </a:ln>
          </p:spPr>
          <p:txBody>
            <a:bodyPr wrap="square" rtlCol="0">
              <a:spAutoFit/>
            </a:bodyPr>
            <a:lstStyle/>
            <a:p>
              <a:r>
                <a:rPr lang="en-US" sz="1200" b="1" i="1" dirty="0"/>
                <a:t>Albuquerque</a:t>
              </a:r>
            </a:p>
          </p:txBody>
        </p:sp>
        <p:sp>
          <p:nvSpPr>
            <p:cNvPr id="19" name="TextBox 18"/>
            <p:cNvSpPr txBox="1"/>
            <p:nvPr/>
          </p:nvSpPr>
          <p:spPr>
            <a:xfrm>
              <a:off x="1618874" y="4584359"/>
              <a:ext cx="2077532" cy="369332"/>
            </a:xfrm>
            <a:prstGeom prst="rect">
              <a:avLst/>
            </a:prstGeom>
            <a:ln>
              <a:noFill/>
            </a:ln>
          </p:spPr>
          <p:txBody>
            <a:bodyPr wrap="square" rtlCol="0">
              <a:spAutoFit/>
            </a:bodyPr>
            <a:lstStyle/>
            <a:p>
              <a:r>
                <a:rPr lang="en-US" sz="1200" b="1" i="1" dirty="0"/>
                <a:t>Las Vegas</a:t>
              </a:r>
            </a:p>
          </p:txBody>
        </p:sp>
        <p:sp>
          <p:nvSpPr>
            <p:cNvPr id="21" name="TextBox 20"/>
            <p:cNvSpPr txBox="1"/>
            <p:nvPr/>
          </p:nvSpPr>
          <p:spPr>
            <a:xfrm>
              <a:off x="2043204" y="2944100"/>
              <a:ext cx="2077532" cy="369332"/>
            </a:xfrm>
            <a:prstGeom prst="rect">
              <a:avLst/>
            </a:prstGeom>
            <a:ln>
              <a:noFill/>
            </a:ln>
          </p:spPr>
          <p:txBody>
            <a:bodyPr wrap="square" rtlCol="0">
              <a:spAutoFit/>
            </a:bodyPr>
            <a:lstStyle/>
            <a:p>
              <a:r>
                <a:rPr lang="en-US" sz="1200" b="1" i="1" dirty="0"/>
                <a:t>Boise</a:t>
              </a:r>
              <a:endParaRPr lang="en-US" sz="1350" b="1" i="1" dirty="0"/>
            </a:p>
          </p:txBody>
        </p:sp>
        <p:sp>
          <p:nvSpPr>
            <p:cNvPr id="22" name="TextBox 21"/>
            <p:cNvSpPr txBox="1"/>
            <p:nvPr/>
          </p:nvSpPr>
          <p:spPr>
            <a:xfrm>
              <a:off x="2062520" y="2112126"/>
              <a:ext cx="2077532" cy="369332"/>
            </a:xfrm>
            <a:prstGeom prst="rect">
              <a:avLst/>
            </a:prstGeom>
            <a:ln>
              <a:noFill/>
            </a:ln>
          </p:spPr>
          <p:txBody>
            <a:bodyPr wrap="square" rtlCol="0">
              <a:spAutoFit/>
            </a:bodyPr>
            <a:lstStyle/>
            <a:p>
              <a:r>
                <a:rPr lang="en-US" sz="1200" b="1" i="1" dirty="0"/>
                <a:t>Spokane</a:t>
              </a:r>
              <a:endParaRPr lang="en-US" sz="1350" b="1" i="1" dirty="0"/>
            </a:p>
          </p:txBody>
        </p:sp>
        <p:sp>
          <p:nvSpPr>
            <p:cNvPr id="24" name="TextBox 23"/>
            <p:cNvSpPr txBox="1"/>
            <p:nvPr/>
          </p:nvSpPr>
          <p:spPr>
            <a:xfrm>
              <a:off x="530144" y="852269"/>
              <a:ext cx="2077532" cy="338555"/>
            </a:xfrm>
            <a:prstGeom prst="rect">
              <a:avLst/>
            </a:prstGeom>
            <a:ln>
              <a:noFill/>
            </a:ln>
          </p:spPr>
          <p:txBody>
            <a:bodyPr wrap="square" rtlCol="0">
              <a:spAutoFit/>
            </a:bodyPr>
            <a:lstStyle/>
            <a:p>
              <a:r>
                <a:rPr lang="en-US" sz="1050" b="1" i="1" dirty="0"/>
                <a:t>Anchorage</a:t>
              </a:r>
            </a:p>
          </p:txBody>
        </p:sp>
        <p:sp>
          <p:nvSpPr>
            <p:cNvPr id="26" name="TextBox 25"/>
            <p:cNvSpPr txBox="1"/>
            <p:nvPr/>
          </p:nvSpPr>
          <p:spPr>
            <a:xfrm>
              <a:off x="-50995" y="5834584"/>
              <a:ext cx="2077532" cy="338555"/>
            </a:xfrm>
            <a:prstGeom prst="rect">
              <a:avLst/>
            </a:prstGeom>
            <a:ln>
              <a:noFill/>
            </a:ln>
          </p:spPr>
          <p:txBody>
            <a:bodyPr wrap="square" rtlCol="0">
              <a:spAutoFit/>
            </a:bodyPr>
            <a:lstStyle/>
            <a:p>
              <a:r>
                <a:rPr lang="en-US" sz="1050" b="1" i="1" dirty="0"/>
                <a:t>Honolulu</a:t>
              </a:r>
            </a:p>
          </p:txBody>
        </p:sp>
        <p:sp>
          <p:nvSpPr>
            <p:cNvPr id="29" name="TextBox 28"/>
            <p:cNvSpPr txBox="1"/>
            <p:nvPr/>
          </p:nvSpPr>
          <p:spPr>
            <a:xfrm>
              <a:off x="473534" y="3575597"/>
              <a:ext cx="2077532" cy="369332"/>
            </a:xfrm>
            <a:prstGeom prst="rect">
              <a:avLst/>
            </a:prstGeom>
            <a:ln>
              <a:noFill/>
            </a:ln>
          </p:spPr>
          <p:txBody>
            <a:bodyPr wrap="square" rtlCol="0">
              <a:spAutoFit/>
            </a:bodyPr>
            <a:lstStyle/>
            <a:p>
              <a:r>
                <a:rPr lang="en-US" sz="1200" b="1" i="1" dirty="0"/>
                <a:t>Sacramento</a:t>
              </a:r>
              <a:endParaRPr lang="en-US" sz="1350" b="1" i="1" dirty="0"/>
            </a:p>
          </p:txBody>
        </p:sp>
        <p:sp>
          <p:nvSpPr>
            <p:cNvPr id="4" name="Rectangle 3"/>
            <p:cNvSpPr/>
            <p:nvPr/>
          </p:nvSpPr>
          <p:spPr>
            <a:xfrm rot="330785">
              <a:off x="3192764" y="3986795"/>
              <a:ext cx="1170573" cy="861532"/>
            </a:xfrm>
            <a:prstGeom prst="rect">
              <a:avLst/>
            </a:prstGeom>
            <a:solidFill>
              <a:srgbClr val="E0E0E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Box 29"/>
            <p:cNvSpPr txBox="1"/>
            <p:nvPr/>
          </p:nvSpPr>
          <p:spPr>
            <a:xfrm>
              <a:off x="3275086" y="2672639"/>
              <a:ext cx="2077532" cy="369332"/>
            </a:xfrm>
            <a:prstGeom prst="rect">
              <a:avLst/>
            </a:prstGeom>
            <a:ln>
              <a:noFill/>
            </a:ln>
          </p:spPr>
          <p:txBody>
            <a:bodyPr wrap="square" rtlCol="0">
              <a:spAutoFit/>
            </a:bodyPr>
            <a:lstStyle/>
            <a:p>
              <a:r>
                <a:rPr lang="en-US" sz="1200" b="1" i="1" dirty="0"/>
                <a:t>Billings</a:t>
              </a:r>
              <a:endParaRPr lang="en-US" sz="1350" b="1" i="1" dirty="0"/>
            </a:p>
          </p:txBody>
        </p:sp>
        <p:sp>
          <p:nvSpPr>
            <p:cNvPr id="20" name="TextBox 19"/>
            <p:cNvSpPr txBox="1"/>
            <p:nvPr/>
          </p:nvSpPr>
          <p:spPr>
            <a:xfrm>
              <a:off x="2260076" y="3697409"/>
              <a:ext cx="2077532" cy="369332"/>
            </a:xfrm>
            <a:prstGeom prst="rect">
              <a:avLst/>
            </a:prstGeom>
            <a:ln>
              <a:noFill/>
            </a:ln>
          </p:spPr>
          <p:txBody>
            <a:bodyPr wrap="square" rtlCol="0">
              <a:spAutoFit/>
            </a:bodyPr>
            <a:lstStyle/>
            <a:p>
              <a:r>
                <a:rPr lang="en-US" sz="1200" b="1" i="1" dirty="0"/>
                <a:t>Salt Lake City</a:t>
              </a:r>
            </a:p>
          </p:txBody>
        </p:sp>
      </p:grpSp>
      <p:sp>
        <p:nvSpPr>
          <p:cNvPr id="9" name="TextBox 8"/>
          <p:cNvSpPr txBox="1"/>
          <p:nvPr/>
        </p:nvSpPr>
        <p:spPr>
          <a:xfrm>
            <a:off x="5667468" y="3273542"/>
            <a:ext cx="1845159" cy="392415"/>
          </a:xfrm>
          <a:prstGeom prst="rect">
            <a:avLst/>
          </a:prstGeom>
          <a:solidFill>
            <a:schemeClr val="bg1"/>
          </a:solidFill>
        </p:spPr>
        <p:txBody>
          <a:bodyPr wrap="square" rtlCol="0">
            <a:spAutoFit/>
          </a:bodyPr>
          <a:lstStyle/>
          <a:p>
            <a:r>
              <a:rPr lang="en-US" sz="1950" dirty="0"/>
              <a:t>Central Area</a:t>
            </a:r>
          </a:p>
        </p:txBody>
      </p:sp>
      <p:sp>
        <p:nvSpPr>
          <p:cNvPr id="106" name="TextBox 105"/>
          <p:cNvSpPr txBox="1"/>
          <p:nvPr/>
        </p:nvSpPr>
        <p:spPr>
          <a:xfrm>
            <a:off x="5667468" y="3612178"/>
            <a:ext cx="1845159" cy="392415"/>
          </a:xfrm>
          <a:prstGeom prst="rect">
            <a:avLst/>
          </a:prstGeom>
          <a:solidFill>
            <a:schemeClr val="bg1"/>
          </a:solidFill>
        </p:spPr>
        <p:txBody>
          <a:bodyPr wrap="square" rtlCol="0">
            <a:spAutoFit/>
          </a:bodyPr>
          <a:lstStyle/>
          <a:p>
            <a:r>
              <a:rPr lang="en-US" sz="1950" dirty="0"/>
              <a:t>Northwest Area</a:t>
            </a:r>
          </a:p>
        </p:txBody>
      </p:sp>
      <p:sp>
        <p:nvSpPr>
          <p:cNvPr id="107" name="TextBox 106"/>
          <p:cNvSpPr txBox="1"/>
          <p:nvPr/>
        </p:nvSpPr>
        <p:spPr>
          <a:xfrm>
            <a:off x="5667468" y="3950813"/>
            <a:ext cx="1845159" cy="392415"/>
          </a:xfrm>
          <a:prstGeom prst="rect">
            <a:avLst/>
          </a:prstGeom>
          <a:solidFill>
            <a:schemeClr val="bg1"/>
          </a:solidFill>
        </p:spPr>
        <p:txBody>
          <a:bodyPr wrap="square" rtlCol="0">
            <a:spAutoFit/>
          </a:bodyPr>
          <a:lstStyle/>
          <a:p>
            <a:r>
              <a:rPr lang="en-US" sz="1950" dirty="0"/>
              <a:t>Northeast Area</a:t>
            </a:r>
          </a:p>
        </p:txBody>
      </p:sp>
      <p:sp>
        <p:nvSpPr>
          <p:cNvPr id="108" name="TextBox 107"/>
          <p:cNvSpPr txBox="1"/>
          <p:nvPr/>
        </p:nvSpPr>
        <p:spPr>
          <a:xfrm>
            <a:off x="5667468" y="4289449"/>
            <a:ext cx="1845159" cy="392415"/>
          </a:xfrm>
          <a:prstGeom prst="rect">
            <a:avLst/>
          </a:prstGeom>
          <a:solidFill>
            <a:schemeClr val="bg1"/>
          </a:solidFill>
        </p:spPr>
        <p:txBody>
          <a:bodyPr wrap="square" rtlCol="0">
            <a:spAutoFit/>
          </a:bodyPr>
          <a:lstStyle/>
          <a:p>
            <a:r>
              <a:rPr lang="en-US" sz="1950" dirty="0"/>
              <a:t>Southwest Area</a:t>
            </a:r>
          </a:p>
        </p:txBody>
      </p:sp>
      <p:sp>
        <p:nvSpPr>
          <p:cNvPr id="109" name="TextBox 108"/>
          <p:cNvSpPr txBox="1"/>
          <p:nvPr/>
        </p:nvSpPr>
        <p:spPr>
          <a:xfrm>
            <a:off x="5667468" y="4628083"/>
            <a:ext cx="1845159" cy="392415"/>
          </a:xfrm>
          <a:prstGeom prst="rect">
            <a:avLst/>
          </a:prstGeom>
          <a:solidFill>
            <a:schemeClr val="bg1"/>
          </a:solidFill>
        </p:spPr>
        <p:txBody>
          <a:bodyPr wrap="square" rtlCol="0">
            <a:spAutoFit/>
          </a:bodyPr>
          <a:lstStyle/>
          <a:p>
            <a:r>
              <a:rPr lang="en-US" sz="1950" dirty="0"/>
              <a:t>Southern Area</a:t>
            </a:r>
          </a:p>
        </p:txBody>
      </p:sp>
      <p:sp>
        <p:nvSpPr>
          <p:cNvPr id="11" name="Rectangle 10"/>
          <p:cNvSpPr/>
          <p:nvPr/>
        </p:nvSpPr>
        <p:spPr>
          <a:xfrm>
            <a:off x="5252605" y="3351773"/>
            <a:ext cx="414863" cy="203268"/>
          </a:xfrm>
          <a:prstGeom prst="rect">
            <a:avLst/>
          </a:prstGeom>
          <a:solidFill>
            <a:srgbClr val="8FAADC"/>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Rectangle 110"/>
          <p:cNvSpPr/>
          <p:nvPr/>
        </p:nvSpPr>
        <p:spPr>
          <a:xfrm>
            <a:off x="5252605" y="3691230"/>
            <a:ext cx="414863" cy="203268"/>
          </a:xfrm>
          <a:prstGeom prst="rect">
            <a:avLst/>
          </a:prstGeom>
          <a:solidFill>
            <a:srgbClr val="00E468"/>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Rectangle 111"/>
          <p:cNvSpPr/>
          <p:nvPr/>
        </p:nvSpPr>
        <p:spPr>
          <a:xfrm>
            <a:off x="5252605" y="4029387"/>
            <a:ext cx="414863" cy="203268"/>
          </a:xfrm>
          <a:prstGeom prst="rect">
            <a:avLst/>
          </a:prstGeom>
          <a:solidFill>
            <a:srgbClr val="FF7E79"/>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Rectangle 112"/>
          <p:cNvSpPr/>
          <p:nvPr/>
        </p:nvSpPr>
        <p:spPr>
          <a:xfrm>
            <a:off x="5252605" y="4377281"/>
            <a:ext cx="414863" cy="203268"/>
          </a:xfrm>
          <a:prstGeom prst="rect">
            <a:avLst/>
          </a:prstGeom>
          <a:solidFill>
            <a:srgbClr val="DA70D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113"/>
          <p:cNvSpPr/>
          <p:nvPr/>
        </p:nvSpPr>
        <p:spPr>
          <a:xfrm>
            <a:off x="5264442" y="4728304"/>
            <a:ext cx="414863" cy="203268"/>
          </a:xfrm>
          <a:prstGeom prst="rect">
            <a:avLst/>
          </a:prstGeom>
          <a:solidFill>
            <a:srgbClr val="FF8C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0427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93832" y="1300599"/>
            <a:ext cx="5489159" cy="2312522"/>
            <a:chOff x="5191775" y="591132"/>
            <a:chExt cx="7318879" cy="3083362"/>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775" y="591132"/>
              <a:ext cx="5061626" cy="2375548"/>
            </a:xfrm>
            <a:prstGeom prst="rect">
              <a:avLst/>
            </a:prstGeom>
          </p:spPr>
        </p:pic>
        <p:sp>
          <p:nvSpPr>
            <p:cNvPr id="10" name="TextBox 9"/>
            <p:cNvSpPr txBox="1"/>
            <p:nvPr/>
          </p:nvSpPr>
          <p:spPr>
            <a:xfrm>
              <a:off x="6400799" y="2535721"/>
              <a:ext cx="6109855" cy="1138773"/>
            </a:xfrm>
            <a:prstGeom prst="rect">
              <a:avLst/>
            </a:prstGeom>
            <a:noFill/>
          </p:spPr>
          <p:txBody>
            <a:bodyPr wrap="square" rtlCol="0">
              <a:spAutoFit/>
            </a:bodyPr>
            <a:lstStyle/>
            <a:p>
              <a:r>
                <a:rPr lang="en-US" sz="4950" b="1" dirty="0">
                  <a:solidFill>
                    <a:srgbClr val="006AF5"/>
                  </a:solidFill>
                </a:rPr>
                <a:t>North East Area</a:t>
              </a:r>
            </a:p>
          </p:txBody>
        </p:sp>
      </p:grpSp>
      <p:grpSp>
        <p:nvGrpSpPr>
          <p:cNvPr id="13" name="Group 12"/>
          <p:cNvGrpSpPr/>
          <p:nvPr/>
        </p:nvGrpSpPr>
        <p:grpSpPr>
          <a:xfrm>
            <a:off x="4876817" y="3481291"/>
            <a:ext cx="2737016" cy="2141906"/>
            <a:chOff x="7003472" y="3221722"/>
            <a:chExt cx="3649354" cy="2855875"/>
          </a:xfrm>
        </p:grpSpPr>
        <p:sp>
          <p:nvSpPr>
            <p:cNvPr id="9" name="TextBox 8"/>
            <p:cNvSpPr txBox="1"/>
            <p:nvPr/>
          </p:nvSpPr>
          <p:spPr>
            <a:xfrm>
              <a:off x="7556624" y="3221722"/>
              <a:ext cx="2460212" cy="523220"/>
            </a:xfrm>
            <a:prstGeom prst="rect">
              <a:avLst/>
            </a:prstGeom>
            <a:solidFill>
              <a:schemeClr val="bg1"/>
            </a:solidFill>
          </p:spPr>
          <p:txBody>
            <a:bodyPr wrap="square" rtlCol="0">
              <a:spAutoFit/>
            </a:bodyPr>
            <a:lstStyle/>
            <a:p>
              <a:r>
                <a:rPr lang="en-US" sz="1950" dirty="0"/>
                <a:t>Boise</a:t>
              </a:r>
            </a:p>
          </p:txBody>
        </p:sp>
        <p:sp>
          <p:nvSpPr>
            <p:cNvPr id="106" name="TextBox 105"/>
            <p:cNvSpPr txBox="1"/>
            <p:nvPr/>
          </p:nvSpPr>
          <p:spPr>
            <a:xfrm>
              <a:off x="7556624" y="3673235"/>
              <a:ext cx="2460212" cy="923329"/>
            </a:xfrm>
            <a:prstGeom prst="rect">
              <a:avLst/>
            </a:prstGeom>
            <a:solidFill>
              <a:schemeClr val="bg1"/>
            </a:solidFill>
          </p:spPr>
          <p:txBody>
            <a:bodyPr wrap="square" rtlCol="0">
              <a:spAutoFit/>
            </a:bodyPr>
            <a:lstStyle/>
            <a:p>
              <a:r>
                <a:rPr lang="en-US" sz="1950" dirty="0"/>
                <a:t>Central Montana</a:t>
              </a:r>
            </a:p>
          </p:txBody>
        </p:sp>
        <p:sp>
          <p:nvSpPr>
            <p:cNvPr id="107" name="TextBox 106"/>
            <p:cNvSpPr txBox="1"/>
            <p:nvPr/>
          </p:nvSpPr>
          <p:spPr>
            <a:xfrm>
              <a:off x="7556624" y="4124750"/>
              <a:ext cx="2460212" cy="523220"/>
            </a:xfrm>
            <a:prstGeom prst="rect">
              <a:avLst/>
            </a:prstGeom>
            <a:solidFill>
              <a:schemeClr val="bg1"/>
            </a:solidFill>
          </p:spPr>
          <p:txBody>
            <a:bodyPr wrap="square" rtlCol="0">
              <a:spAutoFit/>
            </a:bodyPr>
            <a:lstStyle/>
            <a:p>
              <a:r>
                <a:rPr lang="en-US" sz="1950" dirty="0"/>
                <a:t>Eastern Idaho</a:t>
              </a:r>
            </a:p>
          </p:txBody>
        </p:sp>
        <p:sp>
          <p:nvSpPr>
            <p:cNvPr id="108" name="TextBox 107"/>
            <p:cNvSpPr txBox="1"/>
            <p:nvPr/>
          </p:nvSpPr>
          <p:spPr>
            <a:xfrm>
              <a:off x="7556624" y="4576263"/>
              <a:ext cx="2823894" cy="523220"/>
            </a:xfrm>
            <a:prstGeom prst="rect">
              <a:avLst/>
            </a:prstGeom>
            <a:solidFill>
              <a:schemeClr val="bg1"/>
            </a:solidFill>
          </p:spPr>
          <p:txBody>
            <a:bodyPr wrap="square" rtlCol="0">
              <a:spAutoFit/>
            </a:bodyPr>
            <a:lstStyle/>
            <a:p>
              <a:r>
                <a:rPr lang="en-US" sz="1950" dirty="0"/>
                <a:t>Eastern Montana</a:t>
              </a:r>
            </a:p>
          </p:txBody>
        </p:sp>
        <p:sp>
          <p:nvSpPr>
            <p:cNvPr id="109" name="TextBox 108"/>
            <p:cNvSpPr txBox="1"/>
            <p:nvPr/>
          </p:nvSpPr>
          <p:spPr>
            <a:xfrm>
              <a:off x="7556623" y="5027777"/>
              <a:ext cx="3096203" cy="523220"/>
            </a:xfrm>
            <a:prstGeom prst="rect">
              <a:avLst/>
            </a:prstGeom>
            <a:solidFill>
              <a:schemeClr val="bg1"/>
            </a:solidFill>
          </p:spPr>
          <p:txBody>
            <a:bodyPr wrap="square" rtlCol="0">
              <a:spAutoFit/>
            </a:bodyPr>
            <a:lstStyle/>
            <a:p>
              <a:r>
                <a:rPr lang="en-US" sz="1950" dirty="0"/>
                <a:t>Western Montana</a:t>
              </a:r>
            </a:p>
          </p:txBody>
        </p:sp>
        <p:sp>
          <p:nvSpPr>
            <p:cNvPr id="11" name="Rectangle 10"/>
            <p:cNvSpPr/>
            <p:nvPr/>
          </p:nvSpPr>
          <p:spPr>
            <a:xfrm>
              <a:off x="7003473" y="3326030"/>
              <a:ext cx="553151" cy="271024"/>
            </a:xfrm>
            <a:prstGeom prst="rect">
              <a:avLst/>
            </a:prstGeom>
            <a:solidFill>
              <a:srgbClr val="FDFF3E"/>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Rectangle 110"/>
            <p:cNvSpPr/>
            <p:nvPr/>
          </p:nvSpPr>
          <p:spPr>
            <a:xfrm>
              <a:off x="7003472" y="3778640"/>
              <a:ext cx="553151" cy="271024"/>
            </a:xfrm>
            <a:prstGeom prst="rect">
              <a:avLst/>
            </a:prstGeom>
            <a:solidFill>
              <a:srgbClr val="8DFF4F"/>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Rectangle 111"/>
            <p:cNvSpPr/>
            <p:nvPr/>
          </p:nvSpPr>
          <p:spPr>
            <a:xfrm>
              <a:off x="7003472" y="4229516"/>
              <a:ext cx="553151" cy="271024"/>
            </a:xfrm>
            <a:prstGeom prst="rect">
              <a:avLst/>
            </a:prstGeom>
            <a:solidFill>
              <a:srgbClr val="FFC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Rectangle 112"/>
            <p:cNvSpPr/>
            <p:nvPr/>
          </p:nvSpPr>
          <p:spPr>
            <a:xfrm>
              <a:off x="7003472" y="4693375"/>
              <a:ext cx="553151" cy="271024"/>
            </a:xfrm>
            <a:prstGeom prst="rect">
              <a:avLst/>
            </a:prstGeom>
            <a:solidFill>
              <a:srgbClr val="00B05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113"/>
            <p:cNvSpPr/>
            <p:nvPr/>
          </p:nvSpPr>
          <p:spPr>
            <a:xfrm>
              <a:off x="7019255" y="5161405"/>
              <a:ext cx="553151" cy="271024"/>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TextBox 97"/>
            <p:cNvSpPr txBox="1"/>
            <p:nvPr/>
          </p:nvSpPr>
          <p:spPr>
            <a:xfrm>
              <a:off x="7556623" y="5554377"/>
              <a:ext cx="3096203" cy="523220"/>
            </a:xfrm>
            <a:prstGeom prst="rect">
              <a:avLst/>
            </a:prstGeom>
            <a:solidFill>
              <a:schemeClr val="bg1"/>
            </a:solidFill>
          </p:spPr>
          <p:txBody>
            <a:bodyPr wrap="square" rtlCol="0">
              <a:spAutoFit/>
            </a:bodyPr>
            <a:lstStyle/>
            <a:p>
              <a:r>
                <a:rPr lang="en-US" sz="1950" dirty="0"/>
                <a:t>Utah</a:t>
              </a:r>
            </a:p>
          </p:txBody>
        </p:sp>
        <p:sp>
          <p:nvSpPr>
            <p:cNvPr id="99" name="Rectangle 98"/>
            <p:cNvSpPr/>
            <p:nvPr/>
          </p:nvSpPr>
          <p:spPr>
            <a:xfrm>
              <a:off x="7019255" y="5688005"/>
              <a:ext cx="553151" cy="271024"/>
            </a:xfrm>
            <a:prstGeom prst="rect">
              <a:avLst/>
            </a:prstGeom>
            <a:solidFill>
              <a:srgbClr val="C49F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7887" t="-1886" r="3027" b="28907"/>
          <a:stretch/>
        </p:blipFill>
        <p:spPr>
          <a:xfrm>
            <a:off x="1759549" y="2283395"/>
            <a:ext cx="3257550" cy="2947386"/>
          </a:xfrm>
          <a:prstGeom prst="rect">
            <a:avLst/>
          </a:prstGeom>
        </p:spPr>
      </p:pic>
    </p:spTree>
    <p:extLst>
      <p:ext uri="{BB962C8B-B14F-4D97-AF65-F5344CB8AC3E}">
        <p14:creationId xmlns:p14="http://schemas.microsoft.com/office/powerpoint/2010/main" val="1614285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23299" y="367676"/>
            <a:ext cx="5480428" cy="2352197"/>
            <a:chOff x="5097731" y="-652767"/>
            <a:chExt cx="7307238" cy="3136262"/>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731" y="-652767"/>
              <a:ext cx="5061626" cy="2375546"/>
            </a:xfrm>
            <a:prstGeom prst="rect">
              <a:avLst/>
            </a:prstGeom>
          </p:spPr>
        </p:pic>
        <p:sp>
          <p:nvSpPr>
            <p:cNvPr id="10" name="TextBox 9"/>
            <p:cNvSpPr txBox="1"/>
            <p:nvPr/>
          </p:nvSpPr>
          <p:spPr>
            <a:xfrm>
              <a:off x="6295114" y="1344722"/>
              <a:ext cx="6109855" cy="1138773"/>
            </a:xfrm>
            <a:prstGeom prst="rect">
              <a:avLst/>
            </a:prstGeom>
            <a:noFill/>
          </p:spPr>
          <p:txBody>
            <a:bodyPr wrap="square" rtlCol="0">
              <a:spAutoFit/>
            </a:bodyPr>
            <a:lstStyle/>
            <a:p>
              <a:r>
                <a:rPr lang="en-US" sz="4950" b="1" dirty="0" smtClean="0">
                  <a:solidFill>
                    <a:srgbClr val="006AF5"/>
                  </a:solidFill>
                </a:rPr>
                <a:t>Southwest Area</a:t>
              </a:r>
              <a:endParaRPr lang="en-US" sz="4950" b="1" dirty="0">
                <a:solidFill>
                  <a:srgbClr val="006AF5"/>
                </a:solidFill>
              </a:endParaRPr>
            </a:p>
          </p:txBody>
        </p:sp>
      </p:grpSp>
      <p:sp>
        <p:nvSpPr>
          <p:cNvPr id="9" name="TextBox 8"/>
          <p:cNvSpPr txBox="1"/>
          <p:nvPr/>
        </p:nvSpPr>
        <p:spPr>
          <a:xfrm>
            <a:off x="5291680" y="3133718"/>
            <a:ext cx="1845159" cy="392415"/>
          </a:xfrm>
          <a:prstGeom prst="rect">
            <a:avLst/>
          </a:prstGeom>
          <a:solidFill>
            <a:schemeClr val="bg1"/>
          </a:solidFill>
        </p:spPr>
        <p:txBody>
          <a:bodyPr wrap="square" rtlCol="0">
            <a:spAutoFit/>
          </a:bodyPr>
          <a:lstStyle/>
          <a:p>
            <a:r>
              <a:rPr lang="en-US" sz="1950" dirty="0" smtClean="0"/>
              <a:t>Albuquerque</a:t>
            </a:r>
            <a:endParaRPr lang="en-US" sz="1950" dirty="0"/>
          </a:p>
        </p:txBody>
      </p:sp>
      <p:sp>
        <p:nvSpPr>
          <p:cNvPr id="106" name="TextBox 105"/>
          <p:cNvSpPr txBox="1"/>
          <p:nvPr/>
        </p:nvSpPr>
        <p:spPr>
          <a:xfrm>
            <a:off x="5291680" y="3819926"/>
            <a:ext cx="1845159" cy="692497"/>
          </a:xfrm>
          <a:prstGeom prst="rect">
            <a:avLst/>
          </a:prstGeom>
          <a:solidFill>
            <a:schemeClr val="bg1"/>
          </a:solidFill>
        </p:spPr>
        <p:txBody>
          <a:bodyPr wrap="square" rtlCol="0">
            <a:spAutoFit/>
          </a:bodyPr>
          <a:lstStyle/>
          <a:p>
            <a:r>
              <a:rPr lang="en-US" sz="1950" dirty="0" smtClean="0"/>
              <a:t>Las Vegas Montana</a:t>
            </a:r>
            <a:endParaRPr lang="en-US" sz="1950" dirty="0"/>
          </a:p>
        </p:txBody>
      </p:sp>
      <p:sp>
        <p:nvSpPr>
          <p:cNvPr id="107" name="TextBox 106"/>
          <p:cNvSpPr txBox="1"/>
          <p:nvPr/>
        </p:nvSpPr>
        <p:spPr>
          <a:xfrm>
            <a:off x="5291680" y="4158562"/>
            <a:ext cx="4154470" cy="392415"/>
          </a:xfrm>
          <a:prstGeom prst="rect">
            <a:avLst/>
          </a:prstGeom>
          <a:solidFill>
            <a:schemeClr val="bg1"/>
          </a:solidFill>
        </p:spPr>
        <p:txBody>
          <a:bodyPr wrap="square" rtlCol="0">
            <a:spAutoFit/>
          </a:bodyPr>
          <a:lstStyle/>
          <a:p>
            <a:r>
              <a:rPr lang="en-US" sz="1950" dirty="0" smtClean="0"/>
              <a:t>Los Alamos / Northern New Mexico</a:t>
            </a:r>
            <a:endParaRPr lang="en-US" sz="1950" dirty="0"/>
          </a:p>
        </p:txBody>
      </p:sp>
      <p:sp>
        <p:nvSpPr>
          <p:cNvPr id="108" name="TextBox 107"/>
          <p:cNvSpPr txBox="1"/>
          <p:nvPr/>
        </p:nvSpPr>
        <p:spPr>
          <a:xfrm>
            <a:off x="5291680" y="4497197"/>
            <a:ext cx="2117921" cy="392415"/>
          </a:xfrm>
          <a:prstGeom prst="rect">
            <a:avLst/>
          </a:prstGeom>
          <a:solidFill>
            <a:schemeClr val="bg1"/>
          </a:solidFill>
        </p:spPr>
        <p:txBody>
          <a:bodyPr wrap="square" rtlCol="0">
            <a:spAutoFit/>
          </a:bodyPr>
          <a:lstStyle/>
          <a:p>
            <a:r>
              <a:rPr lang="en-US" sz="1950" dirty="0" smtClean="0"/>
              <a:t>Phoenix</a:t>
            </a:r>
            <a:endParaRPr lang="en-US" sz="1950" dirty="0"/>
          </a:p>
        </p:txBody>
      </p:sp>
      <p:sp>
        <p:nvSpPr>
          <p:cNvPr id="109" name="TextBox 108"/>
          <p:cNvSpPr txBox="1"/>
          <p:nvPr/>
        </p:nvSpPr>
        <p:spPr>
          <a:xfrm>
            <a:off x="5291680" y="4835832"/>
            <a:ext cx="2322152" cy="392415"/>
          </a:xfrm>
          <a:prstGeom prst="rect">
            <a:avLst/>
          </a:prstGeom>
          <a:solidFill>
            <a:schemeClr val="bg1"/>
          </a:solidFill>
        </p:spPr>
        <p:txBody>
          <a:bodyPr wrap="square" rtlCol="0">
            <a:spAutoFit/>
          </a:bodyPr>
          <a:lstStyle/>
          <a:p>
            <a:r>
              <a:rPr lang="en-US" sz="1950" dirty="0" smtClean="0"/>
              <a:t>San Diego</a:t>
            </a:r>
            <a:endParaRPr lang="en-US" sz="1950" dirty="0"/>
          </a:p>
        </p:txBody>
      </p:sp>
      <p:sp>
        <p:nvSpPr>
          <p:cNvPr id="11" name="Rectangle 10"/>
          <p:cNvSpPr/>
          <p:nvPr/>
        </p:nvSpPr>
        <p:spPr>
          <a:xfrm>
            <a:off x="4886150" y="3218038"/>
            <a:ext cx="414863" cy="203268"/>
          </a:xfrm>
          <a:prstGeom prst="rect">
            <a:avLst/>
          </a:prstGeom>
          <a:solidFill>
            <a:srgbClr val="FDFF3E"/>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Rectangle 110"/>
          <p:cNvSpPr/>
          <p:nvPr/>
        </p:nvSpPr>
        <p:spPr>
          <a:xfrm>
            <a:off x="4886150" y="3922360"/>
            <a:ext cx="414863" cy="203268"/>
          </a:xfrm>
          <a:prstGeom prst="rect">
            <a:avLst/>
          </a:prstGeom>
          <a:solidFill>
            <a:srgbClr val="8DFF4F"/>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Rectangle 111"/>
          <p:cNvSpPr/>
          <p:nvPr/>
        </p:nvSpPr>
        <p:spPr>
          <a:xfrm>
            <a:off x="4886150" y="4274521"/>
            <a:ext cx="414863" cy="203268"/>
          </a:xfrm>
          <a:prstGeom prst="rect">
            <a:avLst/>
          </a:prstGeom>
          <a:solidFill>
            <a:srgbClr val="FFC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Rectangle 112"/>
          <p:cNvSpPr/>
          <p:nvPr/>
        </p:nvSpPr>
        <p:spPr>
          <a:xfrm>
            <a:off x="4886150" y="4626682"/>
            <a:ext cx="414863" cy="203268"/>
          </a:xfrm>
          <a:prstGeom prst="rect">
            <a:avLst/>
          </a:prstGeom>
          <a:solidFill>
            <a:srgbClr val="00B05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113"/>
          <p:cNvSpPr/>
          <p:nvPr/>
        </p:nvSpPr>
        <p:spPr>
          <a:xfrm>
            <a:off x="4886150" y="4978843"/>
            <a:ext cx="414863" cy="203268"/>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TextBox 97"/>
          <p:cNvSpPr txBox="1"/>
          <p:nvPr/>
        </p:nvSpPr>
        <p:spPr>
          <a:xfrm>
            <a:off x="5291680" y="5230782"/>
            <a:ext cx="2322152" cy="392415"/>
          </a:xfrm>
          <a:prstGeom prst="rect">
            <a:avLst/>
          </a:prstGeom>
          <a:solidFill>
            <a:schemeClr val="bg1"/>
          </a:solidFill>
        </p:spPr>
        <p:txBody>
          <a:bodyPr wrap="square" rtlCol="0">
            <a:spAutoFit/>
          </a:bodyPr>
          <a:lstStyle/>
          <a:p>
            <a:r>
              <a:rPr lang="en-US" sz="1950" dirty="0" smtClean="0"/>
              <a:t>Tucson</a:t>
            </a:r>
            <a:endParaRPr lang="en-US" sz="1950" dirty="0"/>
          </a:p>
        </p:txBody>
      </p:sp>
      <p:sp>
        <p:nvSpPr>
          <p:cNvPr id="99" name="Rectangle 98"/>
          <p:cNvSpPr/>
          <p:nvPr/>
        </p:nvSpPr>
        <p:spPr>
          <a:xfrm>
            <a:off x="4886150" y="5331003"/>
            <a:ext cx="414863" cy="203268"/>
          </a:xfrm>
          <a:prstGeom prst="rect">
            <a:avLst/>
          </a:prstGeom>
          <a:solidFill>
            <a:srgbClr val="C49F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extBox 59"/>
          <p:cNvSpPr txBox="1"/>
          <p:nvPr/>
        </p:nvSpPr>
        <p:spPr>
          <a:xfrm>
            <a:off x="5291680" y="3481489"/>
            <a:ext cx="1845159" cy="392415"/>
          </a:xfrm>
          <a:prstGeom prst="rect">
            <a:avLst/>
          </a:prstGeom>
          <a:solidFill>
            <a:schemeClr val="bg1"/>
          </a:solidFill>
        </p:spPr>
        <p:txBody>
          <a:bodyPr wrap="square" rtlCol="0">
            <a:spAutoFit/>
          </a:bodyPr>
          <a:lstStyle/>
          <a:p>
            <a:r>
              <a:rPr lang="en-US" sz="1950" dirty="0" smtClean="0"/>
              <a:t>Fort Huachuca</a:t>
            </a:r>
            <a:endParaRPr lang="en-US" sz="1950" dirty="0"/>
          </a:p>
        </p:txBody>
      </p:sp>
      <p:sp>
        <p:nvSpPr>
          <p:cNvPr id="61" name="Rectangle 60"/>
          <p:cNvSpPr/>
          <p:nvPr/>
        </p:nvSpPr>
        <p:spPr>
          <a:xfrm>
            <a:off x="4886150" y="3570199"/>
            <a:ext cx="414863" cy="203268"/>
          </a:xfrm>
          <a:prstGeom prst="rect">
            <a:avLst/>
          </a:prstGeom>
          <a:solidFill>
            <a:srgbClr val="FF00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ectangle 61"/>
          <p:cNvSpPr/>
          <p:nvPr/>
        </p:nvSpPr>
        <p:spPr>
          <a:xfrm>
            <a:off x="4886150" y="2865877"/>
            <a:ext cx="414863" cy="203268"/>
          </a:xfrm>
          <a:prstGeom prst="rect">
            <a:avLst/>
          </a:prstGeom>
          <a:solidFill>
            <a:srgbClr val="DA70D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extBox 62"/>
          <p:cNvSpPr txBox="1"/>
          <p:nvPr/>
        </p:nvSpPr>
        <p:spPr>
          <a:xfrm>
            <a:off x="5291680" y="2803266"/>
            <a:ext cx="2906021" cy="392415"/>
          </a:xfrm>
          <a:prstGeom prst="rect">
            <a:avLst/>
          </a:prstGeom>
          <a:solidFill>
            <a:schemeClr val="bg1"/>
          </a:solidFill>
        </p:spPr>
        <p:txBody>
          <a:bodyPr wrap="square" rtlCol="0">
            <a:spAutoFit/>
          </a:bodyPr>
          <a:lstStyle/>
          <a:p>
            <a:r>
              <a:rPr lang="en-US" sz="1950" dirty="0" smtClean="0"/>
              <a:t>Alamogordo - Holloman</a:t>
            </a:r>
            <a:endParaRPr lang="en-US" sz="1950" dirty="0"/>
          </a:p>
        </p:txBody>
      </p:sp>
      <p:grpSp>
        <p:nvGrpSpPr>
          <p:cNvPr id="4" name="Group 3"/>
          <p:cNvGrpSpPr/>
          <p:nvPr/>
        </p:nvGrpSpPr>
        <p:grpSpPr>
          <a:xfrm>
            <a:off x="226744" y="2121960"/>
            <a:ext cx="4959609" cy="3395932"/>
            <a:chOff x="551976" y="3213288"/>
            <a:chExt cx="3910079" cy="233198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841" y="3261920"/>
              <a:ext cx="841321" cy="1469263"/>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7729" y="3375409"/>
              <a:ext cx="829128" cy="1292464"/>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5174" y="4497376"/>
              <a:ext cx="938865" cy="914479"/>
            </a:xfrm>
            <a:prstGeom prst="rect">
              <a:avLst/>
            </a:prstGeom>
          </p:spPr>
        </p:pic>
        <p:grpSp>
          <p:nvGrpSpPr>
            <p:cNvPr id="22" name="Group 21"/>
            <p:cNvGrpSpPr/>
            <p:nvPr/>
          </p:nvGrpSpPr>
          <p:grpSpPr>
            <a:xfrm rot="718587">
              <a:off x="1148431" y="3213288"/>
              <a:ext cx="2537422" cy="2105022"/>
              <a:chOff x="4705350" y="2021522"/>
              <a:chExt cx="5292725" cy="4531678"/>
            </a:xfrm>
          </p:grpSpPr>
          <p:sp>
            <p:nvSpPr>
              <p:cNvPr id="24" name="Freeform 23"/>
              <p:cNvSpPr/>
              <p:nvPr/>
            </p:nvSpPr>
            <p:spPr>
              <a:xfrm>
                <a:off x="5966152" y="2021522"/>
                <a:ext cx="2501275" cy="2554579"/>
              </a:xfrm>
              <a:custGeom>
                <a:avLst/>
                <a:gdLst>
                  <a:gd name="connsiteX0" fmla="*/ 1160427 w 2501274"/>
                  <a:gd name="connsiteY0" fmla="*/ 2554579 h 2554579"/>
                  <a:gd name="connsiteX1" fmla="*/ 2222444 w 2501274"/>
                  <a:gd name="connsiteY1" fmla="*/ 2497173 h 2554579"/>
                  <a:gd name="connsiteX2" fmla="*/ 2107631 w 2501274"/>
                  <a:gd name="connsiteY2" fmla="*/ 1098920 h 2554579"/>
                  <a:gd name="connsiteX3" fmla="*/ 2402863 w 2501274"/>
                  <a:gd name="connsiteY3" fmla="*/ 1082518 h 2554579"/>
                  <a:gd name="connsiteX4" fmla="*/ 2370060 w 2501274"/>
                  <a:gd name="connsiteY4" fmla="*/ 844692 h 2554579"/>
                  <a:gd name="connsiteX5" fmla="*/ 2501274 w 2501274"/>
                  <a:gd name="connsiteY5" fmla="*/ 832391 h 2554579"/>
                  <a:gd name="connsiteX6" fmla="*/ 2431566 w 2501274"/>
                  <a:gd name="connsiteY6" fmla="*/ 200922 h 2554579"/>
                  <a:gd name="connsiteX7" fmla="*/ 2206042 w 2501274"/>
                  <a:gd name="connsiteY7" fmla="*/ 221424 h 2554579"/>
                  <a:gd name="connsiteX8" fmla="*/ 1816499 w 2501274"/>
                  <a:gd name="connsiteY8" fmla="*/ 106612 h 2554579"/>
                  <a:gd name="connsiteX9" fmla="*/ 1734490 w 2501274"/>
                  <a:gd name="connsiteY9" fmla="*/ 0 h 2554579"/>
                  <a:gd name="connsiteX10" fmla="*/ 1496664 w 2501274"/>
                  <a:gd name="connsiteY10" fmla="*/ 32804 h 2554579"/>
                  <a:gd name="connsiteX11" fmla="*/ 1554070 w 2501274"/>
                  <a:gd name="connsiteY11" fmla="*/ 766784 h 2554579"/>
                  <a:gd name="connsiteX12" fmla="*/ 12302 w 2501274"/>
                  <a:gd name="connsiteY12" fmla="*/ 836492 h 2554579"/>
                  <a:gd name="connsiteX13" fmla="*/ 0 w 2501274"/>
                  <a:gd name="connsiteY13" fmla="*/ 1168628 h 2554579"/>
                  <a:gd name="connsiteX14" fmla="*/ 110713 w 2501274"/>
                  <a:gd name="connsiteY14" fmla="*/ 1176829 h 2554579"/>
                  <a:gd name="connsiteX15" fmla="*/ 114813 w 2501274"/>
                  <a:gd name="connsiteY15" fmla="*/ 1824700 h 2554579"/>
                  <a:gd name="connsiteX16" fmla="*/ 303434 w 2501274"/>
                  <a:gd name="connsiteY16" fmla="*/ 1824700 h 2554579"/>
                  <a:gd name="connsiteX17" fmla="*/ 549461 w 2501274"/>
                  <a:gd name="connsiteY17" fmla="*/ 1992818 h 2554579"/>
                  <a:gd name="connsiteX18" fmla="*/ 799588 w 2501274"/>
                  <a:gd name="connsiteY18" fmla="*/ 1980517 h 2554579"/>
                  <a:gd name="connsiteX19" fmla="*/ 811889 w 2501274"/>
                  <a:gd name="connsiteY19" fmla="*/ 2160936 h 2554579"/>
                  <a:gd name="connsiteX20" fmla="*/ 1131724 w 2501274"/>
                  <a:gd name="connsiteY20" fmla="*/ 2160936 h 2554579"/>
                  <a:gd name="connsiteX21" fmla="*/ 1160427 w 2501274"/>
                  <a:gd name="connsiteY21" fmla="*/ 2554579 h 25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274" h="2554579">
                    <a:moveTo>
                      <a:pt x="1160427" y="2554579"/>
                    </a:moveTo>
                    <a:lnTo>
                      <a:pt x="2222444" y="2497173"/>
                    </a:lnTo>
                    <a:lnTo>
                      <a:pt x="2107631" y="1098920"/>
                    </a:lnTo>
                    <a:lnTo>
                      <a:pt x="2402863" y="1082518"/>
                    </a:lnTo>
                    <a:lnTo>
                      <a:pt x="2370060" y="844692"/>
                    </a:lnTo>
                    <a:lnTo>
                      <a:pt x="2501274" y="832391"/>
                    </a:lnTo>
                    <a:lnTo>
                      <a:pt x="2431566" y="200922"/>
                    </a:lnTo>
                    <a:lnTo>
                      <a:pt x="2206042" y="221424"/>
                    </a:lnTo>
                    <a:lnTo>
                      <a:pt x="1816499" y="106612"/>
                    </a:lnTo>
                    <a:lnTo>
                      <a:pt x="1734490" y="0"/>
                    </a:lnTo>
                    <a:lnTo>
                      <a:pt x="1496664" y="32804"/>
                    </a:lnTo>
                    <a:lnTo>
                      <a:pt x="1554070" y="766784"/>
                    </a:lnTo>
                    <a:lnTo>
                      <a:pt x="12302" y="836492"/>
                    </a:lnTo>
                    <a:lnTo>
                      <a:pt x="0" y="1168628"/>
                    </a:lnTo>
                    <a:lnTo>
                      <a:pt x="110713" y="1176829"/>
                    </a:lnTo>
                    <a:cubicBezTo>
                      <a:pt x="112080" y="1392786"/>
                      <a:pt x="113446" y="1608743"/>
                      <a:pt x="114813" y="1824700"/>
                    </a:cubicBezTo>
                    <a:lnTo>
                      <a:pt x="303434" y="1824700"/>
                    </a:lnTo>
                    <a:lnTo>
                      <a:pt x="549461" y="1992818"/>
                    </a:lnTo>
                    <a:lnTo>
                      <a:pt x="799588" y="1980517"/>
                    </a:lnTo>
                    <a:lnTo>
                      <a:pt x="811889" y="2160936"/>
                    </a:lnTo>
                    <a:lnTo>
                      <a:pt x="1131724" y="2160936"/>
                    </a:lnTo>
                    <a:lnTo>
                      <a:pt x="1160427" y="2554579"/>
                    </a:lnTo>
                    <a:close/>
                  </a:path>
                </a:pathLst>
              </a:cu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 name="Group 24"/>
              <p:cNvGrpSpPr/>
              <p:nvPr/>
            </p:nvGrpSpPr>
            <p:grpSpPr>
              <a:xfrm>
                <a:off x="4705350" y="4200524"/>
                <a:ext cx="2098675" cy="1666876"/>
                <a:chOff x="4705350" y="4200524"/>
                <a:chExt cx="2098675" cy="1666876"/>
              </a:xfrm>
              <a:solidFill>
                <a:srgbClr val="FF8C00"/>
              </a:solidFill>
            </p:grpSpPr>
            <p:sp>
              <p:nvSpPr>
                <p:cNvPr id="34" name="Freeform 33"/>
                <p:cNvSpPr/>
                <p:nvPr/>
              </p:nvSpPr>
              <p:spPr>
                <a:xfrm>
                  <a:off x="4705350" y="5006975"/>
                  <a:ext cx="549275" cy="517525"/>
                </a:xfrm>
                <a:custGeom>
                  <a:avLst/>
                  <a:gdLst>
                    <a:gd name="connsiteX0" fmla="*/ 0 w 549275"/>
                    <a:gd name="connsiteY0" fmla="*/ 0 h 517525"/>
                    <a:gd name="connsiteX1" fmla="*/ 336550 w 549275"/>
                    <a:gd name="connsiteY1" fmla="*/ 6350 h 517525"/>
                    <a:gd name="connsiteX2" fmla="*/ 381000 w 549275"/>
                    <a:gd name="connsiteY2" fmla="*/ 104775 h 517525"/>
                    <a:gd name="connsiteX3" fmla="*/ 431800 w 549275"/>
                    <a:gd name="connsiteY3" fmla="*/ 152400 h 517525"/>
                    <a:gd name="connsiteX4" fmla="*/ 523875 w 549275"/>
                    <a:gd name="connsiteY4" fmla="*/ 244475 h 517525"/>
                    <a:gd name="connsiteX5" fmla="*/ 549275 w 549275"/>
                    <a:gd name="connsiteY5" fmla="*/ 292100 h 517525"/>
                    <a:gd name="connsiteX6" fmla="*/ 542925 w 549275"/>
                    <a:gd name="connsiteY6" fmla="*/ 517525 h 517525"/>
                    <a:gd name="connsiteX7" fmla="*/ 247650 w 549275"/>
                    <a:gd name="connsiteY7" fmla="*/ 463550 h 517525"/>
                    <a:gd name="connsiteX8" fmla="*/ 206375 w 549275"/>
                    <a:gd name="connsiteY8" fmla="*/ 431800 h 517525"/>
                    <a:gd name="connsiteX9" fmla="*/ 209550 w 549275"/>
                    <a:gd name="connsiteY9" fmla="*/ 241300 h 517525"/>
                    <a:gd name="connsiteX10" fmla="*/ 0 w 549275"/>
                    <a:gd name="connsiteY10" fmla="*/ 0 h 5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275" h="517525">
                      <a:moveTo>
                        <a:pt x="0" y="0"/>
                      </a:moveTo>
                      <a:lnTo>
                        <a:pt x="336550" y="6350"/>
                      </a:lnTo>
                      <a:lnTo>
                        <a:pt x="381000" y="104775"/>
                      </a:lnTo>
                      <a:lnTo>
                        <a:pt x="431800" y="152400"/>
                      </a:lnTo>
                      <a:lnTo>
                        <a:pt x="523875" y="244475"/>
                      </a:lnTo>
                      <a:lnTo>
                        <a:pt x="549275" y="292100"/>
                      </a:lnTo>
                      <a:lnTo>
                        <a:pt x="542925" y="517525"/>
                      </a:lnTo>
                      <a:lnTo>
                        <a:pt x="247650" y="463550"/>
                      </a:lnTo>
                      <a:lnTo>
                        <a:pt x="206375" y="431800"/>
                      </a:lnTo>
                      <a:cubicBezTo>
                        <a:pt x="207433" y="368300"/>
                        <a:pt x="208492" y="304800"/>
                        <a:pt x="209550" y="241300"/>
                      </a:cubicBezTo>
                      <a:lnTo>
                        <a:pt x="0" y="0"/>
                      </a:lnTo>
                      <a:close/>
                    </a:path>
                  </a:pathLst>
                </a:cu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Freeform 34"/>
                <p:cNvSpPr/>
                <p:nvPr/>
              </p:nvSpPr>
              <p:spPr>
                <a:xfrm>
                  <a:off x="5657850" y="5026025"/>
                  <a:ext cx="1146175" cy="841375"/>
                </a:xfrm>
                <a:custGeom>
                  <a:avLst/>
                  <a:gdLst>
                    <a:gd name="connsiteX0" fmla="*/ 974725 w 1146175"/>
                    <a:gd name="connsiteY0" fmla="*/ 841375 h 841375"/>
                    <a:gd name="connsiteX1" fmla="*/ 1031875 w 1146175"/>
                    <a:gd name="connsiteY1" fmla="*/ 758825 h 841375"/>
                    <a:gd name="connsiteX2" fmla="*/ 1016000 w 1146175"/>
                    <a:gd name="connsiteY2" fmla="*/ 631825 h 841375"/>
                    <a:gd name="connsiteX3" fmla="*/ 1146175 w 1146175"/>
                    <a:gd name="connsiteY3" fmla="*/ 523875 h 841375"/>
                    <a:gd name="connsiteX4" fmla="*/ 1060450 w 1146175"/>
                    <a:gd name="connsiteY4" fmla="*/ 466725 h 841375"/>
                    <a:gd name="connsiteX5" fmla="*/ 981075 w 1146175"/>
                    <a:gd name="connsiteY5" fmla="*/ 285750 h 841375"/>
                    <a:gd name="connsiteX6" fmla="*/ 692150 w 1146175"/>
                    <a:gd name="connsiteY6" fmla="*/ 0 h 841375"/>
                    <a:gd name="connsiteX7" fmla="*/ 336550 w 1146175"/>
                    <a:gd name="connsiteY7" fmla="*/ 22225 h 841375"/>
                    <a:gd name="connsiteX8" fmla="*/ 311150 w 1146175"/>
                    <a:gd name="connsiteY8" fmla="*/ 266700 h 841375"/>
                    <a:gd name="connsiteX9" fmla="*/ 117475 w 1146175"/>
                    <a:gd name="connsiteY9" fmla="*/ 355600 h 841375"/>
                    <a:gd name="connsiteX10" fmla="*/ 111125 w 1146175"/>
                    <a:gd name="connsiteY10" fmla="*/ 561975 h 841375"/>
                    <a:gd name="connsiteX11" fmla="*/ 92075 w 1146175"/>
                    <a:gd name="connsiteY11" fmla="*/ 584200 h 841375"/>
                    <a:gd name="connsiteX12" fmla="*/ 28575 w 1146175"/>
                    <a:gd name="connsiteY12" fmla="*/ 574675 h 841375"/>
                    <a:gd name="connsiteX13" fmla="*/ 0 w 1146175"/>
                    <a:gd name="connsiteY13" fmla="*/ 625475 h 841375"/>
                    <a:gd name="connsiteX14" fmla="*/ 104775 w 1146175"/>
                    <a:gd name="connsiteY14" fmla="*/ 679450 h 841375"/>
                    <a:gd name="connsiteX15" fmla="*/ 139700 w 1146175"/>
                    <a:gd name="connsiteY15" fmla="*/ 657225 h 841375"/>
                    <a:gd name="connsiteX16" fmla="*/ 219075 w 1146175"/>
                    <a:gd name="connsiteY16" fmla="*/ 758825 h 841375"/>
                    <a:gd name="connsiteX17" fmla="*/ 193675 w 1146175"/>
                    <a:gd name="connsiteY17" fmla="*/ 815975 h 841375"/>
                    <a:gd name="connsiteX18" fmla="*/ 222250 w 1146175"/>
                    <a:gd name="connsiteY18" fmla="*/ 835025 h 841375"/>
                    <a:gd name="connsiteX19" fmla="*/ 974725 w 1146175"/>
                    <a:gd name="connsiteY19" fmla="*/ 841375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6175" h="841375">
                      <a:moveTo>
                        <a:pt x="974725" y="841375"/>
                      </a:moveTo>
                      <a:lnTo>
                        <a:pt x="1031875" y="758825"/>
                      </a:lnTo>
                      <a:lnTo>
                        <a:pt x="1016000" y="631825"/>
                      </a:lnTo>
                      <a:lnTo>
                        <a:pt x="1146175" y="523875"/>
                      </a:lnTo>
                      <a:lnTo>
                        <a:pt x="1060450" y="466725"/>
                      </a:lnTo>
                      <a:lnTo>
                        <a:pt x="981075" y="285750"/>
                      </a:lnTo>
                      <a:lnTo>
                        <a:pt x="692150" y="0"/>
                      </a:lnTo>
                      <a:lnTo>
                        <a:pt x="336550" y="22225"/>
                      </a:lnTo>
                      <a:lnTo>
                        <a:pt x="311150" y="266700"/>
                      </a:lnTo>
                      <a:lnTo>
                        <a:pt x="117475" y="355600"/>
                      </a:lnTo>
                      <a:lnTo>
                        <a:pt x="111125" y="561975"/>
                      </a:lnTo>
                      <a:lnTo>
                        <a:pt x="92075" y="584200"/>
                      </a:lnTo>
                      <a:lnTo>
                        <a:pt x="28575" y="574675"/>
                      </a:lnTo>
                      <a:lnTo>
                        <a:pt x="0" y="625475"/>
                      </a:lnTo>
                      <a:lnTo>
                        <a:pt x="104775" y="679450"/>
                      </a:lnTo>
                      <a:lnTo>
                        <a:pt x="139700" y="657225"/>
                      </a:lnTo>
                      <a:lnTo>
                        <a:pt x="219075" y="758825"/>
                      </a:lnTo>
                      <a:lnTo>
                        <a:pt x="193675" y="815975"/>
                      </a:lnTo>
                      <a:lnTo>
                        <a:pt x="222250" y="835025"/>
                      </a:lnTo>
                      <a:lnTo>
                        <a:pt x="974725" y="841375"/>
                      </a:lnTo>
                      <a:close/>
                    </a:path>
                  </a:pathLst>
                </a:cu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Freeform 35"/>
                <p:cNvSpPr/>
                <p:nvPr/>
              </p:nvSpPr>
              <p:spPr>
                <a:xfrm>
                  <a:off x="5432425" y="5368925"/>
                  <a:ext cx="333375" cy="263525"/>
                </a:xfrm>
                <a:custGeom>
                  <a:avLst/>
                  <a:gdLst>
                    <a:gd name="connsiteX0" fmla="*/ 9525 w 333375"/>
                    <a:gd name="connsiteY0" fmla="*/ 0 h 263525"/>
                    <a:gd name="connsiteX1" fmla="*/ 333375 w 333375"/>
                    <a:gd name="connsiteY1" fmla="*/ 12700 h 263525"/>
                    <a:gd name="connsiteX2" fmla="*/ 330200 w 333375"/>
                    <a:gd name="connsiteY2" fmla="*/ 225425 h 263525"/>
                    <a:gd name="connsiteX3" fmla="*/ 330200 w 333375"/>
                    <a:gd name="connsiteY3" fmla="*/ 225425 h 263525"/>
                    <a:gd name="connsiteX4" fmla="*/ 260350 w 333375"/>
                    <a:gd name="connsiteY4" fmla="*/ 228600 h 263525"/>
                    <a:gd name="connsiteX5" fmla="*/ 190500 w 333375"/>
                    <a:gd name="connsiteY5" fmla="*/ 184150 h 263525"/>
                    <a:gd name="connsiteX6" fmla="*/ 139700 w 333375"/>
                    <a:gd name="connsiteY6" fmla="*/ 234950 h 263525"/>
                    <a:gd name="connsiteX7" fmla="*/ 139700 w 333375"/>
                    <a:gd name="connsiteY7" fmla="*/ 234950 h 263525"/>
                    <a:gd name="connsiteX8" fmla="*/ 76200 w 333375"/>
                    <a:gd name="connsiteY8" fmla="*/ 231775 h 263525"/>
                    <a:gd name="connsiteX9" fmla="*/ 60325 w 333375"/>
                    <a:gd name="connsiteY9" fmla="*/ 263525 h 263525"/>
                    <a:gd name="connsiteX10" fmla="*/ 0 w 333375"/>
                    <a:gd name="connsiteY10" fmla="*/ 247650 h 263525"/>
                    <a:gd name="connsiteX11" fmla="*/ 9525 w 333375"/>
                    <a:gd name="connsiteY11" fmla="*/ 215900 h 263525"/>
                    <a:gd name="connsiteX12" fmla="*/ 57150 w 333375"/>
                    <a:gd name="connsiteY12" fmla="*/ 196850 h 263525"/>
                    <a:gd name="connsiteX13" fmla="*/ 15875 w 333375"/>
                    <a:gd name="connsiteY13" fmla="*/ 104775 h 263525"/>
                    <a:gd name="connsiteX14" fmla="*/ 9525 w 333375"/>
                    <a:gd name="connsiteY14" fmla="*/ 0 h 2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375" h="263525">
                      <a:moveTo>
                        <a:pt x="9525" y="0"/>
                      </a:moveTo>
                      <a:lnTo>
                        <a:pt x="333375" y="12700"/>
                      </a:lnTo>
                      <a:cubicBezTo>
                        <a:pt x="332317" y="83608"/>
                        <a:pt x="331258" y="154517"/>
                        <a:pt x="330200" y="225425"/>
                      </a:cubicBezTo>
                      <a:lnTo>
                        <a:pt x="330200" y="225425"/>
                      </a:lnTo>
                      <a:lnTo>
                        <a:pt x="260350" y="228600"/>
                      </a:lnTo>
                      <a:lnTo>
                        <a:pt x="190500" y="184150"/>
                      </a:lnTo>
                      <a:lnTo>
                        <a:pt x="139700" y="234950"/>
                      </a:lnTo>
                      <a:lnTo>
                        <a:pt x="139700" y="234950"/>
                      </a:lnTo>
                      <a:lnTo>
                        <a:pt x="76200" y="231775"/>
                      </a:lnTo>
                      <a:lnTo>
                        <a:pt x="60325" y="263525"/>
                      </a:lnTo>
                      <a:lnTo>
                        <a:pt x="0" y="247650"/>
                      </a:lnTo>
                      <a:lnTo>
                        <a:pt x="9525" y="215900"/>
                      </a:lnTo>
                      <a:lnTo>
                        <a:pt x="57150" y="196850"/>
                      </a:lnTo>
                      <a:lnTo>
                        <a:pt x="15875" y="104775"/>
                      </a:lnTo>
                      <a:lnTo>
                        <a:pt x="9525" y="0"/>
                      </a:lnTo>
                      <a:close/>
                    </a:path>
                  </a:pathLst>
                </a:cu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Freeform 36"/>
                <p:cNvSpPr/>
                <p:nvPr/>
              </p:nvSpPr>
              <p:spPr>
                <a:xfrm>
                  <a:off x="5251450" y="5403850"/>
                  <a:ext cx="234950" cy="228600"/>
                </a:xfrm>
                <a:custGeom>
                  <a:avLst/>
                  <a:gdLst>
                    <a:gd name="connsiteX0" fmla="*/ 0 w 234950"/>
                    <a:gd name="connsiteY0" fmla="*/ 114300 h 228600"/>
                    <a:gd name="connsiteX1" fmla="*/ 19050 w 234950"/>
                    <a:gd name="connsiteY1" fmla="*/ 0 h 228600"/>
                    <a:gd name="connsiteX2" fmla="*/ 193675 w 234950"/>
                    <a:gd name="connsiteY2" fmla="*/ 79375 h 228600"/>
                    <a:gd name="connsiteX3" fmla="*/ 234950 w 234950"/>
                    <a:gd name="connsiteY3" fmla="*/ 152400 h 228600"/>
                    <a:gd name="connsiteX4" fmla="*/ 190500 w 234950"/>
                    <a:gd name="connsiteY4" fmla="*/ 177800 h 228600"/>
                    <a:gd name="connsiteX5" fmla="*/ 184150 w 234950"/>
                    <a:gd name="connsiteY5" fmla="*/ 212725 h 228600"/>
                    <a:gd name="connsiteX6" fmla="*/ 130175 w 234950"/>
                    <a:gd name="connsiteY6" fmla="*/ 228600 h 228600"/>
                    <a:gd name="connsiteX7" fmla="*/ 79375 w 234950"/>
                    <a:gd name="connsiteY7" fmla="*/ 209550 h 228600"/>
                    <a:gd name="connsiteX8" fmla="*/ 79375 w 234950"/>
                    <a:gd name="connsiteY8" fmla="*/ 209550 h 228600"/>
                    <a:gd name="connsiteX9" fmla="*/ 44450 w 234950"/>
                    <a:gd name="connsiteY9" fmla="*/ 165100 h 228600"/>
                    <a:gd name="connsiteX10" fmla="*/ 0 w 234950"/>
                    <a:gd name="connsiteY10" fmla="*/ 1143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950" h="228600">
                      <a:moveTo>
                        <a:pt x="0" y="114300"/>
                      </a:moveTo>
                      <a:lnTo>
                        <a:pt x="19050" y="0"/>
                      </a:lnTo>
                      <a:lnTo>
                        <a:pt x="193675" y="79375"/>
                      </a:lnTo>
                      <a:lnTo>
                        <a:pt x="234950" y="152400"/>
                      </a:lnTo>
                      <a:lnTo>
                        <a:pt x="190500" y="177800"/>
                      </a:lnTo>
                      <a:lnTo>
                        <a:pt x="184150" y="212725"/>
                      </a:lnTo>
                      <a:lnTo>
                        <a:pt x="130175" y="228600"/>
                      </a:lnTo>
                      <a:lnTo>
                        <a:pt x="79375" y="209550"/>
                      </a:lnTo>
                      <a:lnTo>
                        <a:pt x="79375" y="209550"/>
                      </a:lnTo>
                      <a:lnTo>
                        <a:pt x="44450" y="165100"/>
                      </a:lnTo>
                      <a:lnTo>
                        <a:pt x="0" y="114300"/>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Freeform 37"/>
                <p:cNvSpPr/>
                <p:nvPr/>
              </p:nvSpPr>
              <p:spPr>
                <a:xfrm>
                  <a:off x="5610225" y="5657850"/>
                  <a:ext cx="266700" cy="209550"/>
                </a:xfrm>
                <a:custGeom>
                  <a:avLst/>
                  <a:gdLst>
                    <a:gd name="connsiteX0" fmla="*/ 28575 w 266700"/>
                    <a:gd name="connsiteY0" fmla="*/ 95250 h 209550"/>
                    <a:gd name="connsiteX1" fmla="*/ 31750 w 266700"/>
                    <a:gd name="connsiteY1" fmla="*/ 60325 h 209550"/>
                    <a:gd name="connsiteX2" fmla="*/ 0 w 266700"/>
                    <a:gd name="connsiteY2" fmla="*/ 31750 h 209550"/>
                    <a:gd name="connsiteX3" fmla="*/ 41275 w 266700"/>
                    <a:gd name="connsiteY3" fmla="*/ 0 h 209550"/>
                    <a:gd name="connsiteX4" fmla="*/ 146050 w 266700"/>
                    <a:gd name="connsiteY4" fmla="*/ 50800 h 209550"/>
                    <a:gd name="connsiteX5" fmla="*/ 177800 w 266700"/>
                    <a:gd name="connsiteY5" fmla="*/ 28575 h 209550"/>
                    <a:gd name="connsiteX6" fmla="*/ 266700 w 266700"/>
                    <a:gd name="connsiteY6" fmla="*/ 130175 h 209550"/>
                    <a:gd name="connsiteX7" fmla="*/ 238125 w 266700"/>
                    <a:gd name="connsiteY7" fmla="*/ 180975 h 209550"/>
                    <a:gd name="connsiteX8" fmla="*/ 203200 w 266700"/>
                    <a:gd name="connsiteY8" fmla="*/ 177800 h 209550"/>
                    <a:gd name="connsiteX9" fmla="*/ 174625 w 266700"/>
                    <a:gd name="connsiteY9" fmla="*/ 209550 h 209550"/>
                    <a:gd name="connsiteX10" fmla="*/ 28575 w 266700"/>
                    <a:gd name="connsiteY10" fmla="*/ 952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209550">
                      <a:moveTo>
                        <a:pt x="28575" y="95250"/>
                      </a:moveTo>
                      <a:lnTo>
                        <a:pt x="31750" y="60325"/>
                      </a:lnTo>
                      <a:lnTo>
                        <a:pt x="0" y="31750"/>
                      </a:lnTo>
                      <a:lnTo>
                        <a:pt x="41275" y="0"/>
                      </a:lnTo>
                      <a:lnTo>
                        <a:pt x="146050" y="50800"/>
                      </a:lnTo>
                      <a:lnTo>
                        <a:pt x="177800" y="28575"/>
                      </a:lnTo>
                      <a:lnTo>
                        <a:pt x="266700" y="130175"/>
                      </a:lnTo>
                      <a:lnTo>
                        <a:pt x="238125" y="180975"/>
                      </a:lnTo>
                      <a:lnTo>
                        <a:pt x="203200" y="177800"/>
                      </a:lnTo>
                      <a:lnTo>
                        <a:pt x="174625" y="209550"/>
                      </a:lnTo>
                      <a:lnTo>
                        <a:pt x="28575" y="95250"/>
                      </a:lnTo>
                      <a:close/>
                    </a:path>
                  </a:pathLst>
                </a:cu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Freeform 38"/>
                <p:cNvSpPr/>
                <p:nvPr/>
              </p:nvSpPr>
              <p:spPr>
                <a:xfrm>
                  <a:off x="5492750" y="5607050"/>
                  <a:ext cx="161925" cy="158750"/>
                </a:xfrm>
                <a:custGeom>
                  <a:avLst/>
                  <a:gdLst>
                    <a:gd name="connsiteX0" fmla="*/ 0 w 161925"/>
                    <a:gd name="connsiteY0" fmla="*/ 25400 h 158750"/>
                    <a:gd name="connsiteX1" fmla="*/ 53975 w 161925"/>
                    <a:gd name="connsiteY1" fmla="*/ 0 h 158750"/>
                    <a:gd name="connsiteX2" fmla="*/ 76200 w 161925"/>
                    <a:gd name="connsiteY2" fmla="*/ 82550 h 158750"/>
                    <a:gd name="connsiteX3" fmla="*/ 123825 w 161925"/>
                    <a:gd name="connsiteY3" fmla="*/ 82550 h 158750"/>
                    <a:gd name="connsiteX4" fmla="*/ 161925 w 161925"/>
                    <a:gd name="connsiteY4" fmla="*/ 114300 h 158750"/>
                    <a:gd name="connsiteX5" fmla="*/ 142875 w 161925"/>
                    <a:gd name="connsiteY5" fmla="*/ 142875 h 158750"/>
                    <a:gd name="connsiteX6" fmla="*/ 88900 w 161925"/>
                    <a:gd name="connsiteY6" fmla="*/ 158750 h 158750"/>
                    <a:gd name="connsiteX7" fmla="*/ 50800 w 161925"/>
                    <a:gd name="connsiteY7" fmla="*/ 136525 h 158750"/>
                    <a:gd name="connsiteX8" fmla="*/ 47625 w 161925"/>
                    <a:gd name="connsiteY8" fmla="*/ 73025 h 158750"/>
                    <a:gd name="connsiteX9" fmla="*/ 0 w 161925"/>
                    <a:gd name="connsiteY9" fmla="*/ 2540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58750">
                      <a:moveTo>
                        <a:pt x="0" y="25400"/>
                      </a:moveTo>
                      <a:lnTo>
                        <a:pt x="53975" y="0"/>
                      </a:lnTo>
                      <a:lnTo>
                        <a:pt x="76200" y="82550"/>
                      </a:lnTo>
                      <a:lnTo>
                        <a:pt x="123825" y="82550"/>
                      </a:lnTo>
                      <a:lnTo>
                        <a:pt x="161925" y="114300"/>
                      </a:lnTo>
                      <a:lnTo>
                        <a:pt x="142875" y="142875"/>
                      </a:lnTo>
                      <a:lnTo>
                        <a:pt x="88900" y="158750"/>
                      </a:lnTo>
                      <a:lnTo>
                        <a:pt x="50800" y="136525"/>
                      </a:lnTo>
                      <a:lnTo>
                        <a:pt x="47625" y="73025"/>
                      </a:lnTo>
                      <a:lnTo>
                        <a:pt x="0" y="25400"/>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Freeform 39"/>
                <p:cNvSpPr/>
                <p:nvPr/>
              </p:nvSpPr>
              <p:spPr>
                <a:xfrm>
                  <a:off x="5553075" y="5549900"/>
                  <a:ext cx="136525" cy="136525"/>
                </a:xfrm>
                <a:custGeom>
                  <a:avLst/>
                  <a:gdLst>
                    <a:gd name="connsiteX0" fmla="*/ 0 w 136525"/>
                    <a:gd name="connsiteY0" fmla="*/ 63500 h 136525"/>
                    <a:gd name="connsiteX1" fmla="*/ 63500 w 136525"/>
                    <a:gd name="connsiteY1" fmla="*/ 0 h 136525"/>
                    <a:gd name="connsiteX2" fmla="*/ 136525 w 136525"/>
                    <a:gd name="connsiteY2" fmla="*/ 44450 h 136525"/>
                    <a:gd name="connsiteX3" fmla="*/ 117475 w 136525"/>
                    <a:gd name="connsiteY3" fmla="*/ 101600 h 136525"/>
                    <a:gd name="connsiteX4" fmla="*/ 57150 w 136525"/>
                    <a:gd name="connsiteY4" fmla="*/ 133350 h 136525"/>
                    <a:gd name="connsiteX5" fmla="*/ 15875 w 136525"/>
                    <a:gd name="connsiteY5" fmla="*/ 136525 h 136525"/>
                    <a:gd name="connsiteX6" fmla="*/ 0 w 136525"/>
                    <a:gd name="connsiteY6" fmla="*/ 63500 h 13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 h="136525">
                      <a:moveTo>
                        <a:pt x="0" y="63500"/>
                      </a:moveTo>
                      <a:lnTo>
                        <a:pt x="63500" y="0"/>
                      </a:lnTo>
                      <a:lnTo>
                        <a:pt x="136525" y="44450"/>
                      </a:lnTo>
                      <a:lnTo>
                        <a:pt x="117475" y="101600"/>
                      </a:lnTo>
                      <a:lnTo>
                        <a:pt x="57150" y="133350"/>
                      </a:lnTo>
                      <a:lnTo>
                        <a:pt x="15875" y="136525"/>
                      </a:lnTo>
                      <a:lnTo>
                        <a:pt x="0" y="63500"/>
                      </a:lnTo>
                      <a:close/>
                    </a:path>
                  </a:pathLst>
                </a:cu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Freeform 40"/>
                <p:cNvSpPr/>
                <p:nvPr/>
              </p:nvSpPr>
              <p:spPr>
                <a:xfrm>
                  <a:off x="5041901" y="4200524"/>
                  <a:ext cx="1308100" cy="1282699"/>
                </a:xfrm>
                <a:custGeom>
                  <a:avLst/>
                  <a:gdLst>
                    <a:gd name="connsiteX0" fmla="*/ 0 w 1308100"/>
                    <a:gd name="connsiteY0" fmla="*/ 806450 h 1282700"/>
                    <a:gd name="connsiteX1" fmla="*/ 44450 w 1308100"/>
                    <a:gd name="connsiteY1" fmla="*/ 920750 h 1282700"/>
                    <a:gd name="connsiteX2" fmla="*/ 212725 w 1308100"/>
                    <a:gd name="connsiteY2" fmla="*/ 1079500 h 1282700"/>
                    <a:gd name="connsiteX3" fmla="*/ 219075 w 1308100"/>
                    <a:gd name="connsiteY3" fmla="*/ 1206500 h 1282700"/>
                    <a:gd name="connsiteX4" fmla="*/ 409575 w 1308100"/>
                    <a:gd name="connsiteY4" fmla="*/ 1282700 h 1282700"/>
                    <a:gd name="connsiteX5" fmla="*/ 409575 w 1308100"/>
                    <a:gd name="connsiteY5" fmla="*/ 1168400 h 1282700"/>
                    <a:gd name="connsiteX6" fmla="*/ 739775 w 1308100"/>
                    <a:gd name="connsiteY6" fmla="*/ 1181100 h 1282700"/>
                    <a:gd name="connsiteX7" fmla="*/ 927100 w 1308100"/>
                    <a:gd name="connsiteY7" fmla="*/ 1076325 h 1282700"/>
                    <a:gd name="connsiteX8" fmla="*/ 949325 w 1308100"/>
                    <a:gd name="connsiteY8" fmla="*/ 828675 h 1282700"/>
                    <a:gd name="connsiteX9" fmla="*/ 1308100 w 1308100"/>
                    <a:gd name="connsiteY9" fmla="*/ 831850 h 1282700"/>
                    <a:gd name="connsiteX10" fmla="*/ 431800 w 1308100"/>
                    <a:gd name="connsiteY10" fmla="*/ 0 h 1282700"/>
                    <a:gd name="connsiteX11" fmla="*/ 314325 w 1308100"/>
                    <a:gd name="connsiteY11" fmla="*/ 130175 h 1282700"/>
                    <a:gd name="connsiteX12" fmla="*/ 438150 w 1308100"/>
                    <a:gd name="connsiteY12" fmla="*/ 260350 h 1282700"/>
                    <a:gd name="connsiteX13" fmla="*/ 650875 w 1308100"/>
                    <a:gd name="connsiteY13" fmla="*/ 822325 h 1282700"/>
                    <a:gd name="connsiteX14" fmla="*/ 0 w 1308100"/>
                    <a:gd name="connsiteY14" fmla="*/ 806450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100" h="1282700">
                      <a:moveTo>
                        <a:pt x="0" y="806450"/>
                      </a:moveTo>
                      <a:lnTo>
                        <a:pt x="44450" y="920750"/>
                      </a:lnTo>
                      <a:lnTo>
                        <a:pt x="212725" y="1079500"/>
                      </a:lnTo>
                      <a:lnTo>
                        <a:pt x="219075" y="1206500"/>
                      </a:lnTo>
                      <a:lnTo>
                        <a:pt x="409575" y="1282700"/>
                      </a:lnTo>
                      <a:lnTo>
                        <a:pt x="409575" y="1168400"/>
                      </a:lnTo>
                      <a:lnTo>
                        <a:pt x="739775" y="1181100"/>
                      </a:lnTo>
                      <a:lnTo>
                        <a:pt x="927100" y="1076325"/>
                      </a:lnTo>
                      <a:lnTo>
                        <a:pt x="949325" y="828675"/>
                      </a:lnTo>
                      <a:lnTo>
                        <a:pt x="1308100" y="831850"/>
                      </a:lnTo>
                      <a:lnTo>
                        <a:pt x="431800" y="0"/>
                      </a:lnTo>
                      <a:lnTo>
                        <a:pt x="314325" y="130175"/>
                      </a:lnTo>
                      <a:lnTo>
                        <a:pt x="438150" y="260350"/>
                      </a:lnTo>
                      <a:lnTo>
                        <a:pt x="650875" y="822325"/>
                      </a:lnTo>
                      <a:lnTo>
                        <a:pt x="0" y="806450"/>
                      </a:lnTo>
                      <a:close/>
                    </a:path>
                  </a:pathLst>
                </a:cu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 name="Group 25"/>
              <p:cNvGrpSpPr/>
              <p:nvPr/>
            </p:nvGrpSpPr>
            <p:grpSpPr>
              <a:xfrm>
                <a:off x="5530850" y="3851275"/>
                <a:ext cx="4467225" cy="2701925"/>
                <a:chOff x="5530850" y="3851275"/>
                <a:chExt cx="4467225" cy="2701925"/>
              </a:xfrm>
              <a:solidFill>
                <a:srgbClr val="DA70D6"/>
              </a:solidFill>
            </p:grpSpPr>
            <p:sp>
              <p:nvSpPr>
                <p:cNvPr id="27" name="Freeform 26"/>
                <p:cNvSpPr/>
                <p:nvPr/>
              </p:nvSpPr>
              <p:spPr>
                <a:xfrm>
                  <a:off x="5794375" y="5832475"/>
                  <a:ext cx="914400" cy="349250"/>
                </a:xfrm>
                <a:custGeom>
                  <a:avLst/>
                  <a:gdLst>
                    <a:gd name="connsiteX0" fmla="*/ 123825 w 914400"/>
                    <a:gd name="connsiteY0" fmla="*/ 349250 h 349250"/>
                    <a:gd name="connsiteX1" fmla="*/ 76200 w 914400"/>
                    <a:gd name="connsiteY1" fmla="*/ 257175 h 349250"/>
                    <a:gd name="connsiteX2" fmla="*/ 88900 w 914400"/>
                    <a:gd name="connsiteY2" fmla="*/ 212725 h 349250"/>
                    <a:gd name="connsiteX3" fmla="*/ 76200 w 914400"/>
                    <a:gd name="connsiteY3" fmla="*/ 120650 h 349250"/>
                    <a:gd name="connsiteX4" fmla="*/ 0 w 914400"/>
                    <a:gd name="connsiteY4" fmla="*/ 44450 h 349250"/>
                    <a:gd name="connsiteX5" fmla="*/ 19050 w 914400"/>
                    <a:gd name="connsiteY5" fmla="*/ 3175 h 349250"/>
                    <a:gd name="connsiteX6" fmla="*/ 53975 w 914400"/>
                    <a:gd name="connsiteY6" fmla="*/ 0 h 349250"/>
                    <a:gd name="connsiteX7" fmla="*/ 101600 w 914400"/>
                    <a:gd name="connsiteY7" fmla="*/ 31750 h 349250"/>
                    <a:gd name="connsiteX8" fmla="*/ 838200 w 914400"/>
                    <a:gd name="connsiteY8" fmla="*/ 41275 h 349250"/>
                    <a:gd name="connsiteX9" fmla="*/ 841375 w 914400"/>
                    <a:gd name="connsiteY9" fmla="*/ 136525 h 349250"/>
                    <a:gd name="connsiteX10" fmla="*/ 841375 w 914400"/>
                    <a:gd name="connsiteY10" fmla="*/ 136525 h 349250"/>
                    <a:gd name="connsiteX11" fmla="*/ 885825 w 914400"/>
                    <a:gd name="connsiteY11" fmla="*/ 171450 h 349250"/>
                    <a:gd name="connsiteX12" fmla="*/ 914400 w 914400"/>
                    <a:gd name="connsiteY12" fmla="*/ 225425 h 349250"/>
                    <a:gd name="connsiteX13" fmla="*/ 873125 w 914400"/>
                    <a:gd name="connsiteY13" fmla="*/ 266700 h 349250"/>
                    <a:gd name="connsiteX14" fmla="*/ 825500 w 914400"/>
                    <a:gd name="connsiteY14" fmla="*/ 282575 h 349250"/>
                    <a:gd name="connsiteX15" fmla="*/ 123825 w 914400"/>
                    <a:gd name="connsiteY15" fmla="*/ 349250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 h="349250">
                      <a:moveTo>
                        <a:pt x="123825" y="349250"/>
                      </a:moveTo>
                      <a:lnTo>
                        <a:pt x="76200" y="257175"/>
                      </a:lnTo>
                      <a:lnTo>
                        <a:pt x="88900" y="212725"/>
                      </a:lnTo>
                      <a:lnTo>
                        <a:pt x="76200" y="120650"/>
                      </a:lnTo>
                      <a:lnTo>
                        <a:pt x="0" y="44450"/>
                      </a:lnTo>
                      <a:lnTo>
                        <a:pt x="19050" y="3175"/>
                      </a:lnTo>
                      <a:lnTo>
                        <a:pt x="53975" y="0"/>
                      </a:lnTo>
                      <a:lnTo>
                        <a:pt x="101600" y="31750"/>
                      </a:lnTo>
                      <a:lnTo>
                        <a:pt x="838200" y="41275"/>
                      </a:lnTo>
                      <a:lnTo>
                        <a:pt x="841375" y="136525"/>
                      </a:lnTo>
                      <a:lnTo>
                        <a:pt x="841375" y="136525"/>
                      </a:lnTo>
                      <a:lnTo>
                        <a:pt x="885825" y="171450"/>
                      </a:lnTo>
                      <a:lnTo>
                        <a:pt x="914400" y="225425"/>
                      </a:lnTo>
                      <a:lnTo>
                        <a:pt x="873125" y="266700"/>
                      </a:lnTo>
                      <a:lnTo>
                        <a:pt x="825500" y="282575"/>
                      </a:lnTo>
                      <a:lnTo>
                        <a:pt x="123825" y="349250"/>
                      </a:lnTo>
                      <a:close/>
                    </a:path>
                  </a:pathLst>
                </a:cu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Freeform 27"/>
                <p:cNvSpPr/>
                <p:nvPr/>
              </p:nvSpPr>
              <p:spPr>
                <a:xfrm>
                  <a:off x="6600825" y="4521200"/>
                  <a:ext cx="1704975" cy="1889125"/>
                </a:xfrm>
                <a:custGeom>
                  <a:avLst/>
                  <a:gdLst>
                    <a:gd name="connsiteX0" fmla="*/ 3175 w 1704975"/>
                    <a:gd name="connsiteY0" fmla="*/ 1663700 h 1889125"/>
                    <a:gd name="connsiteX1" fmla="*/ 19050 w 1704975"/>
                    <a:gd name="connsiteY1" fmla="*/ 1597025 h 1889125"/>
                    <a:gd name="connsiteX2" fmla="*/ 73025 w 1704975"/>
                    <a:gd name="connsiteY2" fmla="*/ 1584325 h 1889125"/>
                    <a:gd name="connsiteX3" fmla="*/ 101600 w 1704975"/>
                    <a:gd name="connsiteY3" fmla="*/ 1546225 h 1889125"/>
                    <a:gd name="connsiteX4" fmla="*/ 79375 w 1704975"/>
                    <a:gd name="connsiteY4" fmla="*/ 1476375 h 1889125"/>
                    <a:gd name="connsiteX5" fmla="*/ 31750 w 1704975"/>
                    <a:gd name="connsiteY5" fmla="*/ 1450975 h 1889125"/>
                    <a:gd name="connsiteX6" fmla="*/ 28575 w 1704975"/>
                    <a:gd name="connsiteY6" fmla="*/ 1343025 h 1889125"/>
                    <a:gd name="connsiteX7" fmla="*/ 82550 w 1704975"/>
                    <a:gd name="connsiteY7" fmla="*/ 1270000 h 1889125"/>
                    <a:gd name="connsiteX8" fmla="*/ 73025 w 1704975"/>
                    <a:gd name="connsiteY8" fmla="*/ 1127125 h 1889125"/>
                    <a:gd name="connsiteX9" fmla="*/ 196850 w 1704975"/>
                    <a:gd name="connsiteY9" fmla="*/ 1028700 h 1889125"/>
                    <a:gd name="connsiteX10" fmla="*/ 104775 w 1704975"/>
                    <a:gd name="connsiteY10" fmla="*/ 962025 h 1889125"/>
                    <a:gd name="connsiteX11" fmla="*/ 34925 w 1704975"/>
                    <a:gd name="connsiteY11" fmla="*/ 774700 h 1889125"/>
                    <a:gd name="connsiteX12" fmla="*/ 63500 w 1704975"/>
                    <a:gd name="connsiteY12" fmla="*/ 704850 h 1889125"/>
                    <a:gd name="connsiteX13" fmla="*/ 19050 w 1704975"/>
                    <a:gd name="connsiteY13" fmla="*/ 622300 h 1889125"/>
                    <a:gd name="connsiteX14" fmla="*/ 0 w 1704975"/>
                    <a:gd name="connsiteY14" fmla="*/ 419100 h 1889125"/>
                    <a:gd name="connsiteX15" fmla="*/ 95250 w 1704975"/>
                    <a:gd name="connsiteY15" fmla="*/ 374650 h 1889125"/>
                    <a:gd name="connsiteX16" fmla="*/ 165100 w 1704975"/>
                    <a:gd name="connsiteY16" fmla="*/ 431800 h 1889125"/>
                    <a:gd name="connsiteX17" fmla="*/ 196850 w 1704975"/>
                    <a:gd name="connsiteY17" fmla="*/ 377825 h 1889125"/>
                    <a:gd name="connsiteX18" fmla="*/ 200025 w 1704975"/>
                    <a:gd name="connsiteY18" fmla="*/ 82550 h 1889125"/>
                    <a:gd name="connsiteX19" fmla="*/ 1584325 w 1704975"/>
                    <a:gd name="connsiteY19" fmla="*/ 0 h 1889125"/>
                    <a:gd name="connsiteX20" fmla="*/ 1704975 w 1704975"/>
                    <a:gd name="connsiteY20" fmla="*/ 1597025 h 1889125"/>
                    <a:gd name="connsiteX21" fmla="*/ 1533525 w 1704975"/>
                    <a:gd name="connsiteY21" fmla="*/ 1612900 h 1889125"/>
                    <a:gd name="connsiteX22" fmla="*/ 1454150 w 1704975"/>
                    <a:gd name="connsiteY22" fmla="*/ 1539875 h 1889125"/>
                    <a:gd name="connsiteX23" fmla="*/ 1406525 w 1704975"/>
                    <a:gd name="connsiteY23" fmla="*/ 1479550 h 1889125"/>
                    <a:gd name="connsiteX24" fmla="*/ 1273175 w 1704975"/>
                    <a:gd name="connsiteY24" fmla="*/ 1441450 h 1889125"/>
                    <a:gd name="connsiteX25" fmla="*/ 1276350 w 1704975"/>
                    <a:gd name="connsiteY25" fmla="*/ 1489075 h 1889125"/>
                    <a:gd name="connsiteX26" fmla="*/ 1238250 w 1704975"/>
                    <a:gd name="connsiteY26" fmla="*/ 1511300 h 1889125"/>
                    <a:gd name="connsiteX27" fmla="*/ 1127125 w 1704975"/>
                    <a:gd name="connsiteY27" fmla="*/ 1403350 h 1889125"/>
                    <a:gd name="connsiteX28" fmla="*/ 1069975 w 1704975"/>
                    <a:gd name="connsiteY28" fmla="*/ 1412875 h 1889125"/>
                    <a:gd name="connsiteX29" fmla="*/ 1162050 w 1704975"/>
                    <a:gd name="connsiteY29" fmla="*/ 1562100 h 1889125"/>
                    <a:gd name="connsiteX30" fmla="*/ 1136650 w 1704975"/>
                    <a:gd name="connsiteY30" fmla="*/ 1590675 h 1889125"/>
                    <a:gd name="connsiteX31" fmla="*/ 1035050 w 1704975"/>
                    <a:gd name="connsiteY31" fmla="*/ 1590675 h 1889125"/>
                    <a:gd name="connsiteX32" fmla="*/ 1019175 w 1704975"/>
                    <a:gd name="connsiteY32" fmla="*/ 1631950 h 1889125"/>
                    <a:gd name="connsiteX33" fmla="*/ 666750 w 1704975"/>
                    <a:gd name="connsiteY33" fmla="*/ 1625600 h 1889125"/>
                    <a:gd name="connsiteX34" fmla="*/ 619125 w 1704975"/>
                    <a:gd name="connsiteY34" fmla="*/ 1736725 h 1889125"/>
                    <a:gd name="connsiteX35" fmla="*/ 660400 w 1704975"/>
                    <a:gd name="connsiteY35" fmla="*/ 1889125 h 1889125"/>
                    <a:gd name="connsiteX36" fmla="*/ 3175 w 1704975"/>
                    <a:gd name="connsiteY36" fmla="*/ 1663700 h 188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04975" h="1889125">
                      <a:moveTo>
                        <a:pt x="3175" y="1663700"/>
                      </a:moveTo>
                      <a:lnTo>
                        <a:pt x="19050" y="1597025"/>
                      </a:lnTo>
                      <a:lnTo>
                        <a:pt x="73025" y="1584325"/>
                      </a:lnTo>
                      <a:lnTo>
                        <a:pt x="101600" y="1546225"/>
                      </a:lnTo>
                      <a:lnTo>
                        <a:pt x="79375" y="1476375"/>
                      </a:lnTo>
                      <a:lnTo>
                        <a:pt x="31750" y="1450975"/>
                      </a:lnTo>
                      <a:cubicBezTo>
                        <a:pt x="30692" y="1414992"/>
                        <a:pt x="29633" y="1379008"/>
                        <a:pt x="28575" y="1343025"/>
                      </a:cubicBezTo>
                      <a:lnTo>
                        <a:pt x="82550" y="1270000"/>
                      </a:lnTo>
                      <a:lnTo>
                        <a:pt x="73025" y="1127125"/>
                      </a:lnTo>
                      <a:lnTo>
                        <a:pt x="196850" y="1028700"/>
                      </a:lnTo>
                      <a:lnTo>
                        <a:pt x="104775" y="962025"/>
                      </a:lnTo>
                      <a:lnTo>
                        <a:pt x="34925" y="774700"/>
                      </a:lnTo>
                      <a:lnTo>
                        <a:pt x="63500" y="704850"/>
                      </a:lnTo>
                      <a:lnTo>
                        <a:pt x="19050" y="622300"/>
                      </a:lnTo>
                      <a:lnTo>
                        <a:pt x="0" y="419100"/>
                      </a:lnTo>
                      <a:lnTo>
                        <a:pt x="95250" y="374650"/>
                      </a:lnTo>
                      <a:lnTo>
                        <a:pt x="165100" y="431800"/>
                      </a:lnTo>
                      <a:lnTo>
                        <a:pt x="196850" y="377825"/>
                      </a:lnTo>
                      <a:cubicBezTo>
                        <a:pt x="197908" y="279400"/>
                        <a:pt x="198967" y="180975"/>
                        <a:pt x="200025" y="82550"/>
                      </a:cubicBezTo>
                      <a:lnTo>
                        <a:pt x="1584325" y="0"/>
                      </a:lnTo>
                      <a:lnTo>
                        <a:pt x="1704975" y="1597025"/>
                      </a:lnTo>
                      <a:lnTo>
                        <a:pt x="1533525" y="1612900"/>
                      </a:lnTo>
                      <a:lnTo>
                        <a:pt x="1454150" y="1539875"/>
                      </a:lnTo>
                      <a:lnTo>
                        <a:pt x="1406525" y="1479550"/>
                      </a:lnTo>
                      <a:lnTo>
                        <a:pt x="1273175" y="1441450"/>
                      </a:lnTo>
                      <a:lnTo>
                        <a:pt x="1276350" y="1489075"/>
                      </a:lnTo>
                      <a:lnTo>
                        <a:pt x="1238250" y="1511300"/>
                      </a:lnTo>
                      <a:lnTo>
                        <a:pt x="1127125" y="1403350"/>
                      </a:lnTo>
                      <a:lnTo>
                        <a:pt x="1069975" y="1412875"/>
                      </a:lnTo>
                      <a:lnTo>
                        <a:pt x="1162050" y="1562100"/>
                      </a:lnTo>
                      <a:lnTo>
                        <a:pt x="1136650" y="1590675"/>
                      </a:lnTo>
                      <a:lnTo>
                        <a:pt x="1035050" y="1590675"/>
                      </a:lnTo>
                      <a:lnTo>
                        <a:pt x="1019175" y="1631950"/>
                      </a:lnTo>
                      <a:lnTo>
                        <a:pt x="666750" y="1625600"/>
                      </a:lnTo>
                      <a:lnTo>
                        <a:pt x="619125" y="1736725"/>
                      </a:lnTo>
                      <a:lnTo>
                        <a:pt x="660400" y="1889125"/>
                      </a:lnTo>
                      <a:lnTo>
                        <a:pt x="3175" y="166370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Freeform 28"/>
                <p:cNvSpPr/>
                <p:nvPr/>
              </p:nvSpPr>
              <p:spPr>
                <a:xfrm>
                  <a:off x="7821539" y="6205397"/>
                  <a:ext cx="522360" cy="347803"/>
                </a:xfrm>
                <a:custGeom>
                  <a:avLst/>
                  <a:gdLst>
                    <a:gd name="connsiteX0" fmla="*/ 0 w 714375"/>
                    <a:gd name="connsiteY0" fmla="*/ 530225 h 587375"/>
                    <a:gd name="connsiteX1" fmla="*/ 98425 w 714375"/>
                    <a:gd name="connsiteY1" fmla="*/ 587375 h 587375"/>
                    <a:gd name="connsiteX2" fmla="*/ 714375 w 714375"/>
                    <a:gd name="connsiteY2" fmla="*/ 527050 h 587375"/>
                    <a:gd name="connsiteX3" fmla="*/ 669925 w 714375"/>
                    <a:gd name="connsiteY3" fmla="*/ 152400 h 587375"/>
                    <a:gd name="connsiteX4" fmla="*/ 498475 w 714375"/>
                    <a:gd name="connsiteY4" fmla="*/ 180975 h 587375"/>
                    <a:gd name="connsiteX5" fmla="*/ 358775 w 714375"/>
                    <a:gd name="connsiteY5" fmla="*/ 25400 h 587375"/>
                    <a:gd name="connsiteX6" fmla="*/ 250825 w 714375"/>
                    <a:gd name="connsiteY6" fmla="*/ 0 h 587375"/>
                    <a:gd name="connsiteX7" fmla="*/ 260350 w 714375"/>
                    <a:gd name="connsiteY7" fmla="*/ 155575 h 587375"/>
                    <a:gd name="connsiteX8" fmla="*/ 209550 w 714375"/>
                    <a:gd name="connsiteY8" fmla="*/ 158750 h 587375"/>
                    <a:gd name="connsiteX9" fmla="*/ 225425 w 714375"/>
                    <a:gd name="connsiteY9" fmla="*/ 206375 h 587375"/>
                    <a:gd name="connsiteX10" fmla="*/ 196850 w 714375"/>
                    <a:gd name="connsiteY10" fmla="*/ 212725 h 587375"/>
                    <a:gd name="connsiteX11" fmla="*/ 196850 w 714375"/>
                    <a:gd name="connsiteY11" fmla="*/ 212725 h 587375"/>
                    <a:gd name="connsiteX12" fmla="*/ 196850 w 714375"/>
                    <a:gd name="connsiteY12" fmla="*/ 212725 h 587375"/>
                    <a:gd name="connsiteX13" fmla="*/ 190500 w 714375"/>
                    <a:gd name="connsiteY13" fmla="*/ 244475 h 587375"/>
                    <a:gd name="connsiteX14" fmla="*/ 247650 w 714375"/>
                    <a:gd name="connsiteY14" fmla="*/ 250825 h 587375"/>
                    <a:gd name="connsiteX15" fmla="*/ 247650 w 714375"/>
                    <a:gd name="connsiteY15" fmla="*/ 301625 h 587375"/>
                    <a:gd name="connsiteX16" fmla="*/ 295275 w 714375"/>
                    <a:gd name="connsiteY16" fmla="*/ 358775 h 587375"/>
                    <a:gd name="connsiteX17" fmla="*/ 295275 w 714375"/>
                    <a:gd name="connsiteY17" fmla="*/ 492125 h 587375"/>
                    <a:gd name="connsiteX18" fmla="*/ 231775 w 714375"/>
                    <a:gd name="connsiteY18" fmla="*/ 485775 h 587375"/>
                    <a:gd name="connsiteX19" fmla="*/ 196850 w 714375"/>
                    <a:gd name="connsiteY19" fmla="*/ 406400 h 587375"/>
                    <a:gd name="connsiteX20" fmla="*/ 50800 w 714375"/>
                    <a:gd name="connsiteY20" fmla="*/ 450850 h 587375"/>
                    <a:gd name="connsiteX21" fmla="*/ 63500 w 714375"/>
                    <a:gd name="connsiteY21" fmla="*/ 511175 h 587375"/>
                    <a:gd name="connsiteX22" fmla="*/ 0 w 714375"/>
                    <a:gd name="connsiteY22" fmla="*/ 530225 h 58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4375" h="587375">
                      <a:moveTo>
                        <a:pt x="0" y="530225"/>
                      </a:moveTo>
                      <a:lnTo>
                        <a:pt x="98425" y="587375"/>
                      </a:lnTo>
                      <a:lnTo>
                        <a:pt x="714375" y="527050"/>
                      </a:lnTo>
                      <a:lnTo>
                        <a:pt x="669925" y="152400"/>
                      </a:lnTo>
                      <a:lnTo>
                        <a:pt x="498475" y="180975"/>
                      </a:lnTo>
                      <a:lnTo>
                        <a:pt x="358775" y="25400"/>
                      </a:lnTo>
                      <a:lnTo>
                        <a:pt x="250825" y="0"/>
                      </a:lnTo>
                      <a:lnTo>
                        <a:pt x="260350" y="155575"/>
                      </a:lnTo>
                      <a:lnTo>
                        <a:pt x="209550" y="158750"/>
                      </a:lnTo>
                      <a:lnTo>
                        <a:pt x="225425" y="206375"/>
                      </a:lnTo>
                      <a:lnTo>
                        <a:pt x="196850" y="212725"/>
                      </a:lnTo>
                      <a:lnTo>
                        <a:pt x="196850" y="212725"/>
                      </a:lnTo>
                      <a:lnTo>
                        <a:pt x="196850" y="212725"/>
                      </a:lnTo>
                      <a:lnTo>
                        <a:pt x="190500" y="244475"/>
                      </a:lnTo>
                      <a:lnTo>
                        <a:pt x="247650" y="250825"/>
                      </a:lnTo>
                      <a:lnTo>
                        <a:pt x="247650" y="301625"/>
                      </a:lnTo>
                      <a:lnTo>
                        <a:pt x="295275" y="358775"/>
                      </a:lnTo>
                      <a:lnTo>
                        <a:pt x="295275" y="492125"/>
                      </a:lnTo>
                      <a:lnTo>
                        <a:pt x="231775" y="485775"/>
                      </a:lnTo>
                      <a:lnTo>
                        <a:pt x="196850" y="406400"/>
                      </a:lnTo>
                      <a:lnTo>
                        <a:pt x="50800" y="450850"/>
                      </a:lnTo>
                      <a:lnTo>
                        <a:pt x="63500" y="511175"/>
                      </a:lnTo>
                      <a:lnTo>
                        <a:pt x="0" y="530225"/>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8194675" y="4473575"/>
                  <a:ext cx="1803400" cy="1314450"/>
                </a:xfrm>
                <a:custGeom>
                  <a:avLst/>
                  <a:gdLst>
                    <a:gd name="connsiteX0" fmla="*/ 0 w 1803400"/>
                    <a:gd name="connsiteY0" fmla="*/ 41275 h 1314450"/>
                    <a:gd name="connsiteX1" fmla="*/ 463550 w 1803400"/>
                    <a:gd name="connsiteY1" fmla="*/ 0 h 1314450"/>
                    <a:gd name="connsiteX2" fmla="*/ 390525 w 1803400"/>
                    <a:gd name="connsiteY2" fmla="*/ 66675 h 1314450"/>
                    <a:gd name="connsiteX3" fmla="*/ 428625 w 1803400"/>
                    <a:gd name="connsiteY3" fmla="*/ 292100 h 1314450"/>
                    <a:gd name="connsiteX4" fmla="*/ 641350 w 1803400"/>
                    <a:gd name="connsiteY4" fmla="*/ 466725 h 1314450"/>
                    <a:gd name="connsiteX5" fmla="*/ 1009650 w 1803400"/>
                    <a:gd name="connsiteY5" fmla="*/ 641350 h 1314450"/>
                    <a:gd name="connsiteX6" fmla="*/ 1117600 w 1803400"/>
                    <a:gd name="connsiteY6" fmla="*/ 606425 h 1314450"/>
                    <a:gd name="connsiteX7" fmla="*/ 1435100 w 1803400"/>
                    <a:gd name="connsiteY7" fmla="*/ 542925 h 1314450"/>
                    <a:gd name="connsiteX8" fmla="*/ 1739900 w 1803400"/>
                    <a:gd name="connsiteY8" fmla="*/ 403225 h 1314450"/>
                    <a:gd name="connsiteX9" fmla="*/ 1803400 w 1803400"/>
                    <a:gd name="connsiteY9" fmla="*/ 990600 h 1314450"/>
                    <a:gd name="connsiteX10" fmla="*/ 1339850 w 1803400"/>
                    <a:gd name="connsiteY10" fmla="*/ 990600 h 1314450"/>
                    <a:gd name="connsiteX11" fmla="*/ 993775 w 1803400"/>
                    <a:gd name="connsiteY11" fmla="*/ 1047750 h 1314450"/>
                    <a:gd name="connsiteX12" fmla="*/ 866775 w 1803400"/>
                    <a:gd name="connsiteY12" fmla="*/ 1216025 h 1314450"/>
                    <a:gd name="connsiteX13" fmla="*/ 635000 w 1803400"/>
                    <a:gd name="connsiteY13" fmla="*/ 1247775 h 1314450"/>
                    <a:gd name="connsiteX14" fmla="*/ 98425 w 1803400"/>
                    <a:gd name="connsiteY14" fmla="*/ 1314450 h 1314450"/>
                    <a:gd name="connsiteX15" fmla="*/ 98425 w 1803400"/>
                    <a:gd name="connsiteY15" fmla="*/ 1314450 h 1314450"/>
                    <a:gd name="connsiteX16" fmla="*/ 0 w 1803400"/>
                    <a:gd name="connsiteY16" fmla="*/ 41275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3400" h="1314450">
                      <a:moveTo>
                        <a:pt x="0" y="41275"/>
                      </a:moveTo>
                      <a:lnTo>
                        <a:pt x="463550" y="0"/>
                      </a:lnTo>
                      <a:lnTo>
                        <a:pt x="390525" y="66675"/>
                      </a:lnTo>
                      <a:lnTo>
                        <a:pt x="428625" y="292100"/>
                      </a:lnTo>
                      <a:lnTo>
                        <a:pt x="641350" y="466725"/>
                      </a:lnTo>
                      <a:lnTo>
                        <a:pt x="1009650" y="641350"/>
                      </a:lnTo>
                      <a:lnTo>
                        <a:pt x="1117600" y="606425"/>
                      </a:lnTo>
                      <a:lnTo>
                        <a:pt x="1435100" y="542925"/>
                      </a:lnTo>
                      <a:lnTo>
                        <a:pt x="1739900" y="403225"/>
                      </a:lnTo>
                      <a:lnTo>
                        <a:pt x="1803400" y="990600"/>
                      </a:lnTo>
                      <a:lnTo>
                        <a:pt x="1339850" y="990600"/>
                      </a:lnTo>
                      <a:lnTo>
                        <a:pt x="993775" y="1047750"/>
                      </a:lnTo>
                      <a:lnTo>
                        <a:pt x="866775" y="1216025"/>
                      </a:lnTo>
                      <a:lnTo>
                        <a:pt x="635000" y="1247775"/>
                      </a:lnTo>
                      <a:lnTo>
                        <a:pt x="98425" y="1314450"/>
                      </a:lnTo>
                      <a:lnTo>
                        <a:pt x="98425" y="1314450"/>
                      </a:lnTo>
                      <a:lnTo>
                        <a:pt x="0" y="41275"/>
                      </a:lnTo>
                      <a:close/>
                    </a:path>
                  </a:pathLst>
                </a:custGeom>
                <a:solidFill>
                  <a:srgbClr val="FDFF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Freeform 30"/>
                <p:cNvSpPr/>
                <p:nvPr/>
              </p:nvSpPr>
              <p:spPr>
                <a:xfrm>
                  <a:off x="8816975" y="5467350"/>
                  <a:ext cx="784225" cy="727075"/>
                </a:xfrm>
                <a:custGeom>
                  <a:avLst/>
                  <a:gdLst>
                    <a:gd name="connsiteX0" fmla="*/ 298450 w 784225"/>
                    <a:gd name="connsiteY0" fmla="*/ 727075 h 727075"/>
                    <a:gd name="connsiteX1" fmla="*/ 0 w 784225"/>
                    <a:gd name="connsiteY1" fmla="*/ 257175 h 727075"/>
                    <a:gd name="connsiteX2" fmla="*/ 234950 w 784225"/>
                    <a:gd name="connsiteY2" fmla="*/ 231775 h 727075"/>
                    <a:gd name="connsiteX3" fmla="*/ 377825 w 784225"/>
                    <a:gd name="connsiteY3" fmla="*/ 53975 h 727075"/>
                    <a:gd name="connsiteX4" fmla="*/ 739775 w 784225"/>
                    <a:gd name="connsiteY4" fmla="*/ 0 h 727075"/>
                    <a:gd name="connsiteX5" fmla="*/ 784225 w 784225"/>
                    <a:gd name="connsiteY5" fmla="*/ 647700 h 727075"/>
                    <a:gd name="connsiteX6" fmla="*/ 298450 w 784225"/>
                    <a:gd name="connsiteY6" fmla="*/ 727075 h 72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225" h="727075">
                      <a:moveTo>
                        <a:pt x="298450" y="727075"/>
                      </a:moveTo>
                      <a:lnTo>
                        <a:pt x="0" y="257175"/>
                      </a:lnTo>
                      <a:lnTo>
                        <a:pt x="234950" y="231775"/>
                      </a:lnTo>
                      <a:lnTo>
                        <a:pt x="377825" y="53975"/>
                      </a:lnTo>
                      <a:lnTo>
                        <a:pt x="739775" y="0"/>
                      </a:lnTo>
                      <a:lnTo>
                        <a:pt x="784225" y="647700"/>
                      </a:lnTo>
                      <a:lnTo>
                        <a:pt x="298450" y="727075"/>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Freeform 31"/>
                <p:cNvSpPr/>
                <p:nvPr/>
              </p:nvSpPr>
              <p:spPr>
                <a:xfrm>
                  <a:off x="8588375" y="4327525"/>
                  <a:ext cx="1346200" cy="781050"/>
                </a:xfrm>
                <a:custGeom>
                  <a:avLst/>
                  <a:gdLst>
                    <a:gd name="connsiteX0" fmla="*/ 82550 w 1346200"/>
                    <a:gd name="connsiteY0" fmla="*/ 149225 h 781050"/>
                    <a:gd name="connsiteX1" fmla="*/ 0 w 1346200"/>
                    <a:gd name="connsiteY1" fmla="*/ 225425 h 781050"/>
                    <a:gd name="connsiteX2" fmla="*/ 34925 w 1346200"/>
                    <a:gd name="connsiteY2" fmla="*/ 419100 h 781050"/>
                    <a:gd name="connsiteX3" fmla="*/ 34925 w 1346200"/>
                    <a:gd name="connsiteY3" fmla="*/ 419100 h 781050"/>
                    <a:gd name="connsiteX4" fmla="*/ 238125 w 1346200"/>
                    <a:gd name="connsiteY4" fmla="*/ 612775 h 781050"/>
                    <a:gd name="connsiteX5" fmla="*/ 593725 w 1346200"/>
                    <a:gd name="connsiteY5" fmla="*/ 781050 h 781050"/>
                    <a:gd name="connsiteX6" fmla="*/ 1041400 w 1346200"/>
                    <a:gd name="connsiteY6" fmla="*/ 682625 h 781050"/>
                    <a:gd name="connsiteX7" fmla="*/ 1346200 w 1346200"/>
                    <a:gd name="connsiteY7" fmla="*/ 546100 h 781050"/>
                    <a:gd name="connsiteX8" fmla="*/ 1266825 w 1346200"/>
                    <a:gd name="connsiteY8" fmla="*/ 0 h 781050"/>
                    <a:gd name="connsiteX9" fmla="*/ 82550 w 1346200"/>
                    <a:gd name="connsiteY9" fmla="*/ 149225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6200" h="781050">
                      <a:moveTo>
                        <a:pt x="82550" y="149225"/>
                      </a:moveTo>
                      <a:lnTo>
                        <a:pt x="0" y="225425"/>
                      </a:lnTo>
                      <a:lnTo>
                        <a:pt x="34925" y="419100"/>
                      </a:lnTo>
                      <a:lnTo>
                        <a:pt x="34925" y="419100"/>
                      </a:lnTo>
                      <a:lnTo>
                        <a:pt x="238125" y="612775"/>
                      </a:lnTo>
                      <a:lnTo>
                        <a:pt x="593725" y="781050"/>
                      </a:lnTo>
                      <a:lnTo>
                        <a:pt x="1041400" y="682625"/>
                      </a:lnTo>
                      <a:lnTo>
                        <a:pt x="1346200" y="546100"/>
                      </a:lnTo>
                      <a:lnTo>
                        <a:pt x="1266825" y="0"/>
                      </a:lnTo>
                      <a:lnTo>
                        <a:pt x="82550" y="149225"/>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Freeform 32"/>
                <p:cNvSpPr/>
                <p:nvPr/>
              </p:nvSpPr>
              <p:spPr>
                <a:xfrm>
                  <a:off x="5530850" y="3851275"/>
                  <a:ext cx="1587500" cy="1457325"/>
                </a:xfrm>
                <a:custGeom>
                  <a:avLst/>
                  <a:gdLst>
                    <a:gd name="connsiteX0" fmla="*/ 1587500 w 1587500"/>
                    <a:gd name="connsiteY0" fmla="*/ 720725 h 1457325"/>
                    <a:gd name="connsiteX1" fmla="*/ 1568450 w 1587500"/>
                    <a:gd name="connsiteY1" fmla="*/ 333375 h 1457325"/>
                    <a:gd name="connsiteX2" fmla="*/ 1241425 w 1587500"/>
                    <a:gd name="connsiteY2" fmla="*/ 352425 h 1457325"/>
                    <a:gd name="connsiteX3" fmla="*/ 1235075 w 1587500"/>
                    <a:gd name="connsiteY3" fmla="*/ 158750 h 1457325"/>
                    <a:gd name="connsiteX4" fmla="*/ 984250 w 1587500"/>
                    <a:gd name="connsiteY4" fmla="*/ 168275 h 1457325"/>
                    <a:gd name="connsiteX5" fmla="*/ 733425 w 1587500"/>
                    <a:gd name="connsiteY5" fmla="*/ 0 h 1457325"/>
                    <a:gd name="connsiteX6" fmla="*/ 558800 w 1587500"/>
                    <a:gd name="connsiteY6" fmla="*/ 0 h 1457325"/>
                    <a:gd name="connsiteX7" fmla="*/ 184150 w 1587500"/>
                    <a:gd name="connsiteY7" fmla="*/ 9525 h 1457325"/>
                    <a:gd name="connsiteX8" fmla="*/ 41275 w 1587500"/>
                    <a:gd name="connsiteY8" fmla="*/ 69850 h 1457325"/>
                    <a:gd name="connsiteX9" fmla="*/ 76200 w 1587500"/>
                    <a:gd name="connsiteY9" fmla="*/ 282575 h 1457325"/>
                    <a:gd name="connsiteX10" fmla="*/ 0 w 1587500"/>
                    <a:gd name="connsiteY10" fmla="*/ 396875 h 1457325"/>
                    <a:gd name="connsiteX11" fmla="*/ 1092200 w 1587500"/>
                    <a:gd name="connsiteY11" fmla="*/ 1457325 h 1457325"/>
                    <a:gd name="connsiteX12" fmla="*/ 1130300 w 1587500"/>
                    <a:gd name="connsiteY12" fmla="*/ 1377950 h 1457325"/>
                    <a:gd name="connsiteX13" fmla="*/ 1085850 w 1587500"/>
                    <a:gd name="connsiteY13" fmla="*/ 1289050 h 1457325"/>
                    <a:gd name="connsiteX14" fmla="*/ 1054100 w 1587500"/>
                    <a:gd name="connsiteY14" fmla="*/ 1076325 h 1457325"/>
                    <a:gd name="connsiteX15" fmla="*/ 1162050 w 1587500"/>
                    <a:gd name="connsiteY15" fmla="*/ 1044575 h 1457325"/>
                    <a:gd name="connsiteX16" fmla="*/ 1238250 w 1587500"/>
                    <a:gd name="connsiteY16" fmla="*/ 1098550 h 1457325"/>
                    <a:gd name="connsiteX17" fmla="*/ 1270000 w 1587500"/>
                    <a:gd name="connsiteY17" fmla="*/ 1047750 h 1457325"/>
                    <a:gd name="connsiteX18" fmla="*/ 1263650 w 1587500"/>
                    <a:gd name="connsiteY18" fmla="*/ 739775 h 1457325"/>
                    <a:gd name="connsiteX19" fmla="*/ 1587500 w 1587500"/>
                    <a:gd name="connsiteY19" fmla="*/ 72072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87500" h="1457325">
                      <a:moveTo>
                        <a:pt x="1587500" y="720725"/>
                      </a:moveTo>
                      <a:lnTo>
                        <a:pt x="1568450" y="333375"/>
                      </a:lnTo>
                      <a:lnTo>
                        <a:pt x="1241425" y="352425"/>
                      </a:lnTo>
                      <a:lnTo>
                        <a:pt x="1235075" y="158750"/>
                      </a:lnTo>
                      <a:lnTo>
                        <a:pt x="984250" y="168275"/>
                      </a:lnTo>
                      <a:lnTo>
                        <a:pt x="733425" y="0"/>
                      </a:lnTo>
                      <a:lnTo>
                        <a:pt x="558800" y="0"/>
                      </a:lnTo>
                      <a:lnTo>
                        <a:pt x="184150" y="9525"/>
                      </a:lnTo>
                      <a:lnTo>
                        <a:pt x="41275" y="69850"/>
                      </a:lnTo>
                      <a:lnTo>
                        <a:pt x="76200" y="282575"/>
                      </a:lnTo>
                      <a:lnTo>
                        <a:pt x="0" y="396875"/>
                      </a:lnTo>
                      <a:lnTo>
                        <a:pt x="1092200" y="1457325"/>
                      </a:lnTo>
                      <a:lnTo>
                        <a:pt x="1130300" y="1377950"/>
                      </a:lnTo>
                      <a:lnTo>
                        <a:pt x="1085850" y="1289050"/>
                      </a:lnTo>
                      <a:lnTo>
                        <a:pt x="1054100" y="1076325"/>
                      </a:lnTo>
                      <a:lnTo>
                        <a:pt x="1162050" y="1044575"/>
                      </a:lnTo>
                      <a:lnTo>
                        <a:pt x="1238250" y="1098550"/>
                      </a:lnTo>
                      <a:lnTo>
                        <a:pt x="1270000" y="1047750"/>
                      </a:lnTo>
                      <a:lnTo>
                        <a:pt x="1263650" y="739775"/>
                      </a:lnTo>
                      <a:lnTo>
                        <a:pt x="1587500" y="720725"/>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2" name="Group 41"/>
            <p:cNvGrpSpPr/>
            <p:nvPr/>
          </p:nvGrpSpPr>
          <p:grpSpPr>
            <a:xfrm>
              <a:off x="551976" y="3526596"/>
              <a:ext cx="3441090" cy="1784044"/>
              <a:chOff x="182544" y="3575597"/>
              <a:chExt cx="4588120" cy="2378724"/>
            </a:xfrm>
          </p:grpSpPr>
          <p:sp>
            <p:nvSpPr>
              <p:cNvPr id="43" name="TextBox 42"/>
              <p:cNvSpPr txBox="1"/>
              <p:nvPr/>
            </p:nvSpPr>
            <p:spPr>
              <a:xfrm>
                <a:off x="2241365" y="5107617"/>
                <a:ext cx="1550556" cy="348813"/>
              </a:xfrm>
              <a:prstGeom prst="rect">
                <a:avLst/>
              </a:prstGeom>
              <a:ln>
                <a:noFill/>
              </a:ln>
            </p:spPr>
            <p:txBody>
              <a:bodyPr wrap="square" rtlCol="0">
                <a:spAutoFit/>
              </a:bodyPr>
              <a:lstStyle/>
              <a:p>
                <a:r>
                  <a:rPr lang="en-US" sz="1100" b="1" i="1" dirty="0"/>
                  <a:t>Phoenix</a:t>
                </a:r>
                <a:endParaRPr lang="en-US" sz="1350" b="1" i="1" dirty="0"/>
              </a:p>
            </p:txBody>
          </p:sp>
          <p:sp>
            <p:nvSpPr>
              <p:cNvPr id="44" name="TextBox 43"/>
              <p:cNvSpPr txBox="1"/>
              <p:nvPr/>
            </p:nvSpPr>
            <p:spPr>
              <a:xfrm>
                <a:off x="1060399" y="5278756"/>
                <a:ext cx="1550556" cy="348813"/>
              </a:xfrm>
              <a:prstGeom prst="rect">
                <a:avLst/>
              </a:prstGeom>
              <a:ln>
                <a:noFill/>
              </a:ln>
            </p:spPr>
            <p:txBody>
              <a:bodyPr wrap="square" rtlCol="0">
                <a:spAutoFit/>
              </a:bodyPr>
              <a:lstStyle/>
              <a:p>
                <a:r>
                  <a:rPr lang="en-US" sz="1100" b="1" i="1" dirty="0"/>
                  <a:t>San Diego</a:t>
                </a:r>
                <a:endParaRPr lang="en-US" sz="1000" b="1" i="1" dirty="0"/>
              </a:p>
            </p:txBody>
          </p:sp>
          <p:sp>
            <p:nvSpPr>
              <p:cNvPr id="45" name="TextBox 44"/>
              <p:cNvSpPr txBox="1"/>
              <p:nvPr/>
            </p:nvSpPr>
            <p:spPr>
              <a:xfrm>
                <a:off x="2415396" y="5554212"/>
                <a:ext cx="1550556" cy="400109"/>
              </a:xfrm>
              <a:prstGeom prst="rect">
                <a:avLst/>
              </a:prstGeom>
              <a:ln>
                <a:noFill/>
              </a:ln>
            </p:spPr>
            <p:txBody>
              <a:bodyPr wrap="square" rtlCol="0">
                <a:spAutoFit/>
              </a:bodyPr>
              <a:lstStyle/>
              <a:p>
                <a:endParaRPr lang="en-US" sz="1350" b="1" i="1" dirty="0"/>
              </a:p>
            </p:txBody>
          </p:sp>
          <p:sp>
            <p:nvSpPr>
              <p:cNvPr id="46" name="TextBox 45"/>
              <p:cNvSpPr txBox="1"/>
              <p:nvPr/>
            </p:nvSpPr>
            <p:spPr>
              <a:xfrm>
                <a:off x="3078140" y="5203579"/>
                <a:ext cx="1692524" cy="348813"/>
              </a:xfrm>
              <a:prstGeom prst="rect">
                <a:avLst/>
              </a:prstGeom>
              <a:ln>
                <a:noFill/>
              </a:ln>
            </p:spPr>
            <p:txBody>
              <a:bodyPr wrap="square" rtlCol="0">
                <a:spAutoFit/>
              </a:bodyPr>
              <a:lstStyle/>
              <a:p>
                <a:r>
                  <a:rPr lang="en-US" sz="1100" b="1" i="1" dirty="0"/>
                  <a:t>Albuquerque</a:t>
                </a:r>
                <a:endParaRPr lang="en-US" sz="1200" b="1" i="1" dirty="0"/>
              </a:p>
            </p:txBody>
          </p:sp>
          <p:sp>
            <p:nvSpPr>
              <p:cNvPr id="47" name="Rectangle 46"/>
              <p:cNvSpPr/>
              <p:nvPr/>
            </p:nvSpPr>
            <p:spPr>
              <a:xfrm rot="330785">
                <a:off x="3185759" y="4132287"/>
                <a:ext cx="1103345" cy="712466"/>
              </a:xfrm>
              <a:prstGeom prst="rect">
                <a:avLst/>
              </a:prstGeom>
              <a:solidFill>
                <a:srgbClr val="E0E0E0"/>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8" name="TextBox 47"/>
              <p:cNvSpPr txBox="1"/>
              <p:nvPr/>
            </p:nvSpPr>
            <p:spPr>
              <a:xfrm>
                <a:off x="459228" y="4102303"/>
                <a:ext cx="2077532" cy="348813"/>
              </a:xfrm>
              <a:prstGeom prst="rect">
                <a:avLst/>
              </a:prstGeom>
              <a:ln>
                <a:noFill/>
              </a:ln>
            </p:spPr>
            <p:txBody>
              <a:bodyPr wrap="square" rtlCol="0">
                <a:spAutoFit/>
              </a:bodyPr>
              <a:lstStyle/>
              <a:p>
                <a:r>
                  <a:rPr lang="en-US" sz="1100" b="1" i="1" dirty="0"/>
                  <a:t>San Jose</a:t>
                </a:r>
              </a:p>
            </p:txBody>
          </p:sp>
          <p:sp>
            <p:nvSpPr>
              <p:cNvPr id="49" name="TextBox 48"/>
              <p:cNvSpPr txBox="1"/>
              <p:nvPr/>
            </p:nvSpPr>
            <p:spPr>
              <a:xfrm>
                <a:off x="182544" y="3891865"/>
                <a:ext cx="2077532" cy="348813"/>
              </a:xfrm>
              <a:prstGeom prst="rect">
                <a:avLst/>
              </a:prstGeom>
              <a:ln>
                <a:noFill/>
              </a:ln>
            </p:spPr>
            <p:txBody>
              <a:bodyPr wrap="square" rtlCol="0">
                <a:spAutoFit/>
              </a:bodyPr>
              <a:lstStyle/>
              <a:p>
                <a:r>
                  <a:rPr lang="en-US" sz="1100" b="1" i="1" dirty="0"/>
                  <a:t>San Francisco</a:t>
                </a:r>
              </a:p>
            </p:txBody>
          </p:sp>
          <p:sp>
            <p:nvSpPr>
              <p:cNvPr id="50" name="TextBox 49"/>
              <p:cNvSpPr txBox="1"/>
              <p:nvPr/>
            </p:nvSpPr>
            <p:spPr>
              <a:xfrm>
                <a:off x="473535" y="3575597"/>
                <a:ext cx="2077532" cy="348813"/>
              </a:xfrm>
              <a:prstGeom prst="rect">
                <a:avLst/>
              </a:prstGeom>
              <a:ln>
                <a:noFill/>
              </a:ln>
            </p:spPr>
            <p:txBody>
              <a:bodyPr wrap="square" rtlCol="0">
                <a:spAutoFit/>
              </a:bodyPr>
              <a:lstStyle/>
              <a:p>
                <a:r>
                  <a:rPr lang="en-US" sz="1100" b="1" i="1" dirty="0"/>
                  <a:t>Sacramento</a:t>
                </a:r>
                <a:endParaRPr lang="en-US" sz="1050" b="1" i="1" dirty="0"/>
              </a:p>
            </p:txBody>
          </p:sp>
        </p:grpSp>
        <p:sp>
          <p:nvSpPr>
            <p:cNvPr id="51" name="Rectangle 50"/>
            <p:cNvSpPr/>
            <p:nvPr/>
          </p:nvSpPr>
          <p:spPr>
            <a:xfrm rot="330785">
              <a:off x="2610063" y="3254060"/>
              <a:ext cx="877930" cy="6904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2" name="Picture 51"/>
            <p:cNvPicPr>
              <a:picLocks noChangeAspect="1"/>
            </p:cNvPicPr>
            <p:nvPr/>
          </p:nvPicPr>
          <p:blipFill rotWithShape="1">
            <a:blip r:embed="rId5">
              <a:extLst>
                <a:ext uri="{28A0092B-C50C-407E-A947-70E740481C1C}">
                  <a14:useLocalDpi xmlns:a14="http://schemas.microsoft.com/office/drawing/2010/main" val="0"/>
                </a:ext>
              </a:extLst>
            </a:blip>
            <a:srcRect l="40714" t="1726" r="-2690" b="50399"/>
            <a:stretch/>
          </p:blipFill>
          <p:spPr>
            <a:xfrm>
              <a:off x="1711429" y="3406993"/>
              <a:ext cx="563895" cy="679008"/>
            </a:xfrm>
            <a:prstGeom prst="rect">
              <a:avLst/>
            </a:prstGeom>
          </p:spPr>
        </p:pic>
        <p:sp>
          <p:nvSpPr>
            <p:cNvPr id="53" name="Freeform 52"/>
            <p:cNvSpPr/>
            <p:nvPr/>
          </p:nvSpPr>
          <p:spPr>
            <a:xfrm rot="718587">
              <a:off x="1523268" y="3966095"/>
              <a:ext cx="761074" cy="676946"/>
            </a:xfrm>
            <a:custGeom>
              <a:avLst/>
              <a:gdLst>
                <a:gd name="connsiteX0" fmla="*/ 1587500 w 1587500"/>
                <a:gd name="connsiteY0" fmla="*/ 720725 h 1457325"/>
                <a:gd name="connsiteX1" fmla="*/ 1568450 w 1587500"/>
                <a:gd name="connsiteY1" fmla="*/ 333375 h 1457325"/>
                <a:gd name="connsiteX2" fmla="*/ 1241425 w 1587500"/>
                <a:gd name="connsiteY2" fmla="*/ 352425 h 1457325"/>
                <a:gd name="connsiteX3" fmla="*/ 1235075 w 1587500"/>
                <a:gd name="connsiteY3" fmla="*/ 158750 h 1457325"/>
                <a:gd name="connsiteX4" fmla="*/ 984250 w 1587500"/>
                <a:gd name="connsiteY4" fmla="*/ 168275 h 1457325"/>
                <a:gd name="connsiteX5" fmla="*/ 733425 w 1587500"/>
                <a:gd name="connsiteY5" fmla="*/ 0 h 1457325"/>
                <a:gd name="connsiteX6" fmla="*/ 558800 w 1587500"/>
                <a:gd name="connsiteY6" fmla="*/ 0 h 1457325"/>
                <a:gd name="connsiteX7" fmla="*/ 184150 w 1587500"/>
                <a:gd name="connsiteY7" fmla="*/ 9525 h 1457325"/>
                <a:gd name="connsiteX8" fmla="*/ 41275 w 1587500"/>
                <a:gd name="connsiteY8" fmla="*/ 69850 h 1457325"/>
                <a:gd name="connsiteX9" fmla="*/ 76200 w 1587500"/>
                <a:gd name="connsiteY9" fmla="*/ 282575 h 1457325"/>
                <a:gd name="connsiteX10" fmla="*/ 0 w 1587500"/>
                <a:gd name="connsiteY10" fmla="*/ 396875 h 1457325"/>
                <a:gd name="connsiteX11" fmla="*/ 1092200 w 1587500"/>
                <a:gd name="connsiteY11" fmla="*/ 1457325 h 1457325"/>
                <a:gd name="connsiteX12" fmla="*/ 1130300 w 1587500"/>
                <a:gd name="connsiteY12" fmla="*/ 1377950 h 1457325"/>
                <a:gd name="connsiteX13" fmla="*/ 1085850 w 1587500"/>
                <a:gd name="connsiteY13" fmla="*/ 1289050 h 1457325"/>
                <a:gd name="connsiteX14" fmla="*/ 1054100 w 1587500"/>
                <a:gd name="connsiteY14" fmla="*/ 1076325 h 1457325"/>
                <a:gd name="connsiteX15" fmla="*/ 1162050 w 1587500"/>
                <a:gd name="connsiteY15" fmla="*/ 1044575 h 1457325"/>
                <a:gd name="connsiteX16" fmla="*/ 1238250 w 1587500"/>
                <a:gd name="connsiteY16" fmla="*/ 1098550 h 1457325"/>
                <a:gd name="connsiteX17" fmla="*/ 1270000 w 1587500"/>
                <a:gd name="connsiteY17" fmla="*/ 1047750 h 1457325"/>
                <a:gd name="connsiteX18" fmla="*/ 1263650 w 1587500"/>
                <a:gd name="connsiteY18" fmla="*/ 739775 h 1457325"/>
                <a:gd name="connsiteX19" fmla="*/ 1587500 w 1587500"/>
                <a:gd name="connsiteY19" fmla="*/ 72072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87500" h="1457325">
                  <a:moveTo>
                    <a:pt x="1587500" y="720725"/>
                  </a:moveTo>
                  <a:lnTo>
                    <a:pt x="1568450" y="333375"/>
                  </a:lnTo>
                  <a:lnTo>
                    <a:pt x="1241425" y="352425"/>
                  </a:lnTo>
                  <a:lnTo>
                    <a:pt x="1235075" y="158750"/>
                  </a:lnTo>
                  <a:lnTo>
                    <a:pt x="984250" y="168275"/>
                  </a:lnTo>
                  <a:lnTo>
                    <a:pt x="733425" y="0"/>
                  </a:lnTo>
                  <a:lnTo>
                    <a:pt x="558800" y="0"/>
                  </a:lnTo>
                  <a:lnTo>
                    <a:pt x="184150" y="9525"/>
                  </a:lnTo>
                  <a:lnTo>
                    <a:pt x="41275" y="69850"/>
                  </a:lnTo>
                  <a:lnTo>
                    <a:pt x="76200" y="282575"/>
                  </a:lnTo>
                  <a:lnTo>
                    <a:pt x="0" y="396875"/>
                  </a:lnTo>
                  <a:lnTo>
                    <a:pt x="1092200" y="1457325"/>
                  </a:lnTo>
                  <a:lnTo>
                    <a:pt x="1130300" y="1377950"/>
                  </a:lnTo>
                  <a:lnTo>
                    <a:pt x="1085850" y="1289050"/>
                  </a:lnTo>
                  <a:lnTo>
                    <a:pt x="1054100" y="1076325"/>
                  </a:lnTo>
                  <a:lnTo>
                    <a:pt x="1162050" y="1044575"/>
                  </a:lnTo>
                  <a:lnTo>
                    <a:pt x="1238250" y="1098550"/>
                  </a:lnTo>
                  <a:lnTo>
                    <a:pt x="1270000" y="1047750"/>
                  </a:lnTo>
                  <a:lnTo>
                    <a:pt x="1263650" y="739775"/>
                  </a:lnTo>
                  <a:lnTo>
                    <a:pt x="1587500" y="720725"/>
                  </a:lnTo>
                  <a:close/>
                </a:path>
              </a:pathLst>
            </a:custGeom>
            <a:solidFill>
              <a:srgbClr val="8DFF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TextBox 53"/>
            <p:cNvSpPr txBox="1"/>
            <p:nvPr/>
          </p:nvSpPr>
          <p:spPr>
            <a:xfrm>
              <a:off x="1514469" y="4236753"/>
              <a:ext cx="838949" cy="261610"/>
            </a:xfrm>
            <a:prstGeom prst="rect">
              <a:avLst/>
            </a:prstGeom>
            <a:noFill/>
          </p:spPr>
          <p:txBody>
            <a:bodyPr wrap="square" rtlCol="0">
              <a:spAutoFit/>
            </a:bodyPr>
            <a:lstStyle/>
            <a:p>
              <a:r>
                <a:rPr lang="en-US" sz="1100" b="1" i="1" dirty="0"/>
                <a:t>Las Vegas</a:t>
              </a:r>
            </a:p>
          </p:txBody>
        </p:sp>
        <p:sp>
          <p:nvSpPr>
            <p:cNvPr id="55" name="Freeform 54"/>
            <p:cNvSpPr/>
            <p:nvPr/>
          </p:nvSpPr>
          <p:spPr>
            <a:xfrm>
              <a:off x="2164017" y="5034064"/>
              <a:ext cx="512321" cy="330740"/>
            </a:xfrm>
            <a:custGeom>
              <a:avLst/>
              <a:gdLst>
                <a:gd name="connsiteX0" fmla="*/ 6482 w 512321"/>
                <a:gd name="connsiteY0" fmla="*/ 175098 h 330740"/>
                <a:gd name="connsiteX1" fmla="*/ 6482 w 512321"/>
                <a:gd name="connsiteY1" fmla="*/ 175098 h 330740"/>
                <a:gd name="connsiteX2" fmla="*/ 132942 w 512321"/>
                <a:gd name="connsiteY2" fmla="*/ 223736 h 330740"/>
                <a:gd name="connsiteX3" fmla="*/ 147533 w 512321"/>
                <a:gd name="connsiteY3" fmla="*/ 233464 h 330740"/>
                <a:gd name="connsiteX4" fmla="*/ 181580 w 512321"/>
                <a:gd name="connsiteY4" fmla="*/ 243191 h 330740"/>
                <a:gd name="connsiteX5" fmla="*/ 196172 w 512321"/>
                <a:gd name="connsiteY5" fmla="*/ 248055 h 330740"/>
                <a:gd name="connsiteX6" fmla="*/ 225355 w 512321"/>
                <a:gd name="connsiteY6" fmla="*/ 262647 h 330740"/>
                <a:gd name="connsiteX7" fmla="*/ 254538 w 512321"/>
                <a:gd name="connsiteY7" fmla="*/ 277238 h 330740"/>
                <a:gd name="connsiteX8" fmla="*/ 269129 w 512321"/>
                <a:gd name="connsiteY8" fmla="*/ 286966 h 330740"/>
                <a:gd name="connsiteX9" fmla="*/ 293448 w 512321"/>
                <a:gd name="connsiteY9" fmla="*/ 330740 h 330740"/>
                <a:gd name="connsiteX10" fmla="*/ 308040 w 512321"/>
                <a:gd name="connsiteY10" fmla="*/ 325876 h 330740"/>
                <a:gd name="connsiteX11" fmla="*/ 337223 w 512321"/>
                <a:gd name="connsiteY11" fmla="*/ 306421 h 330740"/>
                <a:gd name="connsiteX12" fmla="*/ 366406 w 512321"/>
                <a:gd name="connsiteY12" fmla="*/ 296693 h 330740"/>
                <a:gd name="connsiteX13" fmla="*/ 371270 w 512321"/>
                <a:gd name="connsiteY13" fmla="*/ 282102 h 330740"/>
                <a:gd name="connsiteX14" fmla="*/ 361542 w 512321"/>
                <a:gd name="connsiteY14" fmla="*/ 228600 h 330740"/>
                <a:gd name="connsiteX15" fmla="*/ 361542 w 512321"/>
                <a:gd name="connsiteY15" fmla="*/ 170234 h 330740"/>
                <a:gd name="connsiteX16" fmla="*/ 376133 w 512321"/>
                <a:gd name="connsiteY16" fmla="*/ 165370 h 330740"/>
                <a:gd name="connsiteX17" fmla="*/ 400453 w 512321"/>
                <a:gd name="connsiteY17" fmla="*/ 170234 h 330740"/>
                <a:gd name="connsiteX18" fmla="*/ 424772 w 512321"/>
                <a:gd name="connsiteY18" fmla="*/ 194553 h 330740"/>
                <a:gd name="connsiteX19" fmla="*/ 439363 w 512321"/>
                <a:gd name="connsiteY19" fmla="*/ 204281 h 330740"/>
                <a:gd name="connsiteX20" fmla="*/ 473410 w 512321"/>
                <a:gd name="connsiteY20" fmla="*/ 248055 h 330740"/>
                <a:gd name="connsiteX21" fmla="*/ 488001 w 512321"/>
                <a:gd name="connsiteY21" fmla="*/ 252919 h 330740"/>
                <a:gd name="connsiteX22" fmla="*/ 502593 w 512321"/>
                <a:gd name="connsiteY22" fmla="*/ 204281 h 330740"/>
                <a:gd name="connsiteX23" fmla="*/ 512321 w 512321"/>
                <a:gd name="connsiteY23" fmla="*/ 175098 h 330740"/>
                <a:gd name="connsiteX24" fmla="*/ 502593 w 512321"/>
                <a:gd name="connsiteY24" fmla="*/ 145915 h 330740"/>
                <a:gd name="connsiteX25" fmla="*/ 497729 w 512321"/>
                <a:gd name="connsiteY25" fmla="*/ 131323 h 330740"/>
                <a:gd name="connsiteX26" fmla="*/ 492865 w 512321"/>
                <a:gd name="connsiteY26" fmla="*/ 107004 h 330740"/>
                <a:gd name="connsiteX27" fmla="*/ 473410 w 512321"/>
                <a:gd name="connsiteY27" fmla="*/ 102140 h 330740"/>
                <a:gd name="connsiteX28" fmla="*/ 410180 w 512321"/>
                <a:gd name="connsiteY28" fmla="*/ 92413 h 330740"/>
                <a:gd name="connsiteX29" fmla="*/ 366406 w 512321"/>
                <a:gd name="connsiteY29" fmla="*/ 68093 h 330740"/>
                <a:gd name="connsiteX30" fmla="*/ 337223 w 512321"/>
                <a:gd name="connsiteY30" fmla="*/ 48638 h 330740"/>
                <a:gd name="connsiteX31" fmla="*/ 322631 w 512321"/>
                <a:gd name="connsiteY31" fmla="*/ 38910 h 330740"/>
                <a:gd name="connsiteX32" fmla="*/ 303176 w 512321"/>
                <a:gd name="connsiteY32" fmla="*/ 24319 h 330740"/>
                <a:gd name="connsiteX33" fmla="*/ 273993 w 512321"/>
                <a:gd name="connsiteY33" fmla="*/ 19455 h 330740"/>
                <a:gd name="connsiteX34" fmla="*/ 239946 w 512321"/>
                <a:gd name="connsiteY34" fmla="*/ 4864 h 330740"/>
                <a:gd name="connsiteX35" fmla="*/ 225355 w 512321"/>
                <a:gd name="connsiteY35" fmla="*/ 0 h 330740"/>
                <a:gd name="connsiteX36" fmla="*/ 215627 w 512321"/>
                <a:gd name="connsiteY36" fmla="*/ 14591 h 330740"/>
                <a:gd name="connsiteX37" fmla="*/ 201036 w 512321"/>
                <a:gd name="connsiteY37" fmla="*/ 43774 h 330740"/>
                <a:gd name="connsiteX38" fmla="*/ 186444 w 512321"/>
                <a:gd name="connsiteY38" fmla="*/ 48638 h 330740"/>
                <a:gd name="connsiteX39" fmla="*/ 128078 w 512321"/>
                <a:gd name="connsiteY39" fmla="*/ 53502 h 330740"/>
                <a:gd name="connsiteX40" fmla="*/ 103759 w 512321"/>
                <a:gd name="connsiteY40" fmla="*/ 58366 h 330740"/>
                <a:gd name="connsiteX41" fmla="*/ 25938 w 512321"/>
                <a:gd name="connsiteY41" fmla="*/ 68093 h 330740"/>
                <a:gd name="connsiteX42" fmla="*/ 6482 w 512321"/>
                <a:gd name="connsiteY42" fmla="*/ 72957 h 330740"/>
                <a:gd name="connsiteX43" fmla="*/ 1619 w 512321"/>
                <a:gd name="connsiteY43" fmla="*/ 87549 h 330740"/>
                <a:gd name="connsiteX44" fmla="*/ 6482 w 512321"/>
                <a:gd name="connsiteY44" fmla="*/ 175098 h 33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2321" h="330740">
                  <a:moveTo>
                    <a:pt x="6482" y="175098"/>
                  </a:moveTo>
                  <a:lnTo>
                    <a:pt x="6482" y="175098"/>
                  </a:lnTo>
                  <a:cubicBezTo>
                    <a:pt x="48635" y="191311"/>
                    <a:pt x="91210" y="206468"/>
                    <a:pt x="132942" y="223736"/>
                  </a:cubicBezTo>
                  <a:cubicBezTo>
                    <a:pt x="138343" y="225971"/>
                    <a:pt x="142305" y="230850"/>
                    <a:pt x="147533" y="233464"/>
                  </a:cubicBezTo>
                  <a:cubicBezTo>
                    <a:pt x="155301" y="237348"/>
                    <a:pt x="174317" y="241116"/>
                    <a:pt x="181580" y="243191"/>
                  </a:cubicBezTo>
                  <a:cubicBezTo>
                    <a:pt x="186510" y="244600"/>
                    <a:pt x="191308" y="246434"/>
                    <a:pt x="196172" y="248055"/>
                  </a:cubicBezTo>
                  <a:cubicBezTo>
                    <a:pt x="237977" y="275927"/>
                    <a:pt x="185090" y="242515"/>
                    <a:pt x="225355" y="262647"/>
                  </a:cubicBezTo>
                  <a:cubicBezTo>
                    <a:pt x="263070" y="281504"/>
                    <a:pt x="217859" y="265012"/>
                    <a:pt x="254538" y="277238"/>
                  </a:cubicBezTo>
                  <a:cubicBezTo>
                    <a:pt x="259402" y="280481"/>
                    <a:pt x="265280" y="282567"/>
                    <a:pt x="269129" y="286966"/>
                  </a:cubicBezTo>
                  <a:cubicBezTo>
                    <a:pt x="287139" y="307550"/>
                    <a:pt x="286767" y="310699"/>
                    <a:pt x="293448" y="330740"/>
                  </a:cubicBezTo>
                  <a:cubicBezTo>
                    <a:pt x="298312" y="329119"/>
                    <a:pt x="303558" y="328366"/>
                    <a:pt x="308040" y="325876"/>
                  </a:cubicBezTo>
                  <a:cubicBezTo>
                    <a:pt x="318260" y="320198"/>
                    <a:pt x="326132" y="310118"/>
                    <a:pt x="337223" y="306421"/>
                  </a:cubicBezTo>
                  <a:lnTo>
                    <a:pt x="366406" y="296693"/>
                  </a:lnTo>
                  <a:cubicBezTo>
                    <a:pt x="368027" y="291829"/>
                    <a:pt x="371270" y="287229"/>
                    <a:pt x="371270" y="282102"/>
                  </a:cubicBezTo>
                  <a:cubicBezTo>
                    <a:pt x="371270" y="254602"/>
                    <a:pt x="368383" y="249120"/>
                    <a:pt x="361542" y="228600"/>
                  </a:cubicBezTo>
                  <a:cubicBezTo>
                    <a:pt x="358613" y="211027"/>
                    <a:pt x="351500" y="187807"/>
                    <a:pt x="361542" y="170234"/>
                  </a:cubicBezTo>
                  <a:cubicBezTo>
                    <a:pt x="364086" y="165783"/>
                    <a:pt x="371269" y="166991"/>
                    <a:pt x="376133" y="165370"/>
                  </a:cubicBezTo>
                  <a:cubicBezTo>
                    <a:pt x="384240" y="166991"/>
                    <a:pt x="392712" y="167331"/>
                    <a:pt x="400453" y="170234"/>
                  </a:cubicBezTo>
                  <a:cubicBezTo>
                    <a:pt x="421202" y="178015"/>
                    <a:pt x="410507" y="180288"/>
                    <a:pt x="424772" y="194553"/>
                  </a:cubicBezTo>
                  <a:cubicBezTo>
                    <a:pt x="428905" y="198686"/>
                    <a:pt x="434499" y="201038"/>
                    <a:pt x="439363" y="204281"/>
                  </a:cubicBezTo>
                  <a:cubicBezTo>
                    <a:pt x="447093" y="215875"/>
                    <a:pt x="459696" y="238912"/>
                    <a:pt x="473410" y="248055"/>
                  </a:cubicBezTo>
                  <a:cubicBezTo>
                    <a:pt x="477676" y="250899"/>
                    <a:pt x="483137" y="251298"/>
                    <a:pt x="488001" y="252919"/>
                  </a:cubicBezTo>
                  <a:cubicBezTo>
                    <a:pt x="506819" y="224692"/>
                    <a:pt x="491546" y="252148"/>
                    <a:pt x="502593" y="204281"/>
                  </a:cubicBezTo>
                  <a:cubicBezTo>
                    <a:pt x="504899" y="194290"/>
                    <a:pt x="512321" y="175098"/>
                    <a:pt x="512321" y="175098"/>
                  </a:cubicBezTo>
                  <a:lnTo>
                    <a:pt x="502593" y="145915"/>
                  </a:lnTo>
                  <a:cubicBezTo>
                    <a:pt x="500972" y="141051"/>
                    <a:pt x="498735" y="136351"/>
                    <a:pt x="497729" y="131323"/>
                  </a:cubicBezTo>
                  <a:cubicBezTo>
                    <a:pt x="496108" y="123217"/>
                    <a:pt x="498157" y="113355"/>
                    <a:pt x="492865" y="107004"/>
                  </a:cubicBezTo>
                  <a:cubicBezTo>
                    <a:pt x="488586" y="101869"/>
                    <a:pt x="479935" y="103590"/>
                    <a:pt x="473410" y="102140"/>
                  </a:cubicBezTo>
                  <a:cubicBezTo>
                    <a:pt x="444760" y="95773"/>
                    <a:pt x="443876" y="96624"/>
                    <a:pt x="410180" y="92413"/>
                  </a:cubicBezTo>
                  <a:cubicBezTo>
                    <a:pt x="384496" y="83851"/>
                    <a:pt x="399858" y="90394"/>
                    <a:pt x="366406" y="68093"/>
                  </a:cubicBezTo>
                  <a:lnTo>
                    <a:pt x="337223" y="48638"/>
                  </a:lnTo>
                  <a:cubicBezTo>
                    <a:pt x="332359" y="45395"/>
                    <a:pt x="327308" y="42417"/>
                    <a:pt x="322631" y="38910"/>
                  </a:cubicBezTo>
                  <a:cubicBezTo>
                    <a:pt x="316146" y="34046"/>
                    <a:pt x="310702" y="27330"/>
                    <a:pt x="303176" y="24319"/>
                  </a:cubicBezTo>
                  <a:cubicBezTo>
                    <a:pt x="294019" y="20656"/>
                    <a:pt x="283620" y="21594"/>
                    <a:pt x="273993" y="19455"/>
                  </a:cubicBezTo>
                  <a:cubicBezTo>
                    <a:pt x="258200" y="15945"/>
                    <a:pt x="255958" y="11726"/>
                    <a:pt x="239946" y="4864"/>
                  </a:cubicBezTo>
                  <a:cubicBezTo>
                    <a:pt x="235234" y="2844"/>
                    <a:pt x="230219" y="1621"/>
                    <a:pt x="225355" y="0"/>
                  </a:cubicBezTo>
                  <a:cubicBezTo>
                    <a:pt x="222112" y="4864"/>
                    <a:pt x="218241" y="9363"/>
                    <a:pt x="215627" y="14591"/>
                  </a:cubicBezTo>
                  <a:cubicBezTo>
                    <a:pt x="209753" y="26338"/>
                    <a:pt x="212651" y="34482"/>
                    <a:pt x="201036" y="43774"/>
                  </a:cubicBezTo>
                  <a:cubicBezTo>
                    <a:pt x="197032" y="46977"/>
                    <a:pt x="191526" y="47960"/>
                    <a:pt x="186444" y="48638"/>
                  </a:cubicBezTo>
                  <a:cubicBezTo>
                    <a:pt x="167092" y="51218"/>
                    <a:pt x="147533" y="51881"/>
                    <a:pt x="128078" y="53502"/>
                  </a:cubicBezTo>
                  <a:cubicBezTo>
                    <a:pt x="119972" y="55123"/>
                    <a:pt x="111943" y="57197"/>
                    <a:pt x="103759" y="58366"/>
                  </a:cubicBezTo>
                  <a:cubicBezTo>
                    <a:pt x="77880" y="62063"/>
                    <a:pt x="25938" y="68093"/>
                    <a:pt x="25938" y="68093"/>
                  </a:cubicBezTo>
                  <a:cubicBezTo>
                    <a:pt x="19453" y="69714"/>
                    <a:pt x="11702" y="68781"/>
                    <a:pt x="6482" y="72957"/>
                  </a:cubicBezTo>
                  <a:cubicBezTo>
                    <a:pt x="2479" y="76160"/>
                    <a:pt x="2344" y="82474"/>
                    <a:pt x="1619" y="87549"/>
                  </a:cubicBezTo>
                  <a:cubicBezTo>
                    <a:pt x="-3685" y="124682"/>
                    <a:pt x="5672" y="160507"/>
                    <a:pt x="6482" y="175098"/>
                  </a:cubicBezTo>
                  <a:close/>
                </a:path>
              </a:pathLst>
            </a:custGeom>
            <a:solidFill>
              <a:srgbClr val="C49F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451286" y="5283658"/>
              <a:ext cx="1034398" cy="261610"/>
            </a:xfrm>
            <a:prstGeom prst="rect">
              <a:avLst/>
            </a:prstGeom>
            <a:noFill/>
          </p:spPr>
          <p:txBody>
            <a:bodyPr wrap="square" rtlCol="0">
              <a:spAutoFit/>
            </a:bodyPr>
            <a:lstStyle/>
            <a:p>
              <a:r>
                <a:rPr lang="en-US" sz="1100" b="1" i="1" dirty="0" smtClean="0"/>
                <a:t>Fort Huachuca</a:t>
              </a:r>
              <a:endParaRPr lang="en-US" sz="1100" b="1" i="1" dirty="0"/>
            </a:p>
          </p:txBody>
        </p:sp>
        <p:sp>
          <p:nvSpPr>
            <p:cNvPr id="57" name="TextBox 56"/>
            <p:cNvSpPr txBox="1"/>
            <p:nvPr/>
          </p:nvSpPr>
          <p:spPr>
            <a:xfrm>
              <a:off x="2644191" y="5035185"/>
              <a:ext cx="1551329" cy="261610"/>
            </a:xfrm>
            <a:prstGeom prst="rect">
              <a:avLst/>
            </a:prstGeom>
            <a:noFill/>
          </p:spPr>
          <p:txBody>
            <a:bodyPr wrap="square" rtlCol="0">
              <a:spAutoFit/>
            </a:bodyPr>
            <a:lstStyle/>
            <a:p>
              <a:r>
                <a:rPr lang="en-US" sz="1100" b="1" i="1" dirty="0" smtClean="0"/>
                <a:t>Alamogordo-Holloman</a:t>
              </a:r>
              <a:endParaRPr lang="en-US" sz="1100" b="1" i="1" dirty="0"/>
            </a:p>
          </p:txBody>
        </p:sp>
        <p:sp>
          <p:nvSpPr>
            <p:cNvPr id="58" name="TextBox 57"/>
            <p:cNvSpPr txBox="1"/>
            <p:nvPr/>
          </p:nvSpPr>
          <p:spPr>
            <a:xfrm>
              <a:off x="2081711" y="5054890"/>
              <a:ext cx="1034398" cy="261610"/>
            </a:xfrm>
            <a:prstGeom prst="rect">
              <a:avLst/>
            </a:prstGeom>
            <a:noFill/>
          </p:spPr>
          <p:txBody>
            <a:bodyPr wrap="square" rtlCol="0">
              <a:spAutoFit/>
            </a:bodyPr>
            <a:lstStyle/>
            <a:p>
              <a:r>
                <a:rPr lang="en-US" sz="1100" b="1" i="1" dirty="0" smtClean="0"/>
                <a:t>Tucson</a:t>
              </a:r>
              <a:endParaRPr lang="en-US" sz="1050" b="1" i="1" dirty="0"/>
            </a:p>
          </p:txBody>
        </p:sp>
        <p:sp>
          <p:nvSpPr>
            <p:cNvPr id="59" name="TextBox 58"/>
            <p:cNvSpPr txBox="1"/>
            <p:nvPr/>
          </p:nvSpPr>
          <p:spPr>
            <a:xfrm>
              <a:off x="957105" y="4582699"/>
              <a:ext cx="1162917" cy="261610"/>
            </a:xfrm>
            <a:prstGeom prst="rect">
              <a:avLst/>
            </a:prstGeom>
            <a:ln>
              <a:noFill/>
            </a:ln>
          </p:spPr>
          <p:txBody>
            <a:bodyPr wrap="square" rtlCol="0">
              <a:spAutoFit/>
            </a:bodyPr>
            <a:lstStyle/>
            <a:p>
              <a:r>
                <a:rPr lang="en-US" sz="1100" b="1" i="1" dirty="0" smtClean="0"/>
                <a:t>Los Angeles</a:t>
              </a:r>
              <a:endParaRPr lang="en-US" sz="1000" b="1" i="1" dirty="0"/>
            </a:p>
          </p:txBody>
        </p:sp>
        <p:sp>
          <p:nvSpPr>
            <p:cNvPr id="3" name="Rectangle 2"/>
            <p:cNvSpPr/>
            <p:nvPr/>
          </p:nvSpPr>
          <p:spPr>
            <a:xfrm>
              <a:off x="2990177" y="4425757"/>
              <a:ext cx="1471878" cy="430887"/>
            </a:xfrm>
            <a:prstGeom prst="rect">
              <a:avLst/>
            </a:prstGeom>
          </p:spPr>
          <p:txBody>
            <a:bodyPr wrap="none">
              <a:spAutoFit/>
            </a:bodyPr>
            <a:lstStyle/>
            <a:p>
              <a:r>
                <a:rPr lang="en-US" sz="1100" b="1" i="1" dirty="0" smtClean="0"/>
                <a:t>Los Alamos/</a:t>
              </a:r>
            </a:p>
            <a:p>
              <a:r>
                <a:rPr lang="en-US" sz="1100" b="1" i="1" dirty="0" smtClean="0"/>
                <a:t>Northern New Mexico</a:t>
              </a:r>
              <a:endParaRPr lang="en-US" sz="1100" b="1" i="1" dirty="0"/>
            </a:p>
          </p:txBody>
        </p:sp>
      </p:grpSp>
    </p:spTree>
    <p:extLst>
      <p:ext uri="{BB962C8B-B14F-4D97-AF65-F5344CB8AC3E}">
        <p14:creationId xmlns:p14="http://schemas.microsoft.com/office/powerpoint/2010/main" val="422777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1763</TotalTime>
  <Words>1927</Words>
  <Application>Microsoft Office PowerPoint</Application>
  <PresentationFormat>On-screen Show (4:3)</PresentationFormat>
  <Paragraphs>617</Paragraphs>
  <Slides>19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ＭＳ Ｐゴシック</vt:lpstr>
      <vt:lpstr>Arial</vt:lpstr>
      <vt:lpstr>Calibri</vt:lpstr>
      <vt:lpstr>Courier New</vt:lpstr>
      <vt:lpstr>Lucida Grande</vt:lpstr>
      <vt:lpstr>LucidaGrande</vt:lpstr>
      <vt:lpstr>Mangal</vt:lpstr>
      <vt:lpstr>Verdana</vt:lpstr>
      <vt:lpstr>Wingdings</vt:lpstr>
      <vt:lpstr>Theme 1</vt:lpstr>
      <vt:lpstr>IEEE Region 6 Joint Meeting NorthEast and Southwest Areas</vt:lpstr>
      <vt:lpstr>Why are we here? We Share a Mission</vt:lpstr>
      <vt:lpstr>IEEE - Advancing Technology for Humanity</vt:lpstr>
      <vt:lpstr>IEEE – Our Plan for Today</vt:lpstr>
      <vt:lpstr>                 IEEE Region 6</vt:lpstr>
      <vt:lpstr>                 IEEE Region 6</vt:lpstr>
      <vt:lpstr>PowerPoint Presentation</vt:lpstr>
      <vt:lpstr>PowerPoint Presentation</vt:lpstr>
      <vt:lpstr>PowerPoint Presentation</vt:lpstr>
      <vt:lpstr>STATISTICS – Region 6, Sections</vt:lpstr>
      <vt:lpstr>STATISTICS – Region 6, Sections (cont.)</vt:lpstr>
      <vt:lpstr>STATISTICS – Region 6, Sections (cont.)</vt:lpstr>
      <vt:lpstr>NorthEast Student Branches</vt:lpstr>
      <vt:lpstr>Southwest Student Branches – p1</vt:lpstr>
      <vt:lpstr>Southwest Student Branches</vt:lpstr>
      <vt:lpstr>Strategic Planning – Galactic Level</vt:lpstr>
      <vt:lpstr>Strategic Initiatives – Going Local</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Barcinas</dc:creator>
  <cp:lastModifiedBy>Gunning, Chris (Boise R&amp;D)</cp:lastModifiedBy>
  <cp:revision>107</cp:revision>
  <dcterms:created xsi:type="dcterms:W3CDTF">2016-09-19T18:05:34Z</dcterms:created>
  <dcterms:modified xsi:type="dcterms:W3CDTF">2017-10-14T14:21:30Z</dcterms:modified>
</cp:coreProperties>
</file>