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BA266-619C-4444-B6BA-FDE7D20CDBC7}"/>
              </a:ext>
            </a:extLst>
          </p:cNvPr>
          <p:cNvSpPr/>
          <p:nvPr/>
        </p:nvSpPr>
        <p:spPr>
          <a:xfrm>
            <a:off x="234176" y="1527717"/>
            <a:ext cx="8642195" cy="4507323"/>
          </a:xfrm>
          <a:prstGeom prst="rect">
            <a:avLst/>
          </a:prstGeom>
          <a:blipFill>
            <a:blip r:embed="rId2">
              <a:alphaModFix amt="21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7809A-BA02-4C05-911F-DCBA2844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Fort Huachuca – R6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09B5-A770-4C8B-AC7E-1D4C7CBD51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Ft. Huachuca section major accomplishments: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senior members have been published and received recognition for an article on the importance of industry certifications.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Future Cities, Cyber Patriot, and University of Arizona South Speaker Series(10+ unique events projected), Sections Congress, and Rising Stars 2018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accepted into the Joint Service Clubs of Greater Sierra Vista, AZ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opportunities: Partnering with other technical organizations like ITEA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 Decrease in membership, reduced participation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section chair, Jim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Richmann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been voted in by the ExCom for a two-year period of service beginning 1 JAN 2018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3DDB0-D6D6-4C22-8D60-055BD8EAD9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30602-F907-48C6-AF4A-950B397150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79248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487</TotalTime>
  <Words>117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Lucida Grande</vt:lpstr>
      <vt:lpstr>Times New Roman</vt:lpstr>
      <vt:lpstr>Verdana</vt:lpstr>
      <vt:lpstr>Wingdings</vt:lpstr>
      <vt:lpstr>ieee_presentation_template_tagline</vt:lpstr>
      <vt:lpstr>Fort Huachuca – R6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Skyler Nix</cp:lastModifiedBy>
  <cp:revision>88</cp:revision>
  <dcterms:created xsi:type="dcterms:W3CDTF">2012-11-14T18:53:32Z</dcterms:created>
  <dcterms:modified xsi:type="dcterms:W3CDTF">2017-10-14T06:14:01Z</dcterms:modified>
</cp:coreProperties>
</file>