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9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7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9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2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6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4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0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6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4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545C-147B-437C-ADD6-6CFC14D1578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AD78-7F65-4127-81D2-B4560A6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5198"/>
            <a:ext cx="9144000" cy="2387600"/>
          </a:xfrm>
        </p:spPr>
        <p:txBody>
          <a:bodyPr/>
          <a:lstStyle/>
          <a:p>
            <a:r>
              <a:rPr lang="en-US" dirty="0"/>
              <a:t>IEEE San Diego Section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12925"/>
            <a:ext cx="9144000" cy="3255962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First IEEE Milestone in our Section (CDMA – Qualcomm) going up in November.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Now have a Section Historian for future Milestones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IEEE SAN DIEGO SMART TECH SUMMIT (December 8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New Big Data Science and Engineering (BDSE) special interest group (SIG)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Implemented a biweekly event newsletter called So-Cal E-Grid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5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IEEE San Diego Section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San Diego Section Update</dc:title>
  <dc:creator>Gabriel Alcala</dc:creator>
  <cp:lastModifiedBy>Gabriel Alcala</cp:lastModifiedBy>
  <cp:revision>2</cp:revision>
  <dcterms:created xsi:type="dcterms:W3CDTF">2017-10-12T15:37:23Z</dcterms:created>
  <dcterms:modified xsi:type="dcterms:W3CDTF">2017-10-12T15:52:53Z</dcterms:modified>
</cp:coreProperties>
</file>