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9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9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24FD2-0F05-45B9-910E-CEE8453F8DC6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BDA7C-6F77-4FC6-B412-C45A3AB1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6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A54C-15D4-9240-8562-B9A40EF211EB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AA5-3C49-2E42-8195-7332F437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1CF2D-010C-4C3D-AB91-D567E62B7983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C4AA-4D41-4247-BC10-BFB781158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ED65-8163-284B-A5F1-B9F57DC77EBC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5A293-0598-674E-87F9-A3870D2D2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BC4B-18FA-4641-AED3-09167062A95C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CE97-1E5D-3942-9893-29D29393C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350498"/>
            <a:ext cx="9144000" cy="5507501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Accomplishments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Each Student Branch Represented at the Rising Stars Conference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Tech Merit Badge Event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Participated in the Northern Utah Engineers Week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support for the Utah Engineers Council Awards Banquet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Hosted NE Area Meeting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Year Anniversary/Awards Ceremony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Data for All Past Chairs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the SPA-X Conference at Utah State University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Lagoon Amusement Park Day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Speaker Events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Members to Senior Members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 for 2018 Year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Rising Stars Conference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the UEC Banquet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Awards Ceremony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Speaker Events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Participation in the Monthly Executive Committee Meetings</a:t>
            </a:r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85536"/>
          </a:xfrm>
        </p:spPr>
        <p:txBody>
          <a:bodyPr/>
          <a:lstStyle/>
          <a:p>
            <a:pPr algn="ctr"/>
            <a:r>
              <a:rPr lang="en-US" sz="3600" u="sng" dirty="0"/>
              <a:t>IEEE Utah Section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59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1505</TotalTime>
  <Words>98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Lucida Grande</vt:lpstr>
      <vt:lpstr>Times New Roman</vt:lpstr>
      <vt:lpstr>Verdana</vt:lpstr>
      <vt:lpstr>Wingdings</vt:lpstr>
      <vt:lpstr>ieee_presentation_template</vt:lpstr>
      <vt:lpstr>IEEE Utah Section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Hershman</cp:lastModifiedBy>
  <cp:revision>268</cp:revision>
  <dcterms:created xsi:type="dcterms:W3CDTF">2012-11-14T18:53:32Z</dcterms:created>
  <dcterms:modified xsi:type="dcterms:W3CDTF">2017-10-13T04:13:18Z</dcterms:modified>
</cp:coreProperties>
</file>