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31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6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3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60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1898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44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0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1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88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0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4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73729"/>
            <a:ext cx="10687493" cy="4763275"/>
          </a:xfrm>
        </p:spPr>
        <p:txBody>
          <a:bodyPr>
            <a:noAutofit/>
          </a:bodyPr>
          <a:lstStyle/>
          <a:p>
            <a:r>
              <a:rPr lang="en-US" sz="2700" dirty="0" smtClean="0"/>
              <a:t>Finished university-level student club budget process ($875 total)</a:t>
            </a:r>
          </a:p>
          <a:p>
            <a:r>
              <a:rPr lang="en-US" sz="2700" dirty="0" smtClean="0"/>
              <a:t>Two IEEE Technical Seminar, George </a:t>
            </a:r>
            <a:r>
              <a:rPr lang="en-US" sz="2700" dirty="0" err="1" smtClean="0"/>
              <a:t>Plosker</a:t>
            </a:r>
            <a:r>
              <a:rPr lang="en-US" sz="2700" dirty="0" smtClean="0"/>
              <a:t> and Aline </a:t>
            </a:r>
            <a:r>
              <a:rPr lang="en-US" sz="2700" dirty="0" err="1" smtClean="0"/>
              <a:t>McNaull</a:t>
            </a:r>
            <a:r>
              <a:rPr lang="en-US" sz="2700" dirty="0" smtClean="0"/>
              <a:t> </a:t>
            </a:r>
          </a:p>
          <a:p>
            <a:r>
              <a:rPr lang="en-US" sz="2700" dirty="0" smtClean="0"/>
              <a:t>Two social hiking events</a:t>
            </a:r>
          </a:p>
          <a:p>
            <a:r>
              <a:rPr lang="en-US" sz="2700" dirty="0" smtClean="0"/>
              <a:t>T-Shirt Design Contest </a:t>
            </a:r>
            <a:r>
              <a:rPr lang="mr-IN" sz="2700" dirty="0" smtClean="0"/>
              <a:t>–</a:t>
            </a:r>
            <a:r>
              <a:rPr lang="en-US" sz="2700" dirty="0" smtClean="0"/>
              <a:t> 1 participant</a:t>
            </a:r>
          </a:p>
          <a:p>
            <a:r>
              <a:rPr lang="en-US" sz="2700" dirty="0" smtClean="0"/>
              <a:t>Major leadership change at the beginning of Summer</a:t>
            </a:r>
          </a:p>
          <a:p>
            <a:r>
              <a:rPr lang="en-US" sz="2700" dirty="0" smtClean="0"/>
              <a:t>New website based on WordPress</a:t>
            </a:r>
          </a:p>
          <a:p>
            <a:r>
              <a:rPr lang="en-US" sz="2700" dirty="0" smtClean="0"/>
              <a:t>Facebook Page </a:t>
            </a:r>
            <a:r>
              <a:rPr lang="mr-IN" sz="2700" dirty="0" smtClean="0"/>
              <a:t>–</a:t>
            </a:r>
            <a:r>
              <a:rPr lang="en-US" sz="2700" dirty="0" smtClean="0"/>
              <a:t> 66 members</a:t>
            </a:r>
          </a:p>
          <a:p>
            <a:r>
              <a:rPr lang="en-US" sz="2700" dirty="0" smtClean="0"/>
              <a:t>Started E-mail List (</a:t>
            </a:r>
            <a:r>
              <a:rPr lang="en-US" sz="2700" dirty="0" err="1" smtClean="0"/>
              <a:t>MailChimp</a:t>
            </a:r>
            <a:r>
              <a:rPr lang="en-US" sz="2700" dirty="0" smtClean="0"/>
              <a:t>) </a:t>
            </a:r>
            <a:r>
              <a:rPr lang="mr-IN" sz="2700" dirty="0" smtClean="0"/>
              <a:t>–</a:t>
            </a:r>
            <a:r>
              <a:rPr lang="en-US" sz="2700" dirty="0" smtClean="0"/>
              <a:t> 62 subscribers</a:t>
            </a:r>
          </a:p>
          <a:p>
            <a:r>
              <a:rPr lang="en-US" sz="2700" dirty="0" smtClean="0"/>
              <a:t>Upcoming social event planned on Nov 3</a:t>
            </a:r>
            <a:r>
              <a:rPr lang="en-US" sz="2700" baseline="30000" dirty="0" smtClean="0"/>
              <a:t>rd</a:t>
            </a:r>
            <a:endParaRPr lang="en-US" sz="2700" dirty="0" smtClean="0"/>
          </a:p>
          <a:p>
            <a:r>
              <a:rPr lang="en-US" sz="2700" dirty="0" smtClean="0"/>
              <a:t>Looking for ways to boost student membership enrollment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36" y="343860"/>
            <a:ext cx="6519530" cy="102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59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72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Mangal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Utah Chapter</dc:title>
  <dc:creator>Ganghun Kim</dc:creator>
  <cp:lastModifiedBy>Ganghun Kim</cp:lastModifiedBy>
  <cp:revision>5</cp:revision>
  <dcterms:created xsi:type="dcterms:W3CDTF">2016-10-15T00:43:25Z</dcterms:created>
  <dcterms:modified xsi:type="dcterms:W3CDTF">2016-10-15T14:41:20Z</dcterms:modified>
</cp:coreProperties>
</file>