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27" autoAdjust="0"/>
  </p:normalViewPr>
  <p:slideViewPr>
    <p:cSldViewPr>
      <p:cViewPr varScale="1">
        <p:scale>
          <a:sx n="72" d="100"/>
          <a:sy n="72" d="100"/>
        </p:scale>
        <p:origin x="176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BA6AD-4BBE-45EA-976F-5300EDF343B1}" type="datetimeFigureOut">
              <a:rPr lang="en-US" smtClean="0"/>
              <a:t>10/7/2016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E1E0A-19DE-4395-8505-3FDF513F0CE9}" type="slidenum">
              <a:rPr lang="en-US" smtClean="0"/>
              <a:t>‹#›</a:t>
            </a:fld>
            <a:endParaRPr lang="en-US"/>
          </a:p>
        </p:txBody>
      </p:sp>
    </p:spTree>
    <p:extLst>
      <p:ext uri="{BB962C8B-B14F-4D97-AF65-F5344CB8AC3E}">
        <p14:creationId xmlns:p14="http://schemas.microsoft.com/office/powerpoint/2010/main" val="3255954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 Lead</a:t>
            </a:r>
            <a:r>
              <a:rPr lang="en-US" baseline="0" dirty="0" smtClean="0"/>
              <a:t> the Way is a school outreach program that has changed the way teachers approach the sciences. They no longer read the same old science books that we all had, but instead are taking a hands on approach in demonstrating the principals of physics. The 5</a:t>
            </a:r>
            <a:r>
              <a:rPr lang="en-US" baseline="30000" dirty="0" smtClean="0"/>
              <a:t>th</a:t>
            </a:r>
            <a:r>
              <a:rPr lang="en-US" baseline="0" dirty="0" smtClean="0"/>
              <a:t> and 6</a:t>
            </a:r>
            <a:r>
              <a:rPr lang="en-US" baseline="30000" dirty="0" smtClean="0"/>
              <a:t>th</a:t>
            </a:r>
            <a:r>
              <a:rPr lang="en-US" baseline="0" dirty="0" smtClean="0"/>
              <a:t> grade students are learning how to build and program robots that have to complete tasks. The issue that they are running into is that most elementary school teachers have little to no programming experience. This section has purchased several of these kits and has begun the process of building and competing against each other so that we will be able to teach the educators how to teach programming to their students. </a:t>
            </a:r>
          </a:p>
          <a:p>
            <a:r>
              <a:rPr lang="en-US" baseline="0" dirty="0" smtClean="0"/>
              <a:t>The electrical projects that the STEM outreach groups have been using were in pretty poor shape. Our section cleaned up the existing projects and now have started the process in taking on new projects that will need to be designed and built for future outreach events. </a:t>
            </a:r>
            <a:endParaRPr lang="en-US" dirty="0"/>
          </a:p>
        </p:txBody>
      </p:sp>
      <p:sp>
        <p:nvSpPr>
          <p:cNvPr id="4" name="Slide Number Placeholder 3"/>
          <p:cNvSpPr>
            <a:spLocks noGrp="1"/>
          </p:cNvSpPr>
          <p:nvPr>
            <p:ph type="sldNum" sz="quarter" idx="10"/>
          </p:nvPr>
        </p:nvSpPr>
        <p:spPr/>
        <p:txBody>
          <a:bodyPr/>
          <a:lstStyle/>
          <a:p>
            <a:fld id="{FDFE1E0A-19DE-4395-8505-3FDF513F0CE9}" type="slidenum">
              <a:rPr lang="en-US" smtClean="0"/>
              <a:t>2</a:t>
            </a:fld>
            <a:endParaRPr lang="en-US"/>
          </a:p>
        </p:txBody>
      </p:sp>
    </p:spTree>
    <p:extLst>
      <p:ext uri="{BB962C8B-B14F-4D97-AF65-F5344CB8AC3E}">
        <p14:creationId xmlns:p14="http://schemas.microsoft.com/office/powerpoint/2010/main" val="382839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Eastern Montana section had been inactive for several years when Kristopher picked it up last</a:t>
            </a:r>
            <a:r>
              <a:rPr lang="en-US" baseline="0" dirty="0" smtClean="0"/>
              <a:t> year. The first part of the year was difficult trying to get people involved but slowly with each event they had more and more attendees. During the final spring event they hosted a family picnic that was very well attended until the wind came and blew away all of the food/ chairs and eventually people. </a:t>
            </a:r>
          </a:p>
          <a:p>
            <a:endParaRPr lang="en-US" baseline="0" dirty="0" smtClean="0"/>
          </a:p>
          <a:p>
            <a:r>
              <a:rPr lang="en-US" baseline="0" dirty="0" smtClean="0"/>
              <a:t>We took the summer off (in Montana people don’t attend events when the weather is nice because they are out enjoying the best state in the country) but we will begin our community outreach and IEEE activities once again. We will be focusing on rebuilding by finding out what people would like to do at future events. </a:t>
            </a:r>
          </a:p>
          <a:p>
            <a:endParaRPr lang="en-US" baseline="0" dirty="0" smtClean="0"/>
          </a:p>
          <a:p>
            <a:r>
              <a:rPr lang="en-US" baseline="0" dirty="0" smtClean="0"/>
              <a:t>Also, we would like to see an active community of professionals that are interested in once again building relationships. </a:t>
            </a:r>
            <a:endParaRPr lang="en-US" dirty="0"/>
          </a:p>
        </p:txBody>
      </p:sp>
      <p:sp>
        <p:nvSpPr>
          <p:cNvPr id="4" name="Slide Number Placeholder 3"/>
          <p:cNvSpPr>
            <a:spLocks noGrp="1"/>
          </p:cNvSpPr>
          <p:nvPr>
            <p:ph type="sldNum" sz="quarter" idx="10"/>
          </p:nvPr>
        </p:nvSpPr>
        <p:spPr/>
        <p:txBody>
          <a:bodyPr/>
          <a:lstStyle/>
          <a:p>
            <a:fld id="{FDFE1E0A-19DE-4395-8505-3FDF513F0CE9}" type="slidenum">
              <a:rPr lang="en-US" smtClean="0"/>
              <a:t>3</a:t>
            </a:fld>
            <a:endParaRPr lang="en-US"/>
          </a:p>
        </p:txBody>
      </p:sp>
    </p:spTree>
    <p:extLst>
      <p:ext uri="{BB962C8B-B14F-4D97-AF65-F5344CB8AC3E}">
        <p14:creationId xmlns:p14="http://schemas.microsoft.com/office/powerpoint/2010/main" val="287630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EAC5DC2-66A3-4844-8A57-2844C90494C6}" type="datetimeFigureOut">
              <a:rPr lang="en-US" smtClean="0"/>
              <a:t>10/7/2016</a:t>
            </a:fld>
            <a:endParaRPr lang="en-US"/>
          </a:p>
        </p:txBody>
      </p:sp>
      <p:sp>
        <p:nvSpPr>
          <p:cNvPr id="8" name="Slide Number Placeholder 7"/>
          <p:cNvSpPr>
            <a:spLocks noGrp="1"/>
          </p:cNvSpPr>
          <p:nvPr>
            <p:ph type="sldNum" sz="quarter" idx="11"/>
          </p:nvPr>
        </p:nvSpPr>
        <p:spPr/>
        <p:txBody>
          <a:bodyPr/>
          <a:lstStyle/>
          <a:p>
            <a:fld id="{5BD5C61A-96CE-4CFC-869B-77D44B01FF6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C5DC2-66A3-4844-8A57-2844C90494C6}"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C61A-96CE-4CFC-869B-77D44B01FF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C5DC2-66A3-4844-8A57-2844C90494C6}"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C61A-96CE-4CFC-869B-77D44B01FF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EAC5DC2-66A3-4844-8A57-2844C90494C6}"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C61A-96CE-4CFC-869B-77D44B01FF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AC5DC2-66A3-4844-8A57-2844C90494C6}"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C61A-96CE-4CFC-869B-77D44B01FF6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EAC5DC2-66A3-4844-8A57-2844C90494C6}"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5C61A-96CE-4CFC-869B-77D44B01FF6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EAC5DC2-66A3-4844-8A57-2844C90494C6}" type="datetimeFigureOut">
              <a:rPr lang="en-US" smtClean="0"/>
              <a:t>10/7/2016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D5C61A-96CE-4CFC-869B-77D44B01FF6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AC5DC2-66A3-4844-8A57-2844C90494C6}" type="datetimeFigureOut">
              <a:rPr lang="en-US" smtClean="0"/>
              <a:t>10/7/2016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5C61A-96CE-4CFC-869B-77D44B01FF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C5DC2-66A3-4844-8A57-2844C90494C6}" type="datetimeFigureOut">
              <a:rPr lang="en-US" smtClean="0"/>
              <a:t>10/7/2016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D5C61A-96CE-4CFC-869B-77D44B01FF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C5DC2-66A3-4844-8A57-2844C90494C6}"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5C61A-96CE-4CFC-869B-77D44B01FF6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C5DC2-66A3-4844-8A57-2844C90494C6}"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5C61A-96CE-4CFC-869B-77D44B01FF6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EAC5DC2-66A3-4844-8A57-2844C90494C6}" type="datetimeFigureOut">
              <a:rPr lang="en-US" smtClean="0"/>
              <a:t>10/7/2016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BD5C61A-96CE-4CFC-869B-77D44B01FF6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Kristopher Kenney </a:t>
            </a:r>
            <a:r>
              <a:rPr lang="en-US" dirty="0" smtClean="0"/>
              <a:t>– </a:t>
            </a:r>
            <a:r>
              <a:rPr lang="en-US" dirty="0" smtClean="0"/>
              <a:t>Eastern Montana Chair</a:t>
            </a:r>
            <a:endParaRPr lang="en-US" dirty="0" smtClean="0"/>
          </a:p>
          <a:p>
            <a:r>
              <a:rPr lang="en-US" dirty="0" smtClean="0"/>
              <a:t>October 15, 2016</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914400"/>
            <a:ext cx="5334000" cy="3083719"/>
          </a:xfrm>
          <a:prstGeom prst="rect">
            <a:avLst/>
          </a:prstGeom>
        </p:spPr>
      </p:pic>
    </p:spTree>
    <p:extLst>
      <p:ext uri="{BB962C8B-B14F-4D97-AF65-F5344CB8AC3E}">
        <p14:creationId xmlns:p14="http://schemas.microsoft.com/office/powerpoint/2010/main" val="45410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Outreach</a:t>
            </a:r>
            <a:endParaRPr lang="en-US" dirty="0"/>
          </a:p>
        </p:txBody>
      </p:sp>
      <p:sp>
        <p:nvSpPr>
          <p:cNvPr id="3" name="Content Placeholder 2"/>
          <p:cNvSpPr>
            <a:spLocks noGrp="1"/>
          </p:cNvSpPr>
          <p:nvPr>
            <p:ph idx="1"/>
          </p:nvPr>
        </p:nvSpPr>
        <p:spPr/>
        <p:txBody>
          <a:bodyPr>
            <a:normAutofit/>
          </a:bodyPr>
          <a:lstStyle/>
          <a:p>
            <a:r>
              <a:rPr lang="en-US" dirty="0" smtClean="0"/>
              <a:t>Project Lead the Way Robot Programming </a:t>
            </a:r>
          </a:p>
          <a:p>
            <a:pPr lvl="1"/>
            <a:r>
              <a:rPr lang="en-US" dirty="0" smtClean="0"/>
              <a:t>The Eastern Montana Section has been working on building our own robots as a part of the PLTW curriculum. </a:t>
            </a:r>
          </a:p>
          <a:p>
            <a:pPr lvl="1"/>
            <a:r>
              <a:rPr lang="en-US" dirty="0" smtClean="0"/>
              <a:t>Two teams will be competing for bragging rights with the goal to learn the programming and teach it to the educators so they can help their students. </a:t>
            </a:r>
            <a:endParaRPr lang="en-US" dirty="0" smtClean="0"/>
          </a:p>
          <a:p>
            <a:r>
              <a:rPr lang="en-US" dirty="0" smtClean="0"/>
              <a:t>STEM Community Outreach</a:t>
            </a:r>
          </a:p>
          <a:p>
            <a:pPr lvl="1"/>
            <a:r>
              <a:rPr lang="en-US" dirty="0" smtClean="0"/>
              <a:t>The 15</a:t>
            </a:r>
            <a:r>
              <a:rPr lang="en-US" baseline="30000" dirty="0" smtClean="0"/>
              <a:t>th</a:t>
            </a:r>
            <a:r>
              <a:rPr lang="en-US" dirty="0" smtClean="0"/>
              <a:t> of October we will be volunteering our time to STEM Billings for a community outreach program</a:t>
            </a:r>
          </a:p>
          <a:p>
            <a:pPr lvl="1"/>
            <a:r>
              <a:rPr lang="en-US" dirty="0" smtClean="0"/>
              <a:t>Target audience is 5</a:t>
            </a:r>
            <a:r>
              <a:rPr lang="en-US" baseline="30000" dirty="0" smtClean="0"/>
              <a:t>th</a:t>
            </a:r>
            <a:r>
              <a:rPr lang="en-US" dirty="0" smtClean="0"/>
              <a:t> and 6</a:t>
            </a:r>
            <a:r>
              <a:rPr lang="en-US" baseline="30000" dirty="0" smtClean="0"/>
              <a:t>th</a:t>
            </a:r>
            <a:r>
              <a:rPr lang="en-US" dirty="0" smtClean="0"/>
              <a:t> elementary students to get them involved in the areas of science, technology, engineering and math. </a:t>
            </a:r>
          </a:p>
          <a:p>
            <a:r>
              <a:rPr lang="en-US" dirty="0" smtClean="0"/>
              <a:t>Building Electrical Projects </a:t>
            </a:r>
          </a:p>
          <a:p>
            <a:pPr lvl="1"/>
            <a:r>
              <a:rPr lang="en-US" dirty="0" smtClean="0"/>
              <a:t>We are developing several new electrical presentation projects for future outreach opportunities. </a:t>
            </a:r>
            <a:r>
              <a:rPr lang="en-US" dirty="0" smtClean="0"/>
              <a:t> </a:t>
            </a:r>
            <a:endParaRPr lang="en-US" dirty="0"/>
          </a:p>
        </p:txBody>
      </p:sp>
    </p:spTree>
    <p:extLst>
      <p:ext uri="{BB962C8B-B14F-4D97-AF65-F5344CB8AC3E}">
        <p14:creationId xmlns:p14="http://schemas.microsoft.com/office/powerpoint/2010/main" val="587594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Section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Continuing IEEE Activities</a:t>
            </a:r>
          </a:p>
          <a:p>
            <a:endParaRPr lang="en-US" dirty="0"/>
          </a:p>
          <a:p>
            <a:r>
              <a:rPr lang="en-US" dirty="0" smtClean="0"/>
              <a:t>Rebuilding</a:t>
            </a:r>
          </a:p>
          <a:p>
            <a:endParaRPr lang="en-US" dirty="0"/>
          </a:p>
          <a:p>
            <a:r>
              <a:rPr lang="en-US" dirty="0" smtClean="0"/>
              <a:t>Getting people involved</a:t>
            </a:r>
          </a:p>
          <a:p>
            <a:endParaRPr lang="en-US" dirty="0"/>
          </a:p>
          <a:p>
            <a:endParaRPr lang="en-US" dirty="0" smtClean="0"/>
          </a:p>
          <a:p>
            <a:pPr lvl="1"/>
            <a:endParaRPr lang="en-US" dirty="0"/>
          </a:p>
        </p:txBody>
      </p:sp>
    </p:spTree>
    <p:extLst>
      <p:ext uri="{BB962C8B-B14F-4D97-AF65-F5344CB8AC3E}">
        <p14:creationId xmlns:p14="http://schemas.microsoft.com/office/powerpoint/2010/main" val="1880644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107</TotalTime>
  <Words>470</Words>
  <Application>Microsoft Office PowerPoint</Application>
  <PresentationFormat>On-screen Show (4:3)</PresentationFormat>
  <Paragraphs>29</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Courier New</vt:lpstr>
      <vt:lpstr>Palatino Linotype</vt:lpstr>
      <vt:lpstr>Executive</vt:lpstr>
      <vt:lpstr>PowerPoint Presentation</vt:lpstr>
      <vt:lpstr>Community Outreach</vt:lpstr>
      <vt:lpstr>Building the Section</vt:lpstr>
    </vt:vector>
  </TitlesOfParts>
  <Company>INL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INL</dc:creator>
  <cp:lastModifiedBy>Kenney, Kristopher</cp:lastModifiedBy>
  <cp:revision>13</cp:revision>
  <dcterms:created xsi:type="dcterms:W3CDTF">2016-09-22T01:47:52Z</dcterms:created>
  <dcterms:modified xsi:type="dcterms:W3CDTF">2016-10-07T20:19:45Z</dcterms:modified>
</cp:coreProperties>
</file>