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9" r:id="rId2"/>
    <p:sldId id="260" r:id="rId3"/>
    <p:sldId id="261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6C0"/>
    <a:srgbClr val="01B4E3"/>
    <a:srgbClr val="0073AE"/>
    <a:srgbClr val="EE7422"/>
    <a:srgbClr val="0066A1"/>
    <a:srgbClr val="CC0033"/>
    <a:srgbClr val="E37222"/>
    <a:srgbClr val="FDC82F"/>
    <a:srgbClr val="69BE28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57"/>
    <p:restoredTop sz="96271"/>
  </p:normalViewPr>
  <p:slideViewPr>
    <p:cSldViewPr snapToGrid="0" snapToObjects="1">
      <p:cViewPr varScale="1">
        <p:scale>
          <a:sx n="140" d="100"/>
          <a:sy n="140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6/3/20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/>
          <a:srcRect t="20989" r="827" b="2322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C97BA-CA86-4141-B2D3-E3C996BF64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79202"/>
            <a:ext cx="9144000" cy="685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5753" y="4590330"/>
            <a:ext cx="813447" cy="459447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2234380" y="1191273"/>
            <a:ext cx="4800601" cy="549037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34380" y="1783313"/>
            <a:ext cx="4800601" cy="1284352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3C0329D-1CCA-5649-8EF4-4A65722E6A16}"/>
              </a:ext>
            </a:extLst>
          </p:cNvPr>
          <p:cNvSpPr txBox="1">
            <a:spLocks/>
          </p:cNvSpPr>
          <p:nvPr userDrawn="1"/>
        </p:nvSpPr>
        <p:spPr>
          <a:xfrm>
            <a:off x="521242" y="4727492"/>
            <a:ext cx="1607574" cy="35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0" dirty="0" err="1">
                <a:solidFill>
                  <a:schemeClr val="bg1"/>
                </a:solidFill>
              </a:rPr>
              <a:t>www.ieee.org</a:t>
            </a:r>
            <a:endParaRPr lang="en-US" sz="1200" i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7BCA2F-B279-9148-A3B1-64F8E19B8F12}"/>
              </a:ext>
            </a:extLst>
          </p:cNvPr>
          <p:cNvSpPr/>
          <p:nvPr userDrawn="1"/>
        </p:nvSpPr>
        <p:spPr>
          <a:xfrm>
            <a:off x="-1" y="-14748"/>
            <a:ext cx="9144001" cy="221226"/>
          </a:xfrm>
          <a:prstGeom prst="rect">
            <a:avLst/>
          </a:prstGeom>
          <a:solidFill>
            <a:srgbClr val="2C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419EF0-B63D-C145-92BD-3C4FCD22D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20" b="40395"/>
          <a:stretch/>
        </p:blipFill>
        <p:spPr>
          <a:xfrm>
            <a:off x="0" y="0"/>
            <a:ext cx="92202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BAB0E4-10D3-6B41-B358-D9065B2D7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2282"/>
          <a:stretch/>
        </p:blipFill>
        <p:spPr>
          <a:xfrm>
            <a:off x="0" y="4625254"/>
            <a:ext cx="9144000" cy="5329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B660E6-DDC2-9A42-83D8-F275B9736246}"/>
              </a:ext>
            </a:extLst>
          </p:cNvPr>
          <p:cNvSpPr/>
          <p:nvPr userDrawn="1"/>
        </p:nvSpPr>
        <p:spPr>
          <a:xfrm>
            <a:off x="-1" y="-14748"/>
            <a:ext cx="9144001" cy="221226"/>
          </a:xfrm>
          <a:prstGeom prst="rect">
            <a:avLst/>
          </a:prstGeom>
          <a:solidFill>
            <a:srgbClr val="2C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935CAA-1C64-184C-A676-A65B23B1DF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7292" y="4773355"/>
            <a:ext cx="788444" cy="22996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4C43D200-3733-CD4B-945C-4308F526EA8A}"/>
              </a:ext>
            </a:extLst>
          </p:cNvPr>
          <p:cNvSpPr txBox="1">
            <a:spLocks/>
          </p:cNvSpPr>
          <p:nvPr userDrawn="1"/>
        </p:nvSpPr>
        <p:spPr>
          <a:xfrm>
            <a:off x="626806" y="4726365"/>
            <a:ext cx="1607574" cy="35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0" dirty="0" err="1">
                <a:solidFill>
                  <a:schemeClr val="bg1"/>
                </a:solidFill>
              </a:rPr>
              <a:t>www.ieee.org</a:t>
            </a:r>
            <a:endParaRPr lang="en-US" sz="1200" i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0363" y="1120691"/>
            <a:ext cx="6244068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0362" y="1712730"/>
            <a:ext cx="6244067" cy="1211643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0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9A4AEB-9C73-FE43-9E38-3C9DBD40E73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A2B630-0D2B-0947-A6F6-98AE6C18E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b="22282"/>
          <a:stretch/>
        </p:blipFill>
        <p:spPr>
          <a:xfrm>
            <a:off x="0" y="4625254"/>
            <a:ext cx="9144000" cy="532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A8EC2D-3157-DA4D-B40F-A249D70D963D}"/>
              </a:ext>
            </a:extLst>
          </p:cNvPr>
          <p:cNvSpPr/>
          <p:nvPr userDrawn="1"/>
        </p:nvSpPr>
        <p:spPr>
          <a:xfrm>
            <a:off x="-1" y="-14748"/>
            <a:ext cx="9144001" cy="221226"/>
          </a:xfrm>
          <a:prstGeom prst="rect">
            <a:avLst/>
          </a:prstGeom>
          <a:solidFill>
            <a:srgbClr val="2C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800" b="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D2905E-4EF7-944D-BF80-E58DE8722894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107292" y="4773355"/>
            <a:ext cx="788444" cy="22996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490E3CF2-90CB-9740-98F8-038213F2F7AA}"/>
              </a:ext>
            </a:extLst>
          </p:cNvPr>
          <p:cNvSpPr txBox="1">
            <a:spLocks/>
          </p:cNvSpPr>
          <p:nvPr userDrawn="1"/>
        </p:nvSpPr>
        <p:spPr>
          <a:xfrm>
            <a:off x="626806" y="4726365"/>
            <a:ext cx="1607574" cy="350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0" dirty="0" err="1">
                <a:solidFill>
                  <a:schemeClr val="bg1"/>
                </a:solidFill>
              </a:rPr>
              <a:t>www.ieee.org</a:t>
            </a:r>
            <a:endParaRPr lang="en-US" sz="12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7" r:id="rId3"/>
    <p:sldLayoutId id="2147483675" r:id="rId4"/>
    <p:sldLayoutId id="2147483664" r:id="rId5"/>
    <p:sldLayoutId id="2147483674" r:id="rId6"/>
    <p:sldLayoutId id="2147483665" r:id="rId7"/>
    <p:sldLayoutId id="2147483676" r:id="rId8"/>
    <p:sldLayoutId id="2147483677" r:id="rId9"/>
    <p:sldLayoutId id="2147483678" r:id="rId10"/>
    <p:sldLayoutId id="2147483679" r:id="rId11"/>
    <p:sldLayoutId id="2147483667" r:id="rId12"/>
    <p:sldLayoutId id="2147483680" r:id="rId13"/>
    <p:sldLayoutId id="2147483682" r:id="rId14"/>
    <p:sldLayoutId id="2147483681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4642A2-45B9-DC4F-B017-6D7A1CD61631}"/>
              </a:ext>
            </a:extLst>
          </p:cNvPr>
          <p:cNvSpPr txBox="1">
            <a:spLocks/>
          </p:cNvSpPr>
          <p:nvPr/>
        </p:nvSpPr>
        <p:spPr>
          <a:xfrm>
            <a:off x="530679" y="4490356"/>
            <a:ext cx="7886700" cy="3265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1500" i="1" dirty="0">
                <a:solidFill>
                  <a:schemeClr val="bg1"/>
                </a:solidFill>
              </a:rPr>
              <a:t>Speaker Name or Delete</a:t>
            </a:r>
          </a:p>
        </p:txBody>
      </p:sp>
    </p:spTree>
    <p:extLst>
      <p:ext uri="{BB962C8B-B14F-4D97-AF65-F5344CB8AC3E}">
        <p14:creationId xmlns:p14="http://schemas.microsoft.com/office/powerpoint/2010/main" val="19582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Divider Title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7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Subhead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6686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10291</TotalTime>
  <Words>18</Words>
  <Application>Microsoft Macintosh PowerPoint</Application>
  <PresentationFormat>On-screen Show (16:9)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LucidaGrande</vt:lpstr>
      <vt:lpstr>Wingdings</vt:lpstr>
      <vt:lpstr>Theme 1</vt:lpstr>
      <vt:lpstr>Presentation Title</vt:lpstr>
      <vt:lpstr>Divider Title</vt:lpstr>
      <vt:lpstr>Topic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32</cp:revision>
  <dcterms:created xsi:type="dcterms:W3CDTF">2016-10-24T19:40:55Z</dcterms:created>
  <dcterms:modified xsi:type="dcterms:W3CDTF">2020-06-03T15:56:45Z</dcterms:modified>
</cp:coreProperties>
</file>