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49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F934A-84FD-4F44-96DD-3C05E6568546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89B9D-CCA1-49DB-805E-593D4C79B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88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C23B3-558D-4D3E-81A9-C5FB350DC32E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0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E94E-1381-41EC-8E4D-427C947B94DA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7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035C3-D3FE-4815-9AC1-7AF7F5146D47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2661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C9F4-6303-413F-8422-F754383C892D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52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F91D-0FC2-4FAB-8583-35A90444E64D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4052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70B5-E9CB-4AC8-A910-6368D9982B59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00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1321-B89F-40CB-83D1-BB6B8B349EAE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27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8E430-DC7A-432C-BA66-A3515B51E87C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8625-8825-46D1-B512-DEAADBE1E8A7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50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696B-CD54-42C8-A08A-67D93D18F11A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1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71F6-803E-42C9-8C16-882C98EFBD86}" type="datetime1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8C2F6-EA5D-4AEA-A5D1-D0E6E227B7DB}" type="datetime1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7DE2-917A-49C8-8AAC-B63F56EEC073}" type="datetime1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7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3FB21-5C59-4216-8CAE-EB8F52C701E4}" type="datetime1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10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965C-8839-41B6-8A76-2488105352C2}" type="datetime1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6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4998-9C15-456A-96FB-794F960E1568}" type="datetime1">
              <a:rPr lang="en-US" smtClean="0"/>
              <a:t>1/29/2024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9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80CDE-1A25-4D4E-82BB-C0C6D8706960}" type="datetime1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2024 IEEE IAS Pulp and Paper Industry Conference, Charleston, WV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E2C0C1-73BF-470A-AA70-10FD1FD85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3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3B33E-5C9C-4B1D-A300-F9B8EFB120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00B7DC-8BF7-4094-AD1C-A3744B492E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DEB920-17DD-42D4-A3D5-485D0AF5C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05982" y="6336335"/>
            <a:ext cx="4380036" cy="365125"/>
          </a:xfrm>
        </p:spPr>
        <p:txBody>
          <a:bodyPr/>
          <a:lstStyle/>
          <a:p>
            <a:pPr algn="ctr"/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2024 IEEE IAS Pulp and Paper Industry Conference, Charleston, WV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2B8D36-CF71-453C-AD8B-583ADD755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0602"/>
            <a:ext cx="2745050" cy="8034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A49427A-E804-4ED6-B1E6-25D0AE4BEB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479" y="5366232"/>
            <a:ext cx="2314073" cy="137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47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15C39-898E-4319-B4A5-032114A40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ADF84-92E9-4B23-95A1-63C598DB6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8F2DFE-707C-40DD-9878-F5D921D40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2024 IEEE IAS Pulp and Paper Industry Conference, Charleston, WV</a:t>
            </a:r>
          </a:p>
        </p:txBody>
      </p:sp>
    </p:spTree>
    <p:extLst>
      <p:ext uri="{BB962C8B-B14F-4D97-AF65-F5344CB8AC3E}">
        <p14:creationId xmlns:p14="http://schemas.microsoft.com/office/powerpoint/2010/main" val="25546163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24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Held</dc:creator>
  <cp:lastModifiedBy>Emily Held</cp:lastModifiedBy>
  <cp:revision>2</cp:revision>
  <dcterms:created xsi:type="dcterms:W3CDTF">2024-01-29T16:38:19Z</dcterms:created>
  <dcterms:modified xsi:type="dcterms:W3CDTF">2024-01-29T16:52:37Z</dcterms:modified>
</cp:coreProperties>
</file>