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858" r:id="rId3"/>
  </p:sldMasterIdLst>
  <p:notesMasterIdLst>
    <p:notesMasterId r:id="rId13"/>
  </p:notesMasterIdLst>
  <p:sldIdLst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ADB2F-4C09-4A93-BE74-2B9C8EFF171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350A-C50B-405D-912E-58C1C1C99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8" name="Google Shape;4498;p27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Google Shape;4561;p28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" name="Google Shape;4568;p29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0" name="Google Shape;4630;p30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1" name="Google Shape;46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7" name="Google Shape;46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3738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8" name="Google Shape;4638;p31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9" name="Google Shape;4639;p31:notes"/>
          <p:cNvSpPr txBox="1">
            <a:spLocks noGrp="1"/>
          </p:cNvSpPr>
          <p:nvPr>
            <p:ph type="sldNum" idx="12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8" name="Google Shape;4678;p32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9" name="Google Shape;46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" name="Google Shape;47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3738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4" name="Google Shape;4714;p33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5" name="Google Shape;4715;p33:notes"/>
          <p:cNvSpPr txBox="1">
            <a:spLocks noGrp="1"/>
          </p:cNvSpPr>
          <p:nvPr>
            <p:ph type="sldNum" idx="12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3738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5" name="Google Shape;4755;p34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34:notes"/>
          <p:cNvSpPr txBox="1">
            <a:spLocks noGrp="1"/>
          </p:cNvSpPr>
          <p:nvPr>
            <p:ph type="sldNum" idx="12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Google Shape;48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0563"/>
            <a:ext cx="614045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1" name="Google Shape;4801;p35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IETF = Internet Engineering Task Force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ETSI ISG NFV = European Telecommunications Standards Institute/Industry Specific Groups/Network Function Virtualization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OPNFV = Open Platform For NFV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ONOS = Open Network Operating System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DPDK = Intel Data Plane Development Kit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KVM = Kernel-based Virtual Machine</a:t>
            </a:r>
            <a:endParaRPr/>
          </a:p>
        </p:txBody>
      </p:sp>
      <p:sp>
        <p:nvSpPr>
          <p:cNvPr id="4802" name="Google Shape;4802;p35:notes"/>
          <p:cNvSpPr txBox="1">
            <a:spLocks noGrp="1"/>
          </p:cNvSpPr>
          <p:nvPr>
            <p:ph type="sldNum" idx="12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8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Informational Slide">
  <p:cSld name="Orange Informational Slide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2" name="Google Shape;1222;p58"/>
          <p:cNvSpPr txBox="1">
            <a:spLocks noGrp="1"/>
          </p:cNvSpPr>
          <p:nvPr>
            <p:ph type="title"/>
          </p:nvPr>
        </p:nvSpPr>
        <p:spPr>
          <a:xfrm>
            <a:off x="657726" y="365127"/>
            <a:ext cx="10876548" cy="72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6">
                <a:solidFill>
                  <a:srgbClr val="009F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58"/>
          <p:cNvSpPr txBox="1">
            <a:spLocks noGrp="1"/>
          </p:cNvSpPr>
          <p:nvPr>
            <p:ph type="body" idx="1"/>
          </p:nvPr>
        </p:nvSpPr>
        <p:spPr>
          <a:xfrm>
            <a:off x="657726" y="1491136"/>
            <a:ext cx="108765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4" name="Google Shape;1224;p58"/>
          <p:cNvPicPr preferRelativeResize="0"/>
          <p:nvPr/>
        </p:nvPicPr>
        <p:blipFill rotWithShape="1">
          <a:blip r:embed="rId2">
            <a:alphaModFix/>
          </a:blip>
          <a:srcRect r="331"/>
          <a:stretch/>
        </p:blipFill>
        <p:spPr>
          <a:xfrm>
            <a:off x="483480" y="610744"/>
            <a:ext cx="11708521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638585"/>
            <a:ext cx="12206868" cy="12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04" y="6220322"/>
            <a:ext cx="1543411" cy="56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678" y="6263776"/>
            <a:ext cx="1885551" cy="4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822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8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82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8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8" name="Google Shape;1318;p182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82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182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6581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77"/>
          <p:cNvSpPr txBox="1">
            <a:spLocks noGrp="1"/>
          </p:cNvSpPr>
          <p:nvPr>
            <p:ph type="ctrTitle"/>
          </p:nvPr>
        </p:nvSpPr>
        <p:spPr>
          <a:xfrm>
            <a:off x="396814" y="565425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56"/>
              <a:buFont typeface="Calibri"/>
              <a:buNone/>
              <a:defRPr sz="3456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9pPr>
          </a:lstStyle>
          <a:p>
            <a:endParaRPr/>
          </a:p>
        </p:txBody>
      </p:sp>
      <p:sp>
        <p:nvSpPr>
          <p:cNvPr id="1271" name="Google Shape;1271;p77"/>
          <p:cNvSpPr txBox="1">
            <a:spLocks noGrp="1"/>
          </p:cNvSpPr>
          <p:nvPr>
            <p:ph type="subTitle" idx="1"/>
          </p:nvPr>
        </p:nvSpPr>
        <p:spPr>
          <a:xfrm>
            <a:off x="396814" y="1199114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7F7F7F"/>
              </a:buClr>
              <a:buSzPts val="2392"/>
              <a:buFont typeface="Arial"/>
              <a:buNone/>
              <a:defRPr sz="2392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None/>
              <a:defRPr sz="19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None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p77"/>
          <p:cNvSpPr txBox="1">
            <a:spLocks noGrp="1"/>
          </p:cNvSpPr>
          <p:nvPr>
            <p:ph type="body" idx="2"/>
          </p:nvPr>
        </p:nvSpPr>
        <p:spPr>
          <a:xfrm>
            <a:off x="396814" y="1825630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04571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66A1"/>
              </a:buClr>
              <a:buSzPts val="1196"/>
              <a:buFont typeface="Merriweather Sans"/>
              <a:buChar char="▶"/>
              <a:defRPr sz="19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77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1861"/>
              <a:buFont typeface="Noto Sans Symbols"/>
              <a:buChar char="▪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8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6A1"/>
              </a:buClr>
              <a:buSzPts val="1594"/>
              <a:buFont typeface="Noto Sans Symbols"/>
              <a:buChar char="▪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436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rgbClr val="0066A1"/>
              </a:buClr>
              <a:buSzPts val="1462"/>
              <a:buFont typeface="Noto Sans Symbols"/>
              <a:buChar char="▪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436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rgbClr val="0066A1"/>
              </a:buClr>
              <a:buSzPts val="1462"/>
              <a:buFont typeface="Noto Sans Symbols"/>
              <a:buChar char="▪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1569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79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6" name="Google Shape;1276;p7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77" name="Google Shape;1277;p79"/>
          <p:cNvSpPr txBox="1">
            <a:spLocks noGrp="1"/>
          </p:cNvSpPr>
          <p:nvPr>
            <p:ph type="body" idx="2"/>
          </p:nvPr>
        </p:nvSpPr>
        <p:spPr>
          <a:xfrm>
            <a:off x="838200" y="1106199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8"/>
              <a:buNone/>
              <a:defRPr sz="2398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7196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8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2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80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8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8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33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77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77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77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6059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78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7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7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2" name="Google Shape;1292;p178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78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7469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7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7" name="Google Shape;1297;p179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179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7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5104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8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8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4" name="Google Shape;1304;p180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180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p180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803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8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8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1" name="Google Shape;1311;p181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81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81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9780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82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8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8" name="Google Shape;1318;p182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82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182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696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83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8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25" name="Google Shape;1325;p183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183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83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05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83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8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25" name="Google Shape;1325;p183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183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83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0877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8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3" name="Google Shape;1333;p184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84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131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85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8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0" name="Google Shape;1340;p185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185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41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Google Shape;1343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86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8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7" name="Google Shape;1347;p186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86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4317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87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8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1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54" name="Google Shape;1354;p187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187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996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88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8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1" name="Google Shape;1361;p1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1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931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89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8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8" name="Google Shape;1368;p189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189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3285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9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5" name="Google Shape;1375;p190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190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1695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9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2" name="Google Shape;1382;p191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91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413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9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6" name="Google Shape;1386;p19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9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0" name="Google Shape;1390;p192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192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2019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9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4" name="Google Shape;1394;p19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93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1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8" name="Google Shape;1398;p193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93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34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8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3" name="Google Shape;1333;p184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84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4983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9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19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94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1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06" name="Google Shape;1406;p194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7" name="Google Shape;1407;p194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1679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9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0" name="Google Shape;1410;p19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95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1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1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14" name="Google Shape;1414;p195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195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7652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96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8" name="Google Shape;1418;p19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96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1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2" name="Google Shape;1422;p196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196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1324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9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8" name="Google Shape;1428;p19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9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1644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1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1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6" name="Google Shape;1436;p198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7" name="Google Shape;1437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8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4636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1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44" name="Google Shape;1444;p199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5" name="Google Shape;1445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9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5244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2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52" name="Google Shape;1452;p200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200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9068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2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2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60" name="Google Shape;1460;p201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1" name="Google Shape;1461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01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4533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6" name="Google Shape;1466;p2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2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1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2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20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2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4" name="Google Shape;1474;p203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83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85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8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0" name="Google Shape;1340;p185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185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2194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04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7" name="Google Shape;1477;p2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04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2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39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05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3" name="Google Shape;1483;p2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205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205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205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7" name="Google Shape;1487;p205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86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06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2" name="Google Shape;1492;p2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06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4" name="Google Shape;1494;p206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5" name="Google Shape;1495;p206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3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2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207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2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03" name="Google Shape;1503;p207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4" name="Google Shape;1504;p207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207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207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960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2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208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2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2" name="Google Shape;1512;p20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20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20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20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208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208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3409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2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1" name="Google Shape;1521;p2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3" name="Google Shape;1523;p209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209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8774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2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2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8" name="Google Shape;1528;p2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0" name="Google Shape;1530;p210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210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770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34" name="Google Shape;1534;p2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2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7" name="Google Shape;1537;p211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8" name="Google Shape;1538;p211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9226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42" name="Google Shape;1542;p21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12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212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5" name="Google Shape;1545;p2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212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1881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2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0" name="Google Shape;1550;p21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13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21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3" name="Google Shape;1553;p21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213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37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Google Shape;1343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86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8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7" name="Google Shape;1347;p186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86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7504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8" name="Google Shape;1558;p21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214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214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214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214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478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2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215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215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2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9" name="Google Shape;1569;p21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215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215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215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215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2833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2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78" name="Google Shape;1578;p21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16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216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1" name="Google Shape;1581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216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216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1879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2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17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2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2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0" name="Google Shape;1590;p21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217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2" name="Google Shape;1592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17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p217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8200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2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2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0" name="Google Shape;1600;p2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21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1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1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21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18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6" name="Google Shape;1606;p218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7" name="Google Shape;1607;p218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218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9111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Google Shape;1610;p2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19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19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19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2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16" name="Google Shape;1616;p2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219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219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219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6011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22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20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20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20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27" name="Google Shape;1627;p2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20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20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20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220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1632" name="Google Shape;1632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p220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1635" name="Google Shape;1635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7" name="Google Shape;1637;p220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220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220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2074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22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21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21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21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5" name="Google Shape;1645;p221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1646" name="Google Shape;1646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7" name="Google Shape;1647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8" name="Google Shape;1648;p221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1649" name="Google Shape;1649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0" name="Google Shape;1650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1" name="Google Shape;1651;p2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2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53" name="Google Shape;1653;p2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21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21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21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21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221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221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2431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Google Shape;1661;p2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22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22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22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2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7" name="Google Shape;1667;p2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p222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22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22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1" name="Google Shape;1671;p222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2" name="Google Shape;1672;p222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3" name="Google Shape;1673;p222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4" name="Google Shape;1674;p222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5" name="Google Shape;1675;p222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p222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p222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8" name="Google Shape;1678;p222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222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698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23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23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23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86" name="Google Shape;1686;p2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223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23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23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23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1" name="Google Shape;1691;p223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2" name="Google Shape;1692;p223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3" name="Google Shape;1693;p223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4" name="Google Shape;1694;p223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5" name="Google Shape;1695;p223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6" name="Google Shape;1696;p2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11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87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8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1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54" name="Google Shape;1354;p187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187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3679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2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224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24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24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24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05" name="Google Shape;1705;p2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24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24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24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24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0" name="Google Shape;1710;p224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224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2" name="Google Shape;1712;p224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3" name="Google Shape;1713;p224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4" name="Google Shape;1714;p224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5" name="Google Shape;1715;p224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6" name="Google Shape;1716;p224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7" name="Google Shape;1717;p224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8" name="Google Shape;1718;p224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9" name="Google Shape;1719;p224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0" name="Google Shape;1720;p224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1" name="Google Shape;1721;p224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2" name="Google Shape;1722;p224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224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224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5" name="Google Shape;1725;p224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224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224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8" name="Google Shape;1728;p224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9" name="Google Shape;1729;p224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0" name="Google Shape;1730;p224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1" name="Google Shape;1731;p224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2" name="Google Shape;1732;p224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224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4" name="Google Shape;1734;p224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p224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p224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7" name="Google Shape;1737;p224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8" name="Google Shape;1738;p224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224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0" name="Google Shape;1740;p224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2598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" name="Google Shape;1742;p2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225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225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225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225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2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49" name="Google Shape;1749;p2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225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25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25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225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225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5" name="Google Shape;1755;p225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6" name="Google Shape;1756;p225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7" name="Google Shape;1757;p225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8" name="Google Shape;1758;p225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225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225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225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7094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2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4" name="Google Shape;1764;p226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226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226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226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226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2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71" name="Google Shape;1771;p2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26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226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226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226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226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7" name="Google Shape;1777;p226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8" name="Google Shape;1778;p226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9" name="Google Shape;1779;p226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0" name="Google Shape;1780;p226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1" name="Google Shape;1781;p226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2" name="Google Shape;1782;p226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p226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4" name="Google Shape;1784;p226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226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226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226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226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226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226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226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6704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Google Shape;1793;p2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227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227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227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227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227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1" name="Google Shape;1801;p2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227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227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227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227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227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227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8" name="Google Shape;1808;p227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9" name="Google Shape;1809;p227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0" name="Google Shape;1810;p227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1" name="Google Shape;1811;p227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2" name="Google Shape;1812;p227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227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227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5" name="Google Shape;1815;p227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p227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9148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2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Google Shape;1819;p22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2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2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22" name="Google Shape;1822;p2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28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1824" name="Google Shape;1824;p228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28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Google Shape;1826;p228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1827" name="Google Shape;1827;p228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28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228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1830" name="Google Shape;1830;p228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28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2" name="Google Shape;1832;p22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2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34" name="Google Shape;1834;p22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22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22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37" name="Google Shape;1837;p22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22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22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40" name="Google Shape;1840;p22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22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22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43" name="Google Shape;1843;p22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22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22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46" name="Google Shape;1846;p22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22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22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22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p22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4887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229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2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56" name="Google Shape;1856;p2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229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229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59" name="Google Shape;1859;p229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229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229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62" name="Google Shape;1862;p229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229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229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65" name="Google Shape;1865;p229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229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229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68" name="Google Shape;1868;p229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229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229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71" name="Google Shape;1871;p229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2" name="Google Shape;1872;p229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1873" name="Google Shape;1873;p229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29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29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29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29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29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9" name="Google Shape;1879;p229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29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229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229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3259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2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230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2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8" name="Google Shape;1888;p2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9" name="Google Shape;1889;p230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230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91" name="Google Shape;1891;p230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230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230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94" name="Google Shape;1894;p230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230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230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97" name="Google Shape;1897;p230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230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230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00" name="Google Shape;1900;p230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230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230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03" name="Google Shape;1903;p230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230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230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230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230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230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230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230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1" name="Google Shape;1911;p230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p230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3" name="Google Shape;1913;p230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17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2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231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2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2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19" name="Google Shape;1919;p2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31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231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22" name="Google Shape;1922;p231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231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31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25" name="Google Shape;1925;p231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231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231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28" name="Google Shape;1928;p231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231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31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31" name="Google Shape;1931;p231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231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231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34" name="Google Shape;1934;p231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231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231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231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31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31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31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231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231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231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231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026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Google Shape;1946;p2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232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8" name="Google Shape;1948;p232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1949" name="Google Shape;1949;p232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32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32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32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32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32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5" name="Google Shape;1955;p2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2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57" name="Google Shape;1957;p2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232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232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60" name="Google Shape;1960;p232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232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232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63" name="Google Shape;1963;p232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232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232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66" name="Google Shape;1966;p232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32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232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69" name="Google Shape;1969;p232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232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232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72" name="Google Shape;1972;p232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232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4" name="Google Shape;1974;p232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5" name="Google Shape;1975;p232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6" name="Google Shape;1976;p232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0462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2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2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2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81" name="Google Shape;1981;p2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33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233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233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p233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84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88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8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1" name="Google Shape;1361;p1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1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6680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2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234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234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2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92" name="Google Shape;1992;p2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234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34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p234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1996" name="Google Shape;1996;p234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7" name="Google Shape;1997;p2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8" name="Google Shape;1998;p234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234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234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1" name="Google Shape;2001;p234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5665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23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235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35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2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2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08" name="Google Shape;2008;p2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235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235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1" name="Google Shape;2011;p235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2012" name="Google Shape;2012;p235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3" name="Google Shape;2013;p2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4" name="Google Shape;2014;p235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5" name="Google Shape;2015;p235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6" name="Google Shape;2016;p235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7" name="Google Shape;2017;p235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7348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Google Shape;2019;p2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p236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236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236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2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2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25" name="Google Shape;2025;p2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36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236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236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236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p236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236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7124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23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237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237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237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2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2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39" name="Google Shape;2039;p2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37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237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237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237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4" name="Google Shape;2044;p237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5" name="Google Shape;2045;p237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6" name="Google Shape;2046;p237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7" name="Google Shape;2047;p237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p237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6939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2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2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2" name="Google Shape;2052;p2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238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238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238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238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238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238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9" name="Google Shape;2059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238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3" name="Google Shape;2063;p238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4" name="Google Shape;2064;p238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238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238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238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8" name="Google Shape;2068;p238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p238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9254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Google Shape;2071;p2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239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2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5" name="Google Shape;2075;p2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39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239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239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239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239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239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239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239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239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239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239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0848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2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2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0" name="Google Shape;2090;p2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91" name="Google Shape;2091;p2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240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240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240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240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240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240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8" name="Google Shape;2098;p2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9" name="Google Shape;2099;p2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0" name="Google Shape;2100;p2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1" name="Google Shape;2101;p2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2" name="Google Shape;2102;p2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3" name="Google Shape;2103;p2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4" name="Google Shape;2104;p2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5" name="Google Shape;2105;p2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6" name="Google Shape;2106;p2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07" name="Google Shape;2107;p240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2108" name="Google Shape;2108;p240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109" name="Google Shape;2109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0" name="Google Shape;2110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1" name="Google Shape;2111;p240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240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240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240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240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240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240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240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p240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p240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1" name="Google Shape;2121;p240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p240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p240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4" name="Google Shape;2124;p240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3171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2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2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2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29" name="Google Shape;2129;p2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241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241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241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241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241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241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6" name="Google Shape;2136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7" name="Google Shape;2137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8" name="Google Shape;2138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9" name="Google Shape;2139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0" name="Google Shape;2140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1" name="Google Shape;2141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2" name="Google Shape;2142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3" name="Google Shape;2143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4" name="Google Shape;2144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5" name="Google Shape;2145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6" name="Google Shape;2146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7" name="Google Shape;2147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8" name="Google Shape;2148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9" name="Google Shape;2149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0" name="Google Shape;2150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1" name="Google Shape;2151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2" name="Google Shape;2152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3" name="Google Shape;2153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4" name="Google Shape;2154;p241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p241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6" name="Google Shape;2156;p241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241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8" name="Google Shape;2158;p241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p241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p241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p241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p241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p241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p241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p241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p241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p241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p241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8887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Google Shape;2170;p24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2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73" name="Google Shape;2173;p2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242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242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242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242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242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242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242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1" name="Google Shape;2181;p242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p242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791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2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243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2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88" name="Google Shape;2188;p2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9" name="Google Shape;2189;p243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243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243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243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243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243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243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243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243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243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9" name="Google Shape;2199;p243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0" name="Google Shape;2200;p243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1" name="Google Shape;2201;p243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2" name="Google Shape;2202;p243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3" name="Google Shape;2203;p243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4" name="Google Shape;2204;p243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5" name="Google Shape;2205;p243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p243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p243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62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89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8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8" name="Google Shape;1368;p189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189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615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Google Shape;2209;p24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244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2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13" name="Google Shape;2213;p2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244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244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244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244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244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244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244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244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244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244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244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244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244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244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244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244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244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244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244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3" name="Google Shape;2233;p244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4" name="Google Shape;2234;p244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2414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Google Shape;2236;p2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2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8" name="Google Shape;2238;p2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9" name="Google Shape;2239;p2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240" name="Google Shape;2240;p245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Google Shape;2241;p245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p245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p245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p245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p245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p245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p245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p245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p245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p245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p245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p245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8052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p2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2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2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7" name="Google Shape;2257;p2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46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246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246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246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246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246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246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246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246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246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246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9" name="Google Shape;2269;p246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0" name="Google Shape;2270;p246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p246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246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246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246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5" name="Google Shape;2275;p246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246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7" name="Google Shape;2277;p246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1512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Google Shape;2279;p2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p247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247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2" name="Google Shape;2282;p247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3" name="Google Shape;2283;p247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2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86" name="Google Shape;2286;p24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247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247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9" name="Google Shape;2289;p247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0" name="Google Shape;2290;p247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1" name="Google Shape;2291;p247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2" name="Google Shape;2292;p247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3" name="Google Shape;2293;p247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4" name="Google Shape;2294;p247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5" name="Google Shape;2295;p247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6" name="Google Shape;2296;p247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247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247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247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247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247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247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247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247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247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247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p247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247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247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247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1" name="Google Shape;2311;p247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247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p247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247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p247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340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Google Shape;2317;p2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8" name="Google Shape;2318;p2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2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0" name="Google Shape;2320;p24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248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248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2323" name="Google Shape;2323;p248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2091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2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2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8" name="Google Shape;2328;p249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249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249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249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684227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" name="Google Shape;2333;p2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p2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5" name="Google Shape;2335;p2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6" name="Google Shape;2336;p250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250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250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9" name="Google Shape;2339;p250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255545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1" name="Google Shape;2341;p2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p2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44" name="Google Shape;2344;p251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251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251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p251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163380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5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0" name="Google Shape;2350;p252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2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2" name="Google Shape;2352;p2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3" name="Google Shape;2353;p252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252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252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78086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Google Shape;2357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25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2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0" name="Google Shape;2360;p2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1" name="Google Shape;2361;p253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66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9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5" name="Google Shape;1375;p190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190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6702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Google Shape;2363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25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2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2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7" name="Google Shape;2367;p254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4756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2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1" name="Google Shape;2371;p25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9111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Google Shape;2373;p25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256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5" name="Google Shape;2375;p2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83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with Block">
  <p:cSld name="2-Col with Block"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79" name="Google Shape;2379;p257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0" name="Google Shape;2380;p257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257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p257"/>
          <p:cNvSpPr txBox="1">
            <a:spLocks noGrp="1"/>
          </p:cNvSpPr>
          <p:nvPr>
            <p:ph type="body" idx="2"/>
          </p:nvPr>
        </p:nvSpPr>
        <p:spPr>
          <a:xfrm>
            <a:off x="491068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p257"/>
          <p:cNvSpPr txBox="1">
            <a:spLocks noGrp="1"/>
          </p:cNvSpPr>
          <p:nvPr>
            <p:ph type="body" idx="3"/>
          </p:nvPr>
        </p:nvSpPr>
        <p:spPr>
          <a:xfrm>
            <a:off x="6328835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p257"/>
          <p:cNvSpPr txBox="1">
            <a:spLocks noGrp="1"/>
          </p:cNvSpPr>
          <p:nvPr>
            <p:ph type="body" idx="4"/>
          </p:nvPr>
        </p:nvSpPr>
        <p:spPr>
          <a:xfrm>
            <a:off x="491068" y="2624605"/>
            <a:ext cx="5364480" cy="331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5" name="Google Shape;2385;p257"/>
          <p:cNvSpPr txBox="1">
            <a:spLocks noGrp="1"/>
          </p:cNvSpPr>
          <p:nvPr>
            <p:ph type="body" idx="5"/>
          </p:nvPr>
        </p:nvSpPr>
        <p:spPr>
          <a:xfrm>
            <a:off x="6338571" y="2623101"/>
            <a:ext cx="5364480" cy="331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129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 with Block">
  <p:cSld name="4-Col with Block"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88" name="Google Shape;2388;p258"/>
          <p:cNvCxnSpPr/>
          <p:nvPr/>
        </p:nvCxnSpPr>
        <p:spPr>
          <a:xfrm>
            <a:off x="3168465" y="1791167"/>
            <a:ext cx="0" cy="40730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9" name="Google Shape;2389;p258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0" name="Google Shape;2390;p258"/>
          <p:cNvCxnSpPr/>
          <p:nvPr/>
        </p:nvCxnSpPr>
        <p:spPr>
          <a:xfrm>
            <a:off x="9021420" y="1780315"/>
            <a:ext cx="0" cy="408391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258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258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258"/>
          <p:cNvSpPr txBox="1">
            <a:spLocks noGrp="1"/>
          </p:cNvSpPr>
          <p:nvPr>
            <p:ph type="body" idx="2"/>
          </p:nvPr>
        </p:nvSpPr>
        <p:spPr>
          <a:xfrm>
            <a:off x="491067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258"/>
          <p:cNvSpPr txBox="1">
            <a:spLocks noGrp="1"/>
          </p:cNvSpPr>
          <p:nvPr>
            <p:ph type="body" idx="3"/>
          </p:nvPr>
        </p:nvSpPr>
        <p:spPr>
          <a:xfrm>
            <a:off x="341331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258"/>
          <p:cNvSpPr txBox="1">
            <a:spLocks noGrp="1"/>
          </p:cNvSpPr>
          <p:nvPr>
            <p:ph type="body" idx="4"/>
          </p:nvPr>
        </p:nvSpPr>
        <p:spPr>
          <a:xfrm>
            <a:off x="6334073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258"/>
          <p:cNvSpPr txBox="1">
            <a:spLocks noGrp="1"/>
          </p:cNvSpPr>
          <p:nvPr>
            <p:ph type="body" idx="5"/>
          </p:nvPr>
        </p:nvSpPr>
        <p:spPr>
          <a:xfrm>
            <a:off x="925769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258"/>
          <p:cNvSpPr txBox="1">
            <a:spLocks noGrp="1"/>
          </p:cNvSpPr>
          <p:nvPr>
            <p:ph type="body" idx="6"/>
          </p:nvPr>
        </p:nvSpPr>
        <p:spPr>
          <a:xfrm>
            <a:off x="491067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258"/>
          <p:cNvSpPr txBox="1">
            <a:spLocks noGrp="1"/>
          </p:cNvSpPr>
          <p:nvPr>
            <p:ph type="body" idx="7"/>
          </p:nvPr>
        </p:nvSpPr>
        <p:spPr>
          <a:xfrm>
            <a:off x="3413311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258"/>
          <p:cNvSpPr txBox="1">
            <a:spLocks noGrp="1"/>
          </p:cNvSpPr>
          <p:nvPr>
            <p:ph type="body" idx="8"/>
          </p:nvPr>
        </p:nvSpPr>
        <p:spPr>
          <a:xfrm>
            <a:off x="6334073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258"/>
          <p:cNvSpPr txBox="1">
            <a:spLocks noGrp="1"/>
          </p:cNvSpPr>
          <p:nvPr>
            <p:ph type="body" idx="9"/>
          </p:nvPr>
        </p:nvSpPr>
        <p:spPr>
          <a:xfrm>
            <a:off x="9257692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3532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259"/>
          <p:cNvSpPr txBox="1">
            <a:spLocks noGrp="1"/>
          </p:cNvSpPr>
          <p:nvPr>
            <p:ph type="ctrTitle"/>
          </p:nvPr>
        </p:nvSpPr>
        <p:spPr>
          <a:xfrm>
            <a:off x="914401" y="4184083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>
                <a:solidFill>
                  <a:srgbClr val="0066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259"/>
          <p:cNvSpPr txBox="1">
            <a:spLocks noGrp="1"/>
          </p:cNvSpPr>
          <p:nvPr>
            <p:ph type="subTitle" idx="1"/>
          </p:nvPr>
        </p:nvSpPr>
        <p:spPr>
          <a:xfrm>
            <a:off x="914401" y="4973469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98"/>
              <a:buNone/>
              <a:defRPr sz="1998"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38"/>
              <a:buNone/>
              <a:defRPr sz="1798"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98"/>
              <a:buNone/>
              <a:defRPr sz="1598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98"/>
              <a:buFont typeface="Calibri"/>
              <a:buNone/>
              <a:defRPr sz="1598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9pPr>
          </a:lstStyle>
          <a:p>
            <a:endParaRPr/>
          </a:p>
        </p:txBody>
      </p:sp>
      <p:sp>
        <p:nvSpPr>
          <p:cNvPr id="2405" name="Google Shape;2405;p25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06" name="Google Shape;2406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7" name="Google Shape;2407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6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9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2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7949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 type="secHead">
  <p:cSld name="Divider Title Slide Opt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260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6" y="-2"/>
            <a:ext cx="1222366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6" name="Google Shape;2416;p260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7" name="Google Shape;2417;p260"/>
          <p:cNvSpPr txBox="1">
            <a:spLocks noGrp="1"/>
          </p:cNvSpPr>
          <p:nvPr>
            <p:ph type="body" idx="1"/>
          </p:nvPr>
        </p:nvSpPr>
        <p:spPr>
          <a:xfrm>
            <a:off x="831851" y="4117579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98"/>
              <a:buNone/>
              <a:defRPr sz="19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38"/>
              <a:buNone/>
              <a:defRPr sz="179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98"/>
              <a:buFont typeface="Calibri"/>
              <a:buNone/>
              <a:defRPr sz="159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8" name="Google Shape;2418;p2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19" name="Google Shape;2419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1963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26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26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5" name="Google Shape;2425;p26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6" name="Google Shape;2426;p261"/>
          <p:cNvSpPr txBox="1">
            <a:spLocks noGrp="1"/>
          </p:cNvSpPr>
          <p:nvPr>
            <p:ph type="dt" idx="10"/>
          </p:nvPr>
        </p:nvSpPr>
        <p:spPr>
          <a:xfrm>
            <a:off x="1625601" y="6172203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261"/>
          <p:cNvSpPr txBox="1">
            <a:spLocks noGrp="1"/>
          </p:cNvSpPr>
          <p:nvPr>
            <p:ph type="sldNum" idx="12"/>
          </p:nvPr>
        </p:nvSpPr>
        <p:spPr>
          <a:xfrm>
            <a:off x="711200" y="6172203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24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">
  <p:cSld name="Text slide ">
    <p:bg>
      <p:bgPr>
        <a:solidFill>
          <a:schemeClr val="lt2"/>
        </a:solidFill>
        <a:effectLst/>
      </p:bgPr>
    </p:bg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73"/>
          <p:cNvSpPr>
            <a:spLocks noGrp="1"/>
          </p:cNvSpPr>
          <p:nvPr>
            <p:ph type="body" idx="1"/>
          </p:nvPr>
        </p:nvSpPr>
        <p:spPr>
          <a:xfrm>
            <a:off x="476252" y="1286001"/>
            <a:ext cx="11238520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1828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8" name="Google Shape;2528;p7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9" name="Google Shape;2529;p7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7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54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lace in Images">
  <p:cSld name="Title Slide Place in Images"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78"/>
          <p:cNvSpPr txBox="1">
            <a:spLocks noGrp="1"/>
          </p:cNvSpPr>
          <p:nvPr>
            <p:ph type="ctrTitle"/>
          </p:nvPr>
        </p:nvSpPr>
        <p:spPr>
          <a:xfrm>
            <a:off x="762000" y="3429320"/>
            <a:ext cx="10557309" cy="9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396"/>
              <a:buFont typeface="Calibri"/>
              <a:buNone/>
              <a:defRPr sz="4396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5"/>
              <a:buFont typeface="Calibri"/>
              <a:buNone/>
              <a:defRPr sz="1865"/>
            </a:lvl9pPr>
          </a:lstStyle>
          <a:p>
            <a:endParaRPr/>
          </a:p>
        </p:txBody>
      </p:sp>
      <p:sp>
        <p:nvSpPr>
          <p:cNvPr id="2533" name="Google Shape;2533;p78"/>
          <p:cNvSpPr txBox="1">
            <a:spLocks noGrp="1"/>
          </p:cNvSpPr>
          <p:nvPr>
            <p:ph type="subTitle" idx="1"/>
          </p:nvPr>
        </p:nvSpPr>
        <p:spPr>
          <a:xfrm>
            <a:off x="762000" y="4425318"/>
            <a:ext cx="10557309" cy="124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rgbClr val="7F7F7F"/>
              </a:buClr>
              <a:buSzPts val="2797"/>
              <a:buFont typeface="Arial"/>
              <a:buNone/>
              <a:defRPr sz="2797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rial"/>
              <a:buNone/>
              <a:defRPr sz="15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42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9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2" name="Google Shape;1382;p191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91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5300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276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36" name="Google Shape;2536;p276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7" name="Google Shape;2537;p276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1106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0" name="Google Shape;2540;p277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41" name="Google Shape;2541;p277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2" name="Google Shape;2542;p27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43" name="Google Shape;2543;p277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4" name="Google Shape;2544;p277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762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6" name="Google Shape;2546;p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2547" name="Google Shape;2547;p27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48" name="Google Shape;2548;p278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9" name="Google Shape;2549;p278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0" name="Google Shape;2550;p27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9863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2" name="Google Shape;2552;p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3" name="Google Shape;2553;p279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54" name="Google Shape;2554;p27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55" name="Google Shape;2555;p279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6" name="Google Shape;2556;p279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7" name="Google Shape;2557;p27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5491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9" name="Google Shape;2559;p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" name="Google Shape;2560;p280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1" name="Google Shape;2561;p28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62" name="Google Shape;2562;p280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3" name="Google Shape;2563;p280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4" name="Google Shape;2564;p280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4395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6" name="Google Shape;2566;p2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7" name="Google Shape;2567;p281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28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69" name="Google Shape;2569;p281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0" name="Google Shape;2570;p281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1" name="Google Shape;2571;p281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8710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3" name="Google Shape;2573;p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4" name="Google Shape;2574;p282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75" name="Google Shape;2575;p28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76" name="Google Shape;2576;p282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7" name="Google Shape;2577;p282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8" name="Google Shape;2578;p282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9469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" name="Google Shape;2580;p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1" name="Google Shape;2581;p28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82" name="Google Shape;2582;p28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28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84" name="Google Shape;2584;p283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p283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6738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7" name="Google Shape;2587;p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8" name="Google Shape;2588;p284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89" name="Google Shape;2589;p28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0" name="Google Shape;2590;p2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91" name="Google Shape;2591;p284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2" name="Google Shape;2592;p284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736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4" name="Google Shape;2594;p2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5" name="Google Shape;2595;p285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96" name="Google Shape;2596;p28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7" name="Google Shape;2597;p2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98" name="Google Shape;2598;p285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9" name="Google Shape;2599;p285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6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59"/>
          <p:cNvSpPr txBox="1">
            <a:spLocks noGrp="1"/>
          </p:cNvSpPr>
          <p:nvPr>
            <p:ph type="body" idx="1"/>
          </p:nvPr>
        </p:nvSpPr>
        <p:spPr>
          <a:xfrm>
            <a:off x="914401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84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9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6" name="Google Shape;1386;p19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9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0" name="Google Shape;1390;p192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192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0555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" name="Google Shape;2601;p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2" name="Google Shape;2602;p286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03" name="Google Shape;2603;p28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4" name="Google Shape;2604;p2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05" name="Google Shape;2605;p286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6" name="Google Shape;2606;p286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0406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8" name="Google Shape;2608;p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9" name="Google Shape;2609;p287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10" name="Google Shape;2610;p28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1" name="Google Shape;2611;p2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12" name="Google Shape;2612;p287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3" name="Google Shape;2613;p287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404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5" name="Google Shape;2615;p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6" name="Google Shape;2616;p288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17" name="Google Shape;2617;p28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8" name="Google Shape;2618;p2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19" name="Google Shape;2619;p2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0" name="Google Shape;2620;p2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2576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2" name="Google Shape;2622;p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3" name="Google Shape;2623;p289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24" name="Google Shape;2624;p28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26" name="Google Shape;2626;p289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7" name="Google Shape;2627;p289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425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9" name="Google Shape;2629;p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0" name="Google Shape;2630;p290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31" name="Google Shape;2631;p2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2" name="Google Shape;2632;p2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33" name="Google Shape;2633;p290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4" name="Google Shape;2634;p290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2605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29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7" name="Google Shape;2637;p29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38" name="Google Shape;2638;p291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9" name="Google Shape;2639;p2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0" name="Google Shape;2640;p2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41" name="Google Shape;2641;p291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2" name="Google Shape;2642;p291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5948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9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5" name="Google Shape;2645;p29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46" name="Google Shape;2646;p29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7" name="Google Shape;2647;p2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8" name="Google Shape;2648;p2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49" name="Google Shape;2649;p292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0" name="Google Shape;2650;p292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5884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29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3" name="Google Shape;2653;p29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54" name="Google Shape;2654;p293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5" name="Google Shape;2655;p2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2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57" name="Google Shape;2657;p293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8" name="Google Shape;2658;p293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7014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29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1" name="Google Shape;2661;p29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" name="Google Shape;2662;p294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3" name="Google Shape;2663;p2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4" name="Google Shape;2664;p2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65" name="Google Shape;2665;p294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6" name="Google Shape;2666;p294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7716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29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9" name="Google Shape;2669;p29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70" name="Google Shape;2670;p295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1" name="Google Shape;2671;p2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2" name="Google Shape;2672;p2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73" name="Google Shape;2673;p295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4" name="Google Shape;2674;p295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57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9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4" name="Google Shape;1394;p19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93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1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8" name="Google Shape;1398;p193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93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070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6" name="Google Shape;2676;p29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77" name="Google Shape;2677;p2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8" name="Google Shape;2678;p2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79" name="Google Shape;2679;p296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0" name="Google Shape;2680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1" name="Google Shape;2681;p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82" name="Google Shape;2682;p296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210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4" name="Google Shape;2684;p29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85" name="Google Shape;2685;p2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6" name="Google Shape;2686;p2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87" name="Google Shape;2687;p29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8" name="Google Shape;2688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9" name="Google Shape;2689;p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690" name="Google Shape;2690;p29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779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2" name="Google Shape;2692;p2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93" name="Google Shape;2693;p2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4" name="Google Shape;2694;p2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95" name="Google Shape;2695;p298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6" name="Google Shape;2696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7" name="Google Shape;2697;p2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698" name="Google Shape;2698;p298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7544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0" name="Google Shape;2700;p2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01" name="Google Shape;2701;p2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2" name="Google Shape;2702;p2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03" name="Google Shape;2703;p299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4" name="Google Shape;2704;p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5" name="Google Shape;2705;p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706" name="Google Shape;2706;p299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2096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8" name="Google Shape;2708;p3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09" name="Google Shape;2709;p3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0" name="Google Shape;2710;p3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11" name="Google Shape;2711;p300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2" name="Google Shape;2712;p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3" name="Google Shape;2713;p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714" name="Google Shape;2714;p300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35613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30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17" name="Google Shape;2717;p3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18" name="Google Shape;2718;p3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9" name="Google Shape;2719;p3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13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1" name="Google Shape;2721;p3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22" name="Google Shape;2722;p302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3" name="Google Shape;2723;p3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4" name="Google Shape;2724;p3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25" name="Google Shape;2725;p302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0928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303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28" name="Google Shape;2728;p3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29" name="Google Shape;2729;p30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0" name="Google Shape;2730;p3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1" name="Google Shape;2731;p3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335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p304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4" name="Google Shape;2734;p3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35" name="Google Shape;2735;p304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6" name="Google Shape;2736;p304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7" name="Google Shape;2737;p304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8" name="Google Shape;2738;p304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9" name="Google Shape;2739;p3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0" name="Google Shape;2740;p3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23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305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43" name="Google Shape;2743;p3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44" name="Google Shape;2744;p305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5" name="Google Shape;2745;p305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6" name="Google Shape;2746;p305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7" name="Google Shape;2747;p3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3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9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19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94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1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06" name="Google Shape;1406;p194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7" name="Google Shape;1407;p194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189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0" name="Google Shape;2750;p3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51" name="Google Shape;2751;p306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2" name="Google Shape;2752;p3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3" name="Google Shape;2753;p3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54" name="Google Shape;2754;p306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5" name="Google Shape;2755;p306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6" name="Google Shape;2756;p306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7" name="Google Shape;2757;p306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3580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9" name="Google Shape;2759;p3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60" name="Google Shape;2760;p307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1" name="Google Shape;2761;p3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3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63" name="Google Shape;2763;p307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307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307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307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307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307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5256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0" name="Google Shape;2770;p3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71" name="Google Shape;2771;p30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2" name="Google Shape;2772;p3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3" name="Google Shape;2773;p3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74" name="Google Shape;2774;p308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5" name="Google Shape;2775;p308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9285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" name="Google Shape;2777;p3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78" name="Google Shape;2778;p3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9" name="Google Shape;2779;p3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0" name="Google Shape;2780;p3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81" name="Google Shape;2781;p309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2" name="Google Shape;2782;p309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5589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3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85" name="Google Shape;2785;p3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3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7" name="Google Shape;2787;p3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88" name="Google Shape;2788;p310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9" name="Google Shape;2789;p310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0060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3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2" name="Google Shape;2792;p3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93" name="Google Shape;2793;p31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4" name="Google Shape;2794;p311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5" name="Google Shape;2795;p311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6" name="Google Shape;2796;p3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97" name="Google Shape;2797;p311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99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3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3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01" name="Google Shape;2801;p31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p312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3" name="Google Shape;2803;p312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4" name="Google Shape;2804;p3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05" name="Google Shape;2805;p312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0651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3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8" name="Google Shape;2808;p3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09" name="Google Shape;2809;p31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p313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31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p313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3" name="Google Shape;2813;p313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63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14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p314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3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8" name="Google Shape;2818;p3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19" name="Google Shape;2819;p31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0" name="Google Shape;2820;p314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314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314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3" name="Google Shape;2823;p314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0979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5" name="Google Shape;2825;p3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26" name="Google Shape;2826;p3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7" name="Google Shape;2827;p3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28" name="Google Shape;2828;p31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9" name="Google Shape;2829;p315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315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1" name="Google Shape;2831;p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2" name="Google Shape;2832;p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33" name="Google Shape;2833;p315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4" name="Google Shape;2834;p315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786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9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0" name="Google Shape;1410;p19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95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1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1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14" name="Google Shape;1414;p195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195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4194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" name="Google Shape;2836;p3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37" name="Google Shape;2837;p316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3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9" name="Google Shape;2839;p3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40" name="Google Shape;2840;p31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1" name="Google Shape;2841;p316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2" name="Google Shape;2842;p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3" name="Google Shape;2843;p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44" name="Google Shape;2844;p316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5" name="Google Shape;2845;p316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0479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7" name="Google Shape;2847;p3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48" name="Google Shape;2848;p3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9" name="Google Shape;2849;p3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50" name="Google Shape;2850;p31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1" name="Google Shape;2851;p317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317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317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317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317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6" name="Google Shape;2856;p317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7" name="Google Shape;2857;p317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8" name="Google Shape;2858;p317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3522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0" name="Google Shape;2860;p3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61" name="Google Shape;2861;p318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318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318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3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5" name="Google Shape;2865;p3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66" name="Google Shape;2866;p3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318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8" name="Google Shape;2868;p318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9" name="Google Shape;2869;p318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89539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3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72" name="Google Shape;2872;p319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319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319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3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6" name="Google Shape;2876;p3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77" name="Google Shape;2877;p3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8" name="Google Shape;2878;p319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319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319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1" name="Google Shape;2881;p319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2882" name="Google Shape;2882;p319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3" name="Google Shape;2883;p3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4" name="Google Shape;2884;p319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2885" name="Google Shape;2885;p319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6" name="Google Shape;2886;p3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7" name="Google Shape;2887;p319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8" name="Google Shape;2888;p319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9" name="Google Shape;2889;p319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6852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1" name="Google Shape;2891;p32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2" name="Google Shape;2892;p320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320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320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5" name="Google Shape;2895;p320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2896" name="Google Shape;2896;p3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7" name="Google Shape;2897;p3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98" name="Google Shape;2898;p320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2899" name="Google Shape;2899;p3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00" name="Google Shape;2900;p3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1" name="Google Shape;2901;p3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2" name="Google Shape;2902;p3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03" name="Google Shape;2903;p3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4" name="Google Shape;2904;p320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320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320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320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8" name="Google Shape;2908;p320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9" name="Google Shape;2909;p320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9251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1" name="Google Shape;2911;p32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12" name="Google Shape;2912;p321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321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321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3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6" name="Google Shape;2916;p3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17" name="Google Shape;2917;p3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8" name="Google Shape;2918;p321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321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321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1" name="Google Shape;2921;p321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2" name="Google Shape;2922;p321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3" name="Google Shape;2923;p321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4" name="Google Shape;2924;p321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5" name="Google Shape;2925;p321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6" name="Google Shape;2926;p321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7" name="Google Shape;2927;p321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8" name="Google Shape;2928;p321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9" name="Google Shape;2929;p321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42611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322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322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322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3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5" name="Google Shape;2935;p3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36" name="Google Shape;2936;p3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7" name="Google Shape;2937;p322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322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322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322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1" name="Google Shape;2941;p322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2" name="Google Shape;2942;p322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3" name="Google Shape;2943;p322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4" name="Google Shape;2944;p322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5" name="Google Shape;2945;p322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46" name="Google Shape;2946;p3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6965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8" name="Google Shape;2948;p3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49" name="Google Shape;2949;p323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323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323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323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3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4" name="Google Shape;2954;p3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55" name="Google Shape;2955;p3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6" name="Google Shape;2956;p323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7" name="Google Shape;2957;p323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323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323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0" name="Google Shape;2960;p323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1" name="Google Shape;2961;p323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2" name="Google Shape;2962;p323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3" name="Google Shape;2963;p323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4" name="Google Shape;2964;p323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5" name="Google Shape;2965;p323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6" name="Google Shape;2966;p323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7" name="Google Shape;2967;p323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8" name="Google Shape;2968;p323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9" name="Google Shape;2969;p323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0" name="Google Shape;2970;p323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1" name="Google Shape;2971;p323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2" name="Google Shape;2972;p323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3" name="Google Shape;2973;p323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4" name="Google Shape;2974;p323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5" name="Google Shape;2975;p323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6" name="Google Shape;2976;p323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7" name="Google Shape;2977;p323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8" name="Google Shape;2978;p323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9" name="Google Shape;2979;p323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0" name="Google Shape;2980;p323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1" name="Google Shape;2981;p323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2" name="Google Shape;2982;p323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3" name="Google Shape;2983;p323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4" name="Google Shape;2984;p323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5" name="Google Shape;2985;p323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6" name="Google Shape;2986;p323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7" name="Google Shape;2987;p323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8" name="Google Shape;2988;p323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9" name="Google Shape;2989;p323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0" name="Google Shape;2990;p323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4360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2" name="Google Shape;2992;p3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93" name="Google Shape;2993;p324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324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324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324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3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8" name="Google Shape;2998;p3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99" name="Google Shape;2999;p3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324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324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324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324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324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5" name="Google Shape;3005;p324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6" name="Google Shape;3006;p324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7" name="Google Shape;3007;p324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8" name="Google Shape;3008;p324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9" name="Google Shape;3009;p324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0" name="Google Shape;3010;p324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1" name="Google Shape;3011;p324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1555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3" name="Google Shape;3013;p3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14" name="Google Shape;3014;p325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325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325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325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325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3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0" name="Google Shape;3020;p3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21" name="Google Shape;3021;p3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2" name="Google Shape;3022;p325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325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325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325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325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7" name="Google Shape;3027;p325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8" name="Google Shape;3028;p325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9" name="Google Shape;3029;p325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0" name="Google Shape;3030;p325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1" name="Google Shape;3031;p325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2" name="Google Shape;3032;p325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3" name="Google Shape;3033;p325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4" name="Google Shape;3034;p325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5" name="Google Shape;3035;p325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6" name="Google Shape;3036;p325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7" name="Google Shape;3037;p325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8" name="Google Shape;3038;p325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9" name="Google Shape;3039;p325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0" name="Google Shape;3040;p325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1" name="Google Shape;3041;p325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57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96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8" name="Google Shape;1418;p19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96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1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2" name="Google Shape;1422;p196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196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9379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3" name="Google Shape;3043;p3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44" name="Google Shape;3044;p326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326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326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326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326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3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0" name="Google Shape;3050;p3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51" name="Google Shape;3051;p3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2" name="Google Shape;3052;p326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326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326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326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326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326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8" name="Google Shape;3058;p326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9" name="Google Shape;3059;p326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0" name="Google Shape;3060;p326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1" name="Google Shape;3061;p326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2" name="Google Shape;3062;p326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3" name="Google Shape;3063;p326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4" name="Google Shape;3064;p326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5" name="Google Shape;3065;p326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6" name="Google Shape;3066;p326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5049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8" name="Google Shape;3068;p3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69" name="Google Shape;3069;p327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3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1" name="Google Shape;3071;p3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2" name="Google Shape;3072;p3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3" name="Google Shape;3073;p327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3074" name="Google Shape;3074;p327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327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6" name="Google Shape;3076;p327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3077" name="Google Shape;3077;p327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327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9" name="Google Shape;3079;p327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3080" name="Google Shape;3080;p327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327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2" name="Google Shape;3082;p327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327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3084" name="Google Shape;3084;p327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327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327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3087" name="Google Shape;3087;p327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327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327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3090" name="Google Shape;3090;p327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327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327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3093" name="Google Shape;3093;p327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327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327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096" name="Google Shape;3096;p327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327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8" name="Google Shape;3098;p327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9" name="Google Shape;3099;p327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0" name="Google Shape;3100;p327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0070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Google Shape;3102;p3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03" name="Google Shape;3103;p32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3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5" name="Google Shape;3105;p3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6" name="Google Shape;3106;p3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7" name="Google Shape;3107;p32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32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3109" name="Google Shape;3109;p32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32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32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3112" name="Google Shape;3112;p32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32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32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3115" name="Google Shape;3115;p32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32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32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3118" name="Google Shape;3118;p32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32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32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121" name="Google Shape;3121;p32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2" name="Google Shape;3122;p328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3123" name="Google Shape;3123;p328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328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328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328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328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328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9" name="Google Shape;3129;p32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0" name="Google Shape;3130;p32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1" name="Google Shape;3131;p32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2" name="Google Shape;3132;p32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15958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4" name="Google Shape;3134;p3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35" name="Google Shape;3135;p329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3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7" name="Google Shape;3137;p3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38" name="Google Shape;3138;p3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9" name="Google Shape;3139;p329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329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3141" name="Google Shape;3141;p329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p329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329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3144" name="Google Shape;3144;p329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329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329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3147" name="Google Shape;3147;p329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329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329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3150" name="Google Shape;3150;p329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329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329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153" name="Google Shape;3153;p329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329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329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329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329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329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329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329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1" name="Google Shape;3161;p329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2" name="Google Shape;3162;p329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3" name="Google Shape;3163;p329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1002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5" name="Google Shape;3165;p3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66" name="Google Shape;3166;p330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3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8" name="Google Shape;3168;p3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69" name="Google Shape;3169;p3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0" name="Google Shape;3170;p330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330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3172" name="Google Shape;3172;p330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330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330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3175" name="Google Shape;3175;p330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330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330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3178" name="Google Shape;3178;p330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330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330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3181" name="Google Shape;3181;p330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330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330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184" name="Google Shape;3184;p330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330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330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330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330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330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0" name="Google Shape;3190;p330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330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2" name="Google Shape;3192;p330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3" name="Google Shape;3193;p330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4" name="Google Shape;3194;p330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7582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6" name="Google Shape;3196;p3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97" name="Google Shape;3197;p331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8" name="Google Shape;3198;p331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3199" name="Google Shape;3199;p331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331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331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331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331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331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5" name="Google Shape;3205;p3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6" name="Google Shape;3206;p3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07" name="Google Shape;3207;p3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8" name="Google Shape;3208;p331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331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3210" name="Google Shape;3210;p331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331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331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3213" name="Google Shape;3213;p331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331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331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3216" name="Google Shape;3216;p331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331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331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3219" name="Google Shape;3219;p331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331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331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222" name="Google Shape;3222;p331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331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4" name="Google Shape;3224;p331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5" name="Google Shape;3225;p331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6" name="Google Shape;3226;p331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5905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8" name="Google Shape;3228;p3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29" name="Google Shape;3229;p3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0" name="Google Shape;3230;p3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31" name="Google Shape;3231;p3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2" name="Google Shape;3232;p332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332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332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5" name="Google Shape;3235;p332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21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7" name="Google Shape;3237;p3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38" name="Google Shape;3238;p333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333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3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1" name="Google Shape;3241;p3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42" name="Google Shape;3242;p3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333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333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5" name="Google Shape;3245;p333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3246" name="Google Shape;3246;p333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7" name="Google Shape;3247;p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8" name="Google Shape;3248;p333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9" name="Google Shape;3249;p333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0" name="Google Shape;3250;p333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1" name="Google Shape;3251;p333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9507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3" name="Google Shape;3253;p3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54" name="Google Shape;3254;p334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334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3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7" name="Google Shape;3257;p3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58" name="Google Shape;3258;p3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9" name="Google Shape;3259;p334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334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1" name="Google Shape;3261;p334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3262" name="Google Shape;3262;p334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63" name="Google Shape;3263;p3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4" name="Google Shape;3264;p334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5" name="Google Shape;3265;p334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6" name="Google Shape;3266;p334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7" name="Google Shape;3267;p334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9420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335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335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335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3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3" name="Google Shape;3273;p3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74" name="Google Shape;3274;p3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5" name="Google Shape;3275;p335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335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335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335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9" name="Google Shape;3279;p335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0" name="Google Shape;3280;p335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701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9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8" name="Google Shape;1428;p19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9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6137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2" name="Google Shape;3282;p3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83" name="Google Shape;3283;p336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336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336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3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7" name="Google Shape;3287;p3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88" name="Google Shape;3288;p3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9" name="Google Shape;3289;p336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336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336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336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3" name="Google Shape;3293;p336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4" name="Google Shape;3294;p336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5" name="Google Shape;3295;p336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6" name="Google Shape;3296;p336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7" name="Google Shape;3297;p336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1359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3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0" name="Google Shape;3300;p3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01" name="Google Shape;3301;p3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2" name="Google Shape;3302;p337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3" name="Google Shape;3303;p337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337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5" name="Google Shape;3305;p337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6" name="Google Shape;3306;p337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7" name="Google Shape;3307;p337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8" name="Google Shape;3308;p3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0" name="Google Shape;3310;p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1" name="Google Shape;3311;p337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2" name="Google Shape;3312;p337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3" name="Google Shape;3313;p337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4" name="Google Shape;3314;p337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5" name="Google Shape;3315;p337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6" name="Google Shape;3316;p337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7" name="Google Shape;3317;p337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8" name="Google Shape;3318;p337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6701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0" name="Google Shape;3320;p33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321" name="Google Shape;3321;p338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2" name="Google Shape;3322;p3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3" name="Google Shape;3323;p3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24" name="Google Shape;3324;p3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5" name="Google Shape;3325;p338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6" name="Google Shape;3326;p338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7" name="Google Shape;3327;p338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8" name="Google Shape;3328;p338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9" name="Google Shape;3329;p338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0" name="Google Shape;3330;p338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1" name="Google Shape;3331;p338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2" name="Google Shape;3332;p338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3" name="Google Shape;3333;p338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4" name="Google Shape;3334;p338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5" name="Google Shape;3335;p338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4695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7" name="Google Shape;3337;p3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338" name="Google Shape;3338;p3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9" name="Google Shape;3339;p3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40" name="Google Shape;3340;p3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1" name="Google Shape;3341;p339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2" name="Google Shape;3342;p339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3" name="Google Shape;3343;p339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4" name="Google Shape;3344;p339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5" name="Google Shape;3345;p339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6" name="Google Shape;3346;p339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7" name="Google Shape;3347;p339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8" name="Google Shape;3348;p339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9" name="Google Shape;3349;p339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0" name="Google Shape;3350;p339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1" name="Google Shape;3351;p339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2" name="Google Shape;3352;p339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3" name="Google Shape;3353;p339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4" name="Google Shape;3354;p339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5" name="Google Shape;3355;p339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56" name="Google Shape;3356;p339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3357" name="Google Shape;3357;p339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3358" name="Google Shape;3358;p339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9" name="Google Shape;3359;p339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0" name="Google Shape;3360;p339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1" name="Google Shape;3361;p339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2" name="Google Shape;3362;p339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3" name="Google Shape;3363;p339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4" name="Google Shape;3364;p339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5" name="Google Shape;3365;p339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6" name="Google Shape;3366;p339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7" name="Google Shape;3367;p339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8" name="Google Shape;3368;p339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9" name="Google Shape;3369;p339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0" name="Google Shape;3370;p339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1" name="Google Shape;3371;p339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2" name="Google Shape;3372;p339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3" name="Google Shape;3373;p339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65189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5" name="Google Shape;3375;p3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376" name="Google Shape;3376;p3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7" name="Google Shape;3377;p3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78" name="Google Shape;3378;p3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9" name="Google Shape;3379;p340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0" name="Google Shape;3380;p340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1" name="Google Shape;3381;p340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p340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3" name="Google Shape;3383;p340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4" name="Google Shape;3384;p340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5" name="Google Shape;3385;p3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6" name="Google Shape;3386;p3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7" name="Google Shape;3387;p3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8" name="Google Shape;3388;p3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9" name="Google Shape;3389;p3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0" name="Google Shape;3390;p3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1" name="Google Shape;3391;p3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2" name="Google Shape;3392;p3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3" name="Google Shape;3393;p3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4" name="Google Shape;3394;p3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5" name="Google Shape;3395;p3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6" name="Google Shape;3396;p3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7" name="Google Shape;3397;p3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8" name="Google Shape;3398;p3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9" name="Google Shape;3399;p3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0" name="Google Shape;3400;p3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1" name="Google Shape;3401;p3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2" name="Google Shape;3402;p3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3" name="Google Shape;3403;p340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4" name="Google Shape;3404;p340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5" name="Google Shape;3405;p340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6" name="Google Shape;3406;p340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7" name="Google Shape;3407;p340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8" name="Google Shape;3408;p340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9" name="Google Shape;3409;p340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0" name="Google Shape;3410;p340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1" name="Google Shape;3411;p340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2" name="Google Shape;3412;p340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3" name="Google Shape;3413;p340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4" name="Google Shape;3414;p340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5" name="Google Shape;3415;p340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6" name="Google Shape;3416;p340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7" name="Google Shape;3417;p340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3018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9" name="Google Shape;3419;p3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20" name="Google Shape;3420;p3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3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22" name="Google Shape;3422;p3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3" name="Google Shape;3423;p341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4" name="Google Shape;3424;p341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5" name="Google Shape;3425;p341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6" name="Google Shape;3426;p341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7" name="Google Shape;3427;p341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8" name="Google Shape;3428;p341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9" name="Google Shape;3429;p341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0" name="Google Shape;3430;p341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1" name="Google Shape;3431;p341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36069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3" name="Google Shape;3433;p34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34" name="Google Shape;3434;p342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5" name="Google Shape;3435;p3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6" name="Google Shape;3436;p3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37" name="Google Shape;3437;p3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8" name="Google Shape;3438;p342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9" name="Google Shape;3439;p342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0" name="Google Shape;3440;p342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1" name="Google Shape;3441;p342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2" name="Google Shape;3442;p342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3" name="Google Shape;3443;p342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4" name="Google Shape;3444;p342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5" name="Google Shape;3445;p342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342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7" name="Google Shape;3447;p342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8" name="Google Shape;3448;p342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9" name="Google Shape;3449;p342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0" name="Google Shape;3450;p342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1" name="Google Shape;3451;p342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2" name="Google Shape;3452;p342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3" name="Google Shape;3453;p342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4" name="Google Shape;3454;p342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5" name="Google Shape;3455;p342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6" name="Google Shape;3456;p342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85369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8" name="Google Shape;3458;p3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59" name="Google Shape;3459;p343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0" name="Google Shape;3460;p3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1" name="Google Shape;3461;p3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62" name="Google Shape;3462;p3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3" name="Google Shape;3463;p343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4" name="Google Shape;3464;p343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5" name="Google Shape;3465;p343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6" name="Google Shape;3466;p343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7" name="Google Shape;3467;p343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8" name="Google Shape;3468;p343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9" name="Google Shape;3469;p343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0" name="Google Shape;3470;p343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1" name="Google Shape;3471;p343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2" name="Google Shape;3472;p343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3" name="Google Shape;3473;p343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4" name="Google Shape;3474;p343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5" name="Google Shape;3475;p343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6" name="Google Shape;3476;p343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7" name="Google Shape;3477;p343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8" name="Google Shape;3478;p343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9" name="Google Shape;3479;p343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0" name="Google Shape;3480;p343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1" name="Google Shape;3481;p343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2" name="Google Shape;3482;p343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3" name="Google Shape;3483;p343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7918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" name="Google Shape;3485;p34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86" name="Google Shape;3486;p3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7" name="Google Shape;3487;p3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88" name="Google Shape;3488;p3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3489" name="Google Shape;3489;p344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90" name="Google Shape;3490;p344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1" name="Google Shape;3491;p344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2" name="Google Shape;3492;p344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3" name="Google Shape;3493;p344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4" name="Google Shape;3494;p344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5" name="Google Shape;3495;p344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6" name="Google Shape;3496;p344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7" name="Google Shape;3497;p344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8" name="Google Shape;3498;p344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9" name="Google Shape;3499;p344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0" name="Google Shape;3500;p344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1" name="Google Shape;3501;p344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37945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3" name="Google Shape;3503;p3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04" name="Google Shape;3504;p3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5" name="Google Shape;3505;p3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06" name="Google Shape;3506;p3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7" name="Google Shape;3507;p345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345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345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345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345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345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345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345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345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345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345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8" name="Google Shape;3518;p345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9" name="Google Shape;3519;p345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0" name="Google Shape;3520;p345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1" name="Google Shape;3521;p345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2" name="Google Shape;3522;p345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3" name="Google Shape;3523;p345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4" name="Google Shape;3524;p345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5" name="Google Shape;3525;p345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6" name="Google Shape;3526;p345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05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1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1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6" name="Google Shape;1436;p198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7" name="Google Shape;1437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8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6757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8" name="Google Shape;3528;p3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29" name="Google Shape;3529;p346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0" name="Google Shape;3530;p346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1" name="Google Shape;3531;p346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2" name="Google Shape;3532;p346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3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4" name="Google Shape;3534;p3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35" name="Google Shape;3535;p3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6" name="Google Shape;3536;p346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346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8" name="Google Shape;3538;p346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9" name="Google Shape;3539;p346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0" name="Google Shape;3540;p346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1" name="Google Shape;3541;p346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2" name="Google Shape;3542;p346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3" name="Google Shape;3543;p346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4" name="Google Shape;3544;p346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45" name="Google Shape;3545;p346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346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346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346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346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346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346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2" name="Google Shape;3552;p346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346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p346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5" name="Google Shape;3555;p346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6" name="Google Shape;3556;p346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7" name="Google Shape;3557;p346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8" name="Google Shape;3558;p346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9" name="Google Shape;3559;p346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0" name="Google Shape;3560;p346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1" name="Google Shape;3561;p346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2" name="Google Shape;3562;p346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3" name="Google Shape;3563;p346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4" name="Google Shape;3564;p346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3637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6" name="Google Shape;3566;p3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67" name="Google Shape;3567;p3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8" name="Google Shape;3568;p3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69" name="Google Shape;3569;p347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0" name="Google Shape;3570;p347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1" name="Google Shape;3571;p347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3572" name="Google Shape;3572;p347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3774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" name="Google Shape;3574;p3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75" name="Google Shape;3575;p3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6" name="Google Shape;3576;p3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77" name="Google Shape;3577;p348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8" name="Google Shape;3578;p34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9" name="Google Shape;3579;p348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0" name="Google Shape;3580;p348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522156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2" name="Google Shape;3582;p3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83" name="Google Shape;3583;p3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4" name="Google Shape;3584;p3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85" name="Google Shape;3585;p349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6" name="Google Shape;3586;p349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7" name="Google Shape;3587;p349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8" name="Google Shape;3588;p349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544400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0" name="Google Shape;3590;p3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1" name="Google Shape;3591;p3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2" name="Google Shape;3592;p3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93" name="Google Shape;3593;p350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350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5" name="Google Shape;3595;p350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6" name="Google Shape;3596;p350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8137270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8" name="Google Shape;3598;p3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9" name="Google Shape;3599;p351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3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1" name="Google Shape;3601;p3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02" name="Google Shape;3602;p351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351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4" name="Google Shape;3604;p351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56151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6" name="Google Shape;3606;p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7" name="Google Shape;3607;p352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08" name="Google Shape;3608;p3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9" name="Google Shape;3609;p3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10" name="Google Shape;3610;p352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5447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2" name="Google Shape;3612;p3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3" name="Google Shape;3613;p35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14" name="Google Shape;3614;p3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5" name="Google Shape;3615;p3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16" name="Google Shape;3616;p353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7583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p3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9" name="Google Shape;3619;p3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20" name="Google Shape;3620;p35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05845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2" name="Google Shape;3622;p35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23" name="Google Shape;3623;p355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4" name="Google Shape;3624;p3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5" name="Google Shape;3625;p3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3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1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44" name="Google Shape;1444;p199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5" name="Google Shape;1445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9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40182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p35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8" name="Google Shape;3628;p356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79883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9" name="Google Shape;3629;p356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30" name="Google Shape;3630;p3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594667"/>
      </p:ext>
    </p:extLst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Informational Slide">
  <p:cSld name="Orange Informational Slide"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3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33" name="Google Shape;3633;p357"/>
          <p:cNvSpPr txBox="1">
            <a:spLocks noGrp="1"/>
          </p:cNvSpPr>
          <p:nvPr>
            <p:ph type="title"/>
          </p:nvPr>
        </p:nvSpPr>
        <p:spPr>
          <a:xfrm>
            <a:off x="657726" y="365127"/>
            <a:ext cx="10876548" cy="72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6">
                <a:solidFill>
                  <a:srgbClr val="009F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4" name="Google Shape;3634;p357"/>
          <p:cNvSpPr txBox="1">
            <a:spLocks noGrp="1"/>
          </p:cNvSpPr>
          <p:nvPr>
            <p:ph type="body" idx="1"/>
          </p:nvPr>
        </p:nvSpPr>
        <p:spPr>
          <a:xfrm>
            <a:off x="657726" y="1491136"/>
            <a:ext cx="108765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35" name="Google Shape;3635;p357"/>
          <p:cNvPicPr preferRelativeResize="0"/>
          <p:nvPr/>
        </p:nvPicPr>
        <p:blipFill rotWithShape="1">
          <a:blip r:embed="rId2">
            <a:alphaModFix/>
          </a:blip>
          <a:srcRect r="331"/>
          <a:stretch/>
        </p:blipFill>
        <p:spPr>
          <a:xfrm>
            <a:off x="483480" y="610744"/>
            <a:ext cx="11708521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6" name="Google Shape;3636;p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638585"/>
            <a:ext cx="12206868" cy="12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7" name="Google Shape;3637;p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04" y="6220322"/>
            <a:ext cx="1543411" cy="56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8" name="Google Shape;3638;p3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678" y="6263776"/>
            <a:ext cx="1885551" cy="4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9" name="Google Shape;3639;p3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822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24111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p3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3642" name="Google Shape;3642;p35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3" name="Google Shape;3643;p358"/>
          <p:cNvSpPr txBox="1">
            <a:spLocks noGrp="1"/>
          </p:cNvSpPr>
          <p:nvPr>
            <p:ph type="body" idx="1"/>
          </p:nvPr>
        </p:nvSpPr>
        <p:spPr>
          <a:xfrm>
            <a:off x="491067" y="1139370"/>
            <a:ext cx="11211984" cy="48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4" name="Google Shape;3644;p358"/>
          <p:cNvSpPr txBox="1">
            <a:spLocks noGrp="1"/>
          </p:cNvSpPr>
          <p:nvPr>
            <p:ph type="ftr" idx="11"/>
          </p:nvPr>
        </p:nvSpPr>
        <p:spPr>
          <a:xfrm>
            <a:off x="2419187" y="6398261"/>
            <a:ext cx="7355744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91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with Block">
  <p:cSld name="2-Col with Block"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359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3647" name="Google Shape;3647;p359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8" name="Google Shape;3648;p359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9" name="Google Shape;3649;p359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0" name="Google Shape;3650;p359"/>
          <p:cNvSpPr txBox="1">
            <a:spLocks noGrp="1"/>
          </p:cNvSpPr>
          <p:nvPr>
            <p:ph type="body" idx="2"/>
          </p:nvPr>
        </p:nvSpPr>
        <p:spPr>
          <a:xfrm>
            <a:off x="491068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1" name="Google Shape;3651;p359"/>
          <p:cNvSpPr txBox="1">
            <a:spLocks noGrp="1"/>
          </p:cNvSpPr>
          <p:nvPr>
            <p:ph type="body" idx="3"/>
          </p:nvPr>
        </p:nvSpPr>
        <p:spPr>
          <a:xfrm>
            <a:off x="6328835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2" name="Google Shape;3652;p359"/>
          <p:cNvSpPr txBox="1">
            <a:spLocks noGrp="1"/>
          </p:cNvSpPr>
          <p:nvPr>
            <p:ph type="body" idx="4"/>
          </p:nvPr>
        </p:nvSpPr>
        <p:spPr>
          <a:xfrm>
            <a:off x="491068" y="2624605"/>
            <a:ext cx="5364480" cy="331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3" name="Google Shape;3653;p359"/>
          <p:cNvSpPr txBox="1">
            <a:spLocks noGrp="1"/>
          </p:cNvSpPr>
          <p:nvPr>
            <p:ph type="body" idx="5"/>
          </p:nvPr>
        </p:nvSpPr>
        <p:spPr>
          <a:xfrm>
            <a:off x="6338571" y="2623101"/>
            <a:ext cx="5364480" cy="331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9879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Right Image">
  <p:cSld name="Title, Text and Right Image"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p360"/>
          <p:cNvSpPr txBox="1">
            <a:spLocks noGrp="1"/>
          </p:cNvSpPr>
          <p:nvPr>
            <p:ph type="title"/>
          </p:nvPr>
        </p:nvSpPr>
        <p:spPr>
          <a:xfrm>
            <a:off x="751416" y="517525"/>
            <a:ext cx="10668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6" name="Google Shape;3656;p36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7" name="Google Shape;3657;p3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58" name="Google Shape;3658;p360"/>
          <p:cNvSpPr txBox="1">
            <a:spLocks noGrp="1"/>
          </p:cNvSpPr>
          <p:nvPr>
            <p:ph type="body" idx="1"/>
          </p:nvPr>
        </p:nvSpPr>
        <p:spPr>
          <a:xfrm>
            <a:off x="751417" y="1818449"/>
            <a:ext cx="5173387" cy="412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9" name="Google Shape;3659;p360"/>
          <p:cNvSpPr>
            <a:spLocks noGrp="1"/>
          </p:cNvSpPr>
          <p:nvPr>
            <p:ph type="body" idx="2"/>
          </p:nvPr>
        </p:nvSpPr>
        <p:spPr>
          <a:xfrm>
            <a:off x="6252633" y="1733550"/>
            <a:ext cx="5166784" cy="4205288"/>
          </a:xfrm>
          <a:prstGeom prst="roundRect">
            <a:avLst>
              <a:gd name="adj" fmla="val 2400"/>
            </a:avLst>
          </a:prstGeom>
          <a:solidFill>
            <a:srgbClr val="ECECEE"/>
          </a:solidFill>
          <a:ln>
            <a:noFill/>
          </a:ln>
        </p:spPr>
        <p:txBody>
          <a:bodyPr spcFirstLastPara="1" wrap="square" lIns="182875" tIns="54850" rIns="182875" bIns="1828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560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361"/>
          <p:cNvSpPr txBox="1">
            <a:spLocks noGrp="1"/>
          </p:cNvSpPr>
          <p:nvPr>
            <p:ph type="body" idx="1"/>
          </p:nvPr>
        </p:nvSpPr>
        <p:spPr>
          <a:xfrm>
            <a:off x="755902" y="1809365"/>
            <a:ext cx="1066800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2" name="Google Shape;3662;p361"/>
          <p:cNvSpPr txBox="1">
            <a:spLocks noGrp="1"/>
          </p:cNvSpPr>
          <p:nvPr>
            <p:ph type="title"/>
          </p:nvPr>
        </p:nvSpPr>
        <p:spPr>
          <a:xfrm>
            <a:off x="755903" y="517525"/>
            <a:ext cx="106680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3" name="Google Shape;3663;p36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4" name="Google Shape;3664;p361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3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36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7" name="Google Shape;3667;p362"/>
          <p:cNvSpPr txBox="1">
            <a:spLocks noGrp="1"/>
          </p:cNvSpPr>
          <p:nvPr>
            <p:ph type="dt" idx="10"/>
          </p:nvPr>
        </p:nvSpPr>
        <p:spPr>
          <a:xfrm>
            <a:off x="609602" y="635636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8" name="Google Shape;3668;p36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9" name="Google Shape;3669;p362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77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 with Block">
  <p:cSld name="4-Col with Block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363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3672" name="Google Shape;3672;p363"/>
          <p:cNvCxnSpPr/>
          <p:nvPr/>
        </p:nvCxnSpPr>
        <p:spPr>
          <a:xfrm>
            <a:off x="3168465" y="1791167"/>
            <a:ext cx="0" cy="40730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3" name="Google Shape;3673;p363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4" name="Google Shape;3674;p363"/>
          <p:cNvCxnSpPr/>
          <p:nvPr/>
        </p:nvCxnSpPr>
        <p:spPr>
          <a:xfrm>
            <a:off x="9021420" y="1780315"/>
            <a:ext cx="0" cy="408391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5" name="Google Shape;3675;p363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6" name="Google Shape;3676;p363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7" name="Google Shape;3677;p363"/>
          <p:cNvSpPr txBox="1">
            <a:spLocks noGrp="1"/>
          </p:cNvSpPr>
          <p:nvPr>
            <p:ph type="body" idx="2"/>
          </p:nvPr>
        </p:nvSpPr>
        <p:spPr>
          <a:xfrm>
            <a:off x="491067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8" name="Google Shape;3678;p363"/>
          <p:cNvSpPr txBox="1">
            <a:spLocks noGrp="1"/>
          </p:cNvSpPr>
          <p:nvPr>
            <p:ph type="body" idx="3"/>
          </p:nvPr>
        </p:nvSpPr>
        <p:spPr>
          <a:xfrm>
            <a:off x="341331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9" name="Google Shape;3679;p363"/>
          <p:cNvSpPr txBox="1">
            <a:spLocks noGrp="1"/>
          </p:cNvSpPr>
          <p:nvPr>
            <p:ph type="body" idx="4"/>
          </p:nvPr>
        </p:nvSpPr>
        <p:spPr>
          <a:xfrm>
            <a:off x="6334073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0" name="Google Shape;3680;p363"/>
          <p:cNvSpPr txBox="1">
            <a:spLocks noGrp="1"/>
          </p:cNvSpPr>
          <p:nvPr>
            <p:ph type="body" idx="5"/>
          </p:nvPr>
        </p:nvSpPr>
        <p:spPr>
          <a:xfrm>
            <a:off x="925769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1" name="Google Shape;3681;p363"/>
          <p:cNvSpPr txBox="1">
            <a:spLocks noGrp="1"/>
          </p:cNvSpPr>
          <p:nvPr>
            <p:ph type="body" idx="6"/>
          </p:nvPr>
        </p:nvSpPr>
        <p:spPr>
          <a:xfrm>
            <a:off x="491067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2" name="Google Shape;3682;p363"/>
          <p:cNvSpPr txBox="1">
            <a:spLocks noGrp="1"/>
          </p:cNvSpPr>
          <p:nvPr>
            <p:ph type="body" idx="7"/>
          </p:nvPr>
        </p:nvSpPr>
        <p:spPr>
          <a:xfrm>
            <a:off x="3413311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3" name="Google Shape;3683;p363"/>
          <p:cNvSpPr txBox="1">
            <a:spLocks noGrp="1"/>
          </p:cNvSpPr>
          <p:nvPr>
            <p:ph type="body" idx="8"/>
          </p:nvPr>
        </p:nvSpPr>
        <p:spPr>
          <a:xfrm>
            <a:off x="6334073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4" name="Google Shape;3684;p363"/>
          <p:cNvSpPr txBox="1">
            <a:spLocks noGrp="1"/>
          </p:cNvSpPr>
          <p:nvPr>
            <p:ph type="body" idx="9"/>
          </p:nvPr>
        </p:nvSpPr>
        <p:spPr>
          <a:xfrm>
            <a:off x="9257692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52767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p36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7" name="Google Shape;3687;p364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8" name="Google Shape;3688;p364"/>
          <p:cNvSpPr txBox="1">
            <a:spLocks noGrp="1"/>
          </p:cNvSpPr>
          <p:nvPr>
            <p:ph type="dt" idx="10"/>
          </p:nvPr>
        </p:nvSpPr>
        <p:spPr>
          <a:xfrm>
            <a:off x="1625601" y="6172203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9" name="Google Shape;3689;p364"/>
          <p:cNvSpPr txBox="1">
            <a:spLocks noGrp="1"/>
          </p:cNvSpPr>
          <p:nvPr>
            <p:ph type="sldNum" idx="12"/>
          </p:nvPr>
        </p:nvSpPr>
        <p:spPr>
          <a:xfrm>
            <a:off x="711200" y="6172203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27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365"/>
          <p:cNvSpPr txBox="1">
            <a:spLocks noGrp="1"/>
          </p:cNvSpPr>
          <p:nvPr>
            <p:ph type="dt" idx="10"/>
          </p:nvPr>
        </p:nvSpPr>
        <p:spPr>
          <a:xfrm>
            <a:off x="609602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2" name="Google Shape;3692;p36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3" name="Google Shape;3693;p365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2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52" name="Google Shape;1452;p200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200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03289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Row with Picture">
  <p:cSld name="3-Row with Picture"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366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3696" name="Google Shape;3696;p366"/>
          <p:cNvCxnSpPr/>
          <p:nvPr/>
        </p:nvCxnSpPr>
        <p:spPr>
          <a:xfrm rot="10800000">
            <a:off x="491067" y="2690205"/>
            <a:ext cx="11211984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97" name="Google Shape;3697;p366"/>
          <p:cNvCxnSpPr/>
          <p:nvPr/>
        </p:nvCxnSpPr>
        <p:spPr>
          <a:xfrm rot="10800000">
            <a:off x="491067" y="4365061"/>
            <a:ext cx="11211984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8" name="Google Shape;3698;p36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9" name="Google Shape;3699;p366"/>
          <p:cNvSpPr>
            <a:spLocks noGrp="1"/>
          </p:cNvSpPr>
          <p:nvPr>
            <p:ph type="pic" idx="2"/>
          </p:nvPr>
        </p:nvSpPr>
        <p:spPr>
          <a:xfrm>
            <a:off x="491068" y="1209839"/>
            <a:ext cx="2844800" cy="129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0" name="Google Shape;3700;p366"/>
          <p:cNvSpPr txBox="1">
            <a:spLocks noGrp="1"/>
          </p:cNvSpPr>
          <p:nvPr>
            <p:ph type="body" idx="1"/>
          </p:nvPr>
        </p:nvSpPr>
        <p:spPr>
          <a:xfrm>
            <a:off x="3676651" y="1146867"/>
            <a:ext cx="8026400" cy="146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1" name="Google Shape;3701;p366"/>
          <p:cNvSpPr>
            <a:spLocks noGrp="1"/>
          </p:cNvSpPr>
          <p:nvPr>
            <p:ph type="pic" idx="3"/>
          </p:nvPr>
        </p:nvSpPr>
        <p:spPr>
          <a:xfrm>
            <a:off x="491068" y="2868174"/>
            <a:ext cx="2844800" cy="129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2" name="Google Shape;3702;p366"/>
          <p:cNvSpPr txBox="1">
            <a:spLocks noGrp="1"/>
          </p:cNvSpPr>
          <p:nvPr>
            <p:ph type="body" idx="4"/>
          </p:nvPr>
        </p:nvSpPr>
        <p:spPr>
          <a:xfrm>
            <a:off x="3676651" y="2778380"/>
            <a:ext cx="8026400" cy="145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3" name="Google Shape;3703;p366"/>
          <p:cNvSpPr>
            <a:spLocks noGrp="1"/>
          </p:cNvSpPr>
          <p:nvPr>
            <p:ph type="pic" idx="5"/>
          </p:nvPr>
        </p:nvSpPr>
        <p:spPr>
          <a:xfrm>
            <a:off x="491068" y="4546625"/>
            <a:ext cx="2844800" cy="129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4" name="Google Shape;3704;p366"/>
          <p:cNvSpPr txBox="1">
            <a:spLocks noGrp="1"/>
          </p:cNvSpPr>
          <p:nvPr>
            <p:ph type="body" idx="6"/>
          </p:nvPr>
        </p:nvSpPr>
        <p:spPr>
          <a:xfrm>
            <a:off x="3676651" y="4465967"/>
            <a:ext cx="8026400" cy="148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57415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367"/>
          <p:cNvSpPr txBox="1">
            <a:spLocks noGrp="1"/>
          </p:cNvSpPr>
          <p:nvPr>
            <p:ph type="ctrTitle"/>
          </p:nvPr>
        </p:nvSpPr>
        <p:spPr>
          <a:xfrm>
            <a:off x="396814" y="565424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60"/>
              <a:buFont typeface="Calibri"/>
              <a:buNone/>
              <a:defRPr sz="3459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4"/>
              <a:buFont typeface="Calibri"/>
              <a:buNone/>
              <a:defRPr sz="1862"/>
            </a:lvl9pPr>
          </a:lstStyle>
          <a:p>
            <a:endParaRPr/>
          </a:p>
        </p:txBody>
      </p:sp>
      <p:sp>
        <p:nvSpPr>
          <p:cNvPr id="3707" name="Google Shape;3707;p367"/>
          <p:cNvSpPr txBox="1">
            <a:spLocks noGrp="1"/>
          </p:cNvSpPr>
          <p:nvPr>
            <p:ph type="subTitle" idx="1"/>
          </p:nvPr>
        </p:nvSpPr>
        <p:spPr>
          <a:xfrm>
            <a:off x="396814" y="1199113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rgbClr val="7F7F7F"/>
              </a:buClr>
              <a:buSzPts val="2395"/>
              <a:buFont typeface="Arial"/>
              <a:buNone/>
              <a:defRPr sz="2395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96"/>
              <a:buFont typeface="Arial"/>
              <a:buNone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None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8" name="Google Shape;3708;p367"/>
          <p:cNvSpPr txBox="1">
            <a:spLocks noGrp="1"/>
          </p:cNvSpPr>
          <p:nvPr>
            <p:ph type="body" idx="2"/>
          </p:nvPr>
        </p:nvSpPr>
        <p:spPr>
          <a:xfrm>
            <a:off x="396814" y="1825629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04647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rgbClr val="0066A1"/>
              </a:buClr>
              <a:buSzPts val="1198"/>
              <a:buFont typeface="Merriweather Sans"/>
              <a:buChar char="▶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1863"/>
              <a:buFont typeface="Noto Sans Symbols"/>
              <a:buChar char="▪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94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6A1"/>
              </a:buClr>
              <a:buSzPts val="1596"/>
              <a:buFont typeface="Noto Sans Symbols"/>
              <a:buChar char="▪"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64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0066A1"/>
              </a:buClr>
              <a:buSzPts val="1464"/>
              <a:buFont typeface="Noto Sans Symbols"/>
              <a:buChar char="▪"/>
              <a:defRPr sz="14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64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0066A1"/>
              </a:buClr>
              <a:buSzPts val="1464"/>
              <a:buFont typeface="Noto Sans Symbols"/>
              <a:buChar char="▪"/>
              <a:defRPr sz="14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6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6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6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6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63"/>
              <a:buFont typeface="Arial"/>
              <a:buChar char="•"/>
              <a:defRPr sz="1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3224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36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1" name="Google Shape;3711;p368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2" name="Google Shape;3712;p368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13" name="Google Shape;3713;p368"/>
          <p:cNvSpPr txBox="1">
            <a:spLocks noGrp="1"/>
          </p:cNvSpPr>
          <p:nvPr>
            <p:ph type="body" idx="2"/>
          </p:nvPr>
        </p:nvSpPr>
        <p:spPr>
          <a:xfrm>
            <a:off x="838200" y="1106199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8"/>
              <a:buNone/>
              <a:defRPr sz="2398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755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2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2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60" name="Google Shape;1460;p201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1" name="Google Shape;1461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01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51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3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p6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6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2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6" name="Google Shape;1466;p2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2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5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2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20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2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4" name="Google Shape;1474;p203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810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04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7" name="Google Shape;1477;p2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04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2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0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05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3" name="Google Shape;1483;p2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205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205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205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7" name="Google Shape;1487;p205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4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06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2" name="Google Shape;1492;p2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06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4" name="Google Shape;1494;p206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5" name="Google Shape;1495;p206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3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2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207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2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03" name="Google Shape;1503;p207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4" name="Google Shape;1504;p207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207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207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12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2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208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2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2" name="Google Shape;1512;p20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20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20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20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208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208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457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2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1" name="Google Shape;1521;p2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3" name="Google Shape;1523;p209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209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597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2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2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8" name="Google Shape;1528;p2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0" name="Google Shape;1530;p210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210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650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34" name="Google Shape;1534;p2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2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7" name="Google Shape;1537;p211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8" name="Google Shape;1538;p211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9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- with bar">
  <p:cSld name="Text block - with bar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9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84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29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69"/>
          <p:cNvSpPr txBox="1">
            <a:spLocks noGrp="1"/>
          </p:cNvSpPr>
          <p:nvPr>
            <p:ph type="body" idx="1"/>
          </p:nvPr>
        </p:nvSpPr>
        <p:spPr>
          <a:xfrm>
            <a:off x="604839" y="1239433"/>
            <a:ext cx="10993437" cy="470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6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6"/>
              <a:buFont typeface="Calibri"/>
              <a:buNone/>
              <a:defRPr sz="1066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69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9323"/>
      </p:ext>
    </p:extLst>
  </p:cSld>
  <p:clrMapOvr>
    <a:masterClrMapping/>
  </p:clrMapOvr>
  <p:transition spd="med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42" name="Google Shape;1542;p21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12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212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5" name="Google Shape;1545;p2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212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925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2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0" name="Google Shape;1550;p21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13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21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3" name="Google Shape;1553;p21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213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717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8" name="Google Shape;1558;p21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214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214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214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214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593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2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215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215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2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9" name="Google Shape;1569;p21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215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215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215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215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721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2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78" name="Google Shape;1578;p21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16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216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1" name="Google Shape;1581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216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216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62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2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17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2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2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0" name="Google Shape;1590;p21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217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2" name="Google Shape;1592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17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p217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618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2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2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0" name="Google Shape;1600;p2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21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1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1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21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18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6" name="Google Shape;1606;p218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7" name="Google Shape;1607;p218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218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198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Google Shape;1610;p2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19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19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19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2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16" name="Google Shape;1616;p2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219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219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219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86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22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20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20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20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27" name="Google Shape;1627;p2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20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20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20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220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1632" name="Google Shape;1632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p220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1635" name="Google Shape;1635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7" name="Google Shape;1637;p220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220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220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531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22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21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21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21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5" name="Google Shape;1645;p221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1646" name="Google Shape;1646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7" name="Google Shape;1647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8" name="Google Shape;1648;p221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1649" name="Google Shape;1649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0" name="Google Shape;1650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1" name="Google Shape;1651;p2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2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53" name="Google Shape;1653;p2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21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21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21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21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221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221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6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77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77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77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951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Google Shape;1661;p2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22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22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22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2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7" name="Google Shape;1667;p2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p222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22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22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1" name="Google Shape;1671;p222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2" name="Google Shape;1672;p222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3" name="Google Shape;1673;p222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4" name="Google Shape;1674;p222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5" name="Google Shape;1675;p222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p222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p222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8" name="Google Shape;1678;p222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222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292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23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23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23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86" name="Google Shape;1686;p2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223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23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23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23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1" name="Google Shape;1691;p223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2" name="Google Shape;1692;p223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3" name="Google Shape;1693;p223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4" name="Google Shape;1694;p223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5" name="Google Shape;1695;p223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6" name="Google Shape;1696;p2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514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2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224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24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24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24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05" name="Google Shape;1705;p2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24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24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24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24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0" name="Google Shape;1710;p224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224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2" name="Google Shape;1712;p224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3" name="Google Shape;1713;p224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4" name="Google Shape;1714;p224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5" name="Google Shape;1715;p224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6" name="Google Shape;1716;p224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7" name="Google Shape;1717;p224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8" name="Google Shape;1718;p224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9" name="Google Shape;1719;p224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0" name="Google Shape;1720;p224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1" name="Google Shape;1721;p224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2" name="Google Shape;1722;p224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224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224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5" name="Google Shape;1725;p224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224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224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8" name="Google Shape;1728;p224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9" name="Google Shape;1729;p224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0" name="Google Shape;1730;p224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1" name="Google Shape;1731;p224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2" name="Google Shape;1732;p224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224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4" name="Google Shape;1734;p224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p224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p224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7" name="Google Shape;1737;p224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8" name="Google Shape;1738;p224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224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0" name="Google Shape;1740;p224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154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" name="Google Shape;1742;p2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225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225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225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225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2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49" name="Google Shape;1749;p2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225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25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25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225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225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5" name="Google Shape;1755;p225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6" name="Google Shape;1756;p225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7" name="Google Shape;1757;p225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8" name="Google Shape;1758;p225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225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225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225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278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2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4" name="Google Shape;1764;p226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226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226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226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226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2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71" name="Google Shape;1771;p2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26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226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226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226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226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7" name="Google Shape;1777;p226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8" name="Google Shape;1778;p226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9" name="Google Shape;1779;p226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0" name="Google Shape;1780;p226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1" name="Google Shape;1781;p226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2" name="Google Shape;1782;p226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p226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4" name="Google Shape;1784;p226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226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226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226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226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226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226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226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109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Google Shape;1793;p2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227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227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227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227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227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1" name="Google Shape;1801;p2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227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227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227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227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227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227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8" name="Google Shape;1808;p227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9" name="Google Shape;1809;p227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0" name="Google Shape;1810;p227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1" name="Google Shape;1811;p227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2" name="Google Shape;1812;p227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227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227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5" name="Google Shape;1815;p227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p227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43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2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Google Shape;1819;p22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2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2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22" name="Google Shape;1822;p2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28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1824" name="Google Shape;1824;p228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28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Google Shape;1826;p228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1827" name="Google Shape;1827;p228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28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228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1830" name="Google Shape;1830;p228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28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2" name="Google Shape;1832;p22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2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34" name="Google Shape;1834;p22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22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22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37" name="Google Shape;1837;p22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22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22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40" name="Google Shape;1840;p22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22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22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43" name="Google Shape;1843;p22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22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22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46" name="Google Shape;1846;p22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22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22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22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p22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978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229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2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56" name="Google Shape;1856;p2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229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229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59" name="Google Shape;1859;p229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229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229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62" name="Google Shape;1862;p229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229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229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65" name="Google Shape;1865;p229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229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229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68" name="Google Shape;1868;p229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229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229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71" name="Google Shape;1871;p229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2" name="Google Shape;1872;p229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1873" name="Google Shape;1873;p229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29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29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29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29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29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9" name="Google Shape;1879;p229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29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229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229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963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2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230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2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8" name="Google Shape;1888;p2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9" name="Google Shape;1889;p230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230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91" name="Google Shape;1891;p230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230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230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94" name="Google Shape;1894;p230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230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230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97" name="Google Shape;1897;p230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230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230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00" name="Google Shape;1900;p230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230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230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03" name="Google Shape;1903;p230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230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230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230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230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230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230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230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1" name="Google Shape;1911;p230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p230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3" name="Google Shape;1913;p230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35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2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231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2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2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19" name="Google Shape;1919;p2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31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231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22" name="Google Shape;1922;p231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231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31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25" name="Google Shape;1925;p231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231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231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28" name="Google Shape;1928;p231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231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31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31" name="Google Shape;1931;p231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231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231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34" name="Google Shape;1934;p231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231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231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231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31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31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31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231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231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231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231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78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7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7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2" name="Google Shape;1292;p178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78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8308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Google Shape;1946;p2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232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8" name="Google Shape;1948;p232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1949" name="Google Shape;1949;p232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32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32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32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32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32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5" name="Google Shape;1955;p2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2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57" name="Google Shape;1957;p2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232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232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60" name="Google Shape;1960;p232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232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232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63" name="Google Shape;1963;p232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232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232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66" name="Google Shape;1966;p232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32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232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69" name="Google Shape;1969;p232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232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232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72" name="Google Shape;1972;p232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232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4" name="Google Shape;1974;p232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5" name="Google Shape;1975;p232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6" name="Google Shape;1976;p232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692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2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2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2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81" name="Google Shape;1981;p2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33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233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233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p233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694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2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234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234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2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92" name="Google Shape;1992;p2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234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34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p234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1996" name="Google Shape;1996;p234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7" name="Google Shape;1997;p2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8" name="Google Shape;1998;p234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234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234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1" name="Google Shape;2001;p234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389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23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235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35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2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2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08" name="Google Shape;2008;p2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235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235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1" name="Google Shape;2011;p235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2012" name="Google Shape;2012;p235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3" name="Google Shape;2013;p2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4" name="Google Shape;2014;p235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5" name="Google Shape;2015;p235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6" name="Google Shape;2016;p235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7" name="Google Shape;2017;p235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272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Google Shape;2019;p2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p236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236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236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2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2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25" name="Google Shape;2025;p2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36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236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236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236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p236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236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714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23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237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237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237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2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2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39" name="Google Shape;2039;p2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37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237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237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237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4" name="Google Shape;2044;p237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5" name="Google Shape;2045;p237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6" name="Google Shape;2046;p237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7" name="Google Shape;2047;p237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p237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115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2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2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2" name="Google Shape;2052;p2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238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238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238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238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238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238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9" name="Google Shape;2059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238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3" name="Google Shape;2063;p238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4" name="Google Shape;2064;p238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238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238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238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8" name="Google Shape;2068;p238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p238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61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Google Shape;2071;p2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239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2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5" name="Google Shape;2075;p2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39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239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239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239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239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239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239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239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239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239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239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445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2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2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0" name="Google Shape;2090;p2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91" name="Google Shape;2091;p2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240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240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240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240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240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240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8" name="Google Shape;2098;p2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9" name="Google Shape;2099;p2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0" name="Google Shape;2100;p2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1" name="Google Shape;2101;p2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2" name="Google Shape;2102;p2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3" name="Google Shape;2103;p2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4" name="Google Shape;2104;p2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5" name="Google Shape;2105;p2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6" name="Google Shape;2106;p2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07" name="Google Shape;2107;p240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2108" name="Google Shape;2108;p240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109" name="Google Shape;2109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0" name="Google Shape;2110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1" name="Google Shape;2111;p240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240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240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240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240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240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240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240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p240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p240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1" name="Google Shape;2121;p240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p240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p240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4" name="Google Shape;2124;p240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641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2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2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2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29" name="Google Shape;2129;p2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241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241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241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241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241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241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6" name="Google Shape;2136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7" name="Google Shape;2137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8" name="Google Shape;2138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9" name="Google Shape;2139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0" name="Google Shape;2140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1" name="Google Shape;2141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2" name="Google Shape;2142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3" name="Google Shape;2143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4" name="Google Shape;2144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5" name="Google Shape;2145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6" name="Google Shape;2146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7" name="Google Shape;2147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8" name="Google Shape;2148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9" name="Google Shape;2149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0" name="Google Shape;2150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1" name="Google Shape;2151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2" name="Google Shape;2152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3" name="Google Shape;2153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4" name="Google Shape;2154;p241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p241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6" name="Google Shape;2156;p241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241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8" name="Google Shape;2158;p241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p241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p241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p241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p241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p241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p241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p241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p241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p241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p241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56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7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7" name="Google Shape;1297;p179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179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7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380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Google Shape;2170;p24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2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73" name="Google Shape;2173;p2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242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242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242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242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242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242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242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1" name="Google Shape;2181;p242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p242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588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2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243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2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88" name="Google Shape;2188;p2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9" name="Google Shape;2189;p243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243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243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243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243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243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243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243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243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243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9" name="Google Shape;2199;p243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0" name="Google Shape;2200;p243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1" name="Google Shape;2201;p243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2" name="Google Shape;2202;p243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3" name="Google Shape;2203;p243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4" name="Google Shape;2204;p243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5" name="Google Shape;2205;p243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p243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p243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535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Google Shape;2209;p24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244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2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13" name="Google Shape;2213;p2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244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244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244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244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244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244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244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244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244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244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244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244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244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244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244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244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244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244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244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3" name="Google Shape;2233;p244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4" name="Google Shape;2234;p244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440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Google Shape;2236;p2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2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8" name="Google Shape;2238;p2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9" name="Google Shape;2239;p2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240" name="Google Shape;2240;p245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Google Shape;2241;p245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p245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p245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p245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p245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p245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p245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p245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p245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p245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p245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p245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631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p2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2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2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7" name="Google Shape;2257;p2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46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246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246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246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246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246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246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246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246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246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246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9" name="Google Shape;2269;p246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0" name="Google Shape;2270;p246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p246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246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246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246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5" name="Google Shape;2275;p246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246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7" name="Google Shape;2277;p246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675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Google Shape;2279;p2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p247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247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2" name="Google Shape;2282;p247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3" name="Google Shape;2283;p247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2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86" name="Google Shape;2286;p24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247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247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9" name="Google Shape;2289;p247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0" name="Google Shape;2290;p247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1" name="Google Shape;2291;p247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2" name="Google Shape;2292;p247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3" name="Google Shape;2293;p247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4" name="Google Shape;2294;p247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5" name="Google Shape;2295;p247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6" name="Google Shape;2296;p247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247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247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247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247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247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247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247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247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247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247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p247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247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247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247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1" name="Google Shape;2311;p247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247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p247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247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p247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50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Google Shape;2317;p2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8" name="Google Shape;2318;p2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2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0" name="Google Shape;2320;p24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248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248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2323" name="Google Shape;2323;p248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03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2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2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8" name="Google Shape;2328;p249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249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249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249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40312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" name="Google Shape;2333;p2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p2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5" name="Google Shape;2335;p2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6" name="Google Shape;2336;p250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250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250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9" name="Google Shape;2339;p250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387470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1" name="Google Shape;2341;p2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p2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44" name="Google Shape;2344;p251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251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251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p251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7029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8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8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4" name="Google Shape;1304;p180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180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p180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796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5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0" name="Google Shape;2350;p252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2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2" name="Google Shape;2352;p2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3" name="Google Shape;2353;p252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252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252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02851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Google Shape;2357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25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2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0" name="Google Shape;2360;p2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1" name="Google Shape;2361;p253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565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Google Shape;2363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25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2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2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7" name="Google Shape;2367;p254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12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2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1" name="Google Shape;2371;p25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23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Google Shape;2373;p25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256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5" name="Google Shape;2375;p2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8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with Block">
  <p:cSld name="2-Col with Block"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79" name="Google Shape;2379;p257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0" name="Google Shape;2380;p257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257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p257"/>
          <p:cNvSpPr txBox="1">
            <a:spLocks noGrp="1"/>
          </p:cNvSpPr>
          <p:nvPr>
            <p:ph type="body" idx="2"/>
          </p:nvPr>
        </p:nvSpPr>
        <p:spPr>
          <a:xfrm>
            <a:off x="491068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p257"/>
          <p:cNvSpPr txBox="1">
            <a:spLocks noGrp="1"/>
          </p:cNvSpPr>
          <p:nvPr>
            <p:ph type="body" idx="3"/>
          </p:nvPr>
        </p:nvSpPr>
        <p:spPr>
          <a:xfrm>
            <a:off x="6328835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p257"/>
          <p:cNvSpPr txBox="1">
            <a:spLocks noGrp="1"/>
          </p:cNvSpPr>
          <p:nvPr>
            <p:ph type="body" idx="4"/>
          </p:nvPr>
        </p:nvSpPr>
        <p:spPr>
          <a:xfrm>
            <a:off x="491068" y="2624605"/>
            <a:ext cx="5364480" cy="331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5" name="Google Shape;2385;p257"/>
          <p:cNvSpPr txBox="1">
            <a:spLocks noGrp="1"/>
          </p:cNvSpPr>
          <p:nvPr>
            <p:ph type="body" idx="5"/>
          </p:nvPr>
        </p:nvSpPr>
        <p:spPr>
          <a:xfrm>
            <a:off x="6338571" y="2623101"/>
            <a:ext cx="5364480" cy="331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597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 with Block">
  <p:cSld name="4-Col with Block"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88" name="Google Shape;2388;p258"/>
          <p:cNvCxnSpPr/>
          <p:nvPr/>
        </p:nvCxnSpPr>
        <p:spPr>
          <a:xfrm>
            <a:off x="3168465" y="1791167"/>
            <a:ext cx="0" cy="40730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9" name="Google Shape;2389;p258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0" name="Google Shape;2390;p258"/>
          <p:cNvCxnSpPr/>
          <p:nvPr/>
        </p:nvCxnSpPr>
        <p:spPr>
          <a:xfrm>
            <a:off x="9021420" y="1780315"/>
            <a:ext cx="0" cy="408391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258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258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258"/>
          <p:cNvSpPr txBox="1">
            <a:spLocks noGrp="1"/>
          </p:cNvSpPr>
          <p:nvPr>
            <p:ph type="body" idx="2"/>
          </p:nvPr>
        </p:nvSpPr>
        <p:spPr>
          <a:xfrm>
            <a:off x="491067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258"/>
          <p:cNvSpPr txBox="1">
            <a:spLocks noGrp="1"/>
          </p:cNvSpPr>
          <p:nvPr>
            <p:ph type="body" idx="3"/>
          </p:nvPr>
        </p:nvSpPr>
        <p:spPr>
          <a:xfrm>
            <a:off x="341331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258"/>
          <p:cNvSpPr txBox="1">
            <a:spLocks noGrp="1"/>
          </p:cNvSpPr>
          <p:nvPr>
            <p:ph type="body" idx="4"/>
          </p:nvPr>
        </p:nvSpPr>
        <p:spPr>
          <a:xfrm>
            <a:off x="6334073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258"/>
          <p:cNvSpPr txBox="1">
            <a:spLocks noGrp="1"/>
          </p:cNvSpPr>
          <p:nvPr>
            <p:ph type="body" idx="5"/>
          </p:nvPr>
        </p:nvSpPr>
        <p:spPr>
          <a:xfrm>
            <a:off x="925769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258"/>
          <p:cNvSpPr txBox="1">
            <a:spLocks noGrp="1"/>
          </p:cNvSpPr>
          <p:nvPr>
            <p:ph type="body" idx="6"/>
          </p:nvPr>
        </p:nvSpPr>
        <p:spPr>
          <a:xfrm>
            <a:off x="491067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258"/>
          <p:cNvSpPr txBox="1">
            <a:spLocks noGrp="1"/>
          </p:cNvSpPr>
          <p:nvPr>
            <p:ph type="body" idx="7"/>
          </p:nvPr>
        </p:nvSpPr>
        <p:spPr>
          <a:xfrm>
            <a:off x="3413311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258"/>
          <p:cNvSpPr txBox="1">
            <a:spLocks noGrp="1"/>
          </p:cNvSpPr>
          <p:nvPr>
            <p:ph type="body" idx="8"/>
          </p:nvPr>
        </p:nvSpPr>
        <p:spPr>
          <a:xfrm>
            <a:off x="6334073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258"/>
          <p:cNvSpPr txBox="1">
            <a:spLocks noGrp="1"/>
          </p:cNvSpPr>
          <p:nvPr>
            <p:ph type="body" idx="9"/>
          </p:nvPr>
        </p:nvSpPr>
        <p:spPr>
          <a:xfrm>
            <a:off x="9257692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755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259"/>
          <p:cNvSpPr txBox="1">
            <a:spLocks noGrp="1"/>
          </p:cNvSpPr>
          <p:nvPr>
            <p:ph type="ctrTitle"/>
          </p:nvPr>
        </p:nvSpPr>
        <p:spPr>
          <a:xfrm>
            <a:off x="914401" y="4184083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>
                <a:solidFill>
                  <a:srgbClr val="0066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259"/>
          <p:cNvSpPr txBox="1">
            <a:spLocks noGrp="1"/>
          </p:cNvSpPr>
          <p:nvPr>
            <p:ph type="subTitle" idx="1"/>
          </p:nvPr>
        </p:nvSpPr>
        <p:spPr>
          <a:xfrm>
            <a:off x="914401" y="4973469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98"/>
              <a:buNone/>
              <a:defRPr sz="1998"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38"/>
              <a:buNone/>
              <a:defRPr sz="1798"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98"/>
              <a:buNone/>
              <a:defRPr sz="1598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98"/>
              <a:buFont typeface="Calibri"/>
              <a:buNone/>
              <a:defRPr sz="1598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9pPr>
          </a:lstStyle>
          <a:p>
            <a:endParaRPr/>
          </a:p>
        </p:txBody>
      </p:sp>
      <p:sp>
        <p:nvSpPr>
          <p:cNvPr id="2405" name="Google Shape;2405;p25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06" name="Google Shape;2406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7" name="Google Shape;2407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6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9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2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255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 type="secHead">
  <p:cSld name="Divider Title Slide Opt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260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6" y="-2"/>
            <a:ext cx="1222366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6" name="Google Shape;2416;p260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7" name="Google Shape;2417;p260"/>
          <p:cNvSpPr txBox="1">
            <a:spLocks noGrp="1"/>
          </p:cNvSpPr>
          <p:nvPr>
            <p:ph type="body" idx="1"/>
          </p:nvPr>
        </p:nvSpPr>
        <p:spPr>
          <a:xfrm>
            <a:off x="831851" y="4117579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98"/>
              <a:buNone/>
              <a:defRPr sz="19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38"/>
              <a:buNone/>
              <a:defRPr sz="179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98"/>
              <a:buFont typeface="Calibri"/>
              <a:buNone/>
              <a:defRPr sz="159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8" name="Google Shape;2418;p2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19" name="Google Shape;2419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632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26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26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5" name="Google Shape;2425;p26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6" name="Google Shape;2426;p261"/>
          <p:cNvSpPr txBox="1">
            <a:spLocks noGrp="1"/>
          </p:cNvSpPr>
          <p:nvPr>
            <p:ph type="dt" idx="10"/>
          </p:nvPr>
        </p:nvSpPr>
        <p:spPr>
          <a:xfrm>
            <a:off x="1625601" y="6172203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261"/>
          <p:cNvSpPr txBox="1">
            <a:spLocks noGrp="1"/>
          </p:cNvSpPr>
          <p:nvPr>
            <p:ph type="sldNum" idx="12"/>
          </p:nvPr>
        </p:nvSpPr>
        <p:spPr>
          <a:xfrm>
            <a:off x="711200" y="6172203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8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8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1" name="Google Shape;1311;p181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81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81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865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Informational Slide">
  <p:cSld name="Orange Informational Slide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2" name="Google Shape;1222;p58"/>
          <p:cNvSpPr txBox="1">
            <a:spLocks noGrp="1"/>
          </p:cNvSpPr>
          <p:nvPr>
            <p:ph type="title"/>
          </p:nvPr>
        </p:nvSpPr>
        <p:spPr>
          <a:xfrm>
            <a:off x="657726" y="365127"/>
            <a:ext cx="10876548" cy="72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6">
                <a:solidFill>
                  <a:srgbClr val="009F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58"/>
          <p:cNvSpPr txBox="1">
            <a:spLocks noGrp="1"/>
          </p:cNvSpPr>
          <p:nvPr>
            <p:ph type="body" idx="1"/>
          </p:nvPr>
        </p:nvSpPr>
        <p:spPr>
          <a:xfrm>
            <a:off x="657726" y="1491136"/>
            <a:ext cx="108765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4" name="Google Shape;1224;p58"/>
          <p:cNvPicPr preferRelativeResize="0"/>
          <p:nvPr/>
        </p:nvPicPr>
        <p:blipFill rotWithShape="1">
          <a:blip r:embed="rId2">
            <a:alphaModFix/>
          </a:blip>
          <a:srcRect r="331"/>
          <a:stretch/>
        </p:blipFill>
        <p:spPr>
          <a:xfrm>
            <a:off x="483480" y="610744"/>
            <a:ext cx="11708521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638585"/>
            <a:ext cx="12206868" cy="12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04" y="6220322"/>
            <a:ext cx="1543411" cy="56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678" y="6263776"/>
            <a:ext cx="1885551" cy="4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822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518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59"/>
          <p:cNvSpPr txBox="1">
            <a:spLocks noGrp="1"/>
          </p:cNvSpPr>
          <p:nvPr>
            <p:ph type="body" idx="1"/>
          </p:nvPr>
        </p:nvSpPr>
        <p:spPr>
          <a:xfrm>
            <a:off x="914401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6463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0"/>
          <p:cNvSpPr/>
          <p:nvPr/>
        </p:nvSpPr>
        <p:spPr>
          <a:xfrm>
            <a:off x="2118" y="3"/>
            <a:ext cx="12230100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35" name="Google Shape;1235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3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6030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65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" name="Google Shape;1239;p65"/>
          <p:cNvSpPr txBox="1">
            <a:spLocks noGrp="1"/>
          </p:cNvSpPr>
          <p:nvPr>
            <p:ph type="dt" idx="10"/>
          </p:nvPr>
        </p:nvSpPr>
        <p:spPr>
          <a:xfrm>
            <a:off x="1625604" y="6172209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p65"/>
          <p:cNvSpPr txBox="1">
            <a:spLocks noGrp="1"/>
          </p:cNvSpPr>
          <p:nvPr>
            <p:ph type="sldNum" idx="12"/>
          </p:nvPr>
        </p:nvSpPr>
        <p:spPr>
          <a:xfrm>
            <a:off x="711203" y="6172209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71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3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p6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6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8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">
  <p:cSld name="Text slide ">
    <p:bg>
      <p:bgPr>
        <a:solidFill>
          <a:schemeClr val="lt2"/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7"/>
          <p:cNvSpPr>
            <a:spLocks noGrp="1"/>
          </p:cNvSpPr>
          <p:nvPr>
            <p:ph type="body" idx="1"/>
          </p:nvPr>
        </p:nvSpPr>
        <p:spPr>
          <a:xfrm>
            <a:off x="476252" y="1286001"/>
            <a:ext cx="11238520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1828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6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6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6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86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- with bar">
  <p:cSld name="Text block - with bar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9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84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29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69"/>
          <p:cNvSpPr txBox="1">
            <a:spLocks noGrp="1"/>
          </p:cNvSpPr>
          <p:nvPr>
            <p:ph type="body" idx="1"/>
          </p:nvPr>
        </p:nvSpPr>
        <p:spPr>
          <a:xfrm>
            <a:off x="604839" y="1239433"/>
            <a:ext cx="10993437" cy="470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6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6"/>
              <a:buFont typeface="Calibri"/>
              <a:buNone/>
              <a:defRPr sz="1066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69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2412"/>
      </p:ext>
    </p:extLst>
  </p:cSld>
  <p:clrMapOvr>
    <a:masterClrMapping/>
  </p:clrMapOvr>
  <p:transition spd="med">
    <p:pu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Gray Back">
  <p:cSld name="Title Only Gray Back">
    <p:bg>
      <p:bgPr>
        <a:solidFill>
          <a:schemeClr val="lt2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0"/>
          <p:cNvSpPr txBox="1">
            <a:spLocks noGrp="1"/>
          </p:cNvSpPr>
          <p:nvPr>
            <p:ph type="sldNum" idx="12"/>
          </p:nvPr>
        </p:nvSpPr>
        <p:spPr>
          <a:xfrm>
            <a:off x="482601" y="6347050"/>
            <a:ext cx="249766" cy="24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8" name="Google Shape;1258;p7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324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1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261" name="Google Shape;1261;p7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71"/>
          <p:cNvSpPr txBox="1">
            <a:spLocks noGrp="1"/>
          </p:cNvSpPr>
          <p:nvPr>
            <p:ph type="body" idx="1"/>
          </p:nvPr>
        </p:nvSpPr>
        <p:spPr>
          <a:xfrm>
            <a:off x="491067" y="1139370"/>
            <a:ext cx="11211984" cy="48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3" name="Google Shape;1263;p71"/>
          <p:cNvSpPr txBox="1">
            <a:spLocks noGrp="1"/>
          </p:cNvSpPr>
          <p:nvPr>
            <p:ph type="ftr" idx="11"/>
          </p:nvPr>
        </p:nvSpPr>
        <p:spPr>
          <a:xfrm>
            <a:off x="2419187" y="6398261"/>
            <a:ext cx="7355744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071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s page">
  <p:cSld name="One column contents page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74"/>
          <p:cNvSpPr txBox="1">
            <a:spLocks noGrp="1"/>
          </p:cNvSpPr>
          <p:nvPr>
            <p:ph type="body" idx="1"/>
          </p:nvPr>
        </p:nvSpPr>
        <p:spPr>
          <a:xfrm>
            <a:off x="542978" y="1447800"/>
            <a:ext cx="9820228" cy="33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484848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484848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 sz="1800">
                <a:solidFill>
                  <a:srgbClr val="484848"/>
                </a:solidFill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>
                <a:solidFill>
                  <a:srgbClr val="484848"/>
                </a:solidFill>
              </a:defRPr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rgbClr val="48484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None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6" name="Google Shape;1266;p74"/>
          <p:cNvSpPr txBox="1">
            <a:spLocks noGrp="1"/>
          </p:cNvSpPr>
          <p:nvPr>
            <p:ph type="title"/>
          </p:nvPr>
        </p:nvSpPr>
        <p:spPr>
          <a:xfrm>
            <a:off x="535553" y="381000"/>
            <a:ext cx="925618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74"/>
          <p:cNvSpPr txBox="1">
            <a:spLocks noGrp="1"/>
          </p:cNvSpPr>
          <p:nvPr>
            <p:ph type="sldNum" idx="12"/>
          </p:nvPr>
        </p:nvSpPr>
        <p:spPr>
          <a:xfrm>
            <a:off x="535517" y="6334125"/>
            <a:ext cx="5143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68" name="Google Shape;1268;p7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5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6" Type="http://schemas.openxmlformats.org/officeDocument/2006/relationships/slideLayout" Target="../slideLayouts/slideLayout165.xml"/><Relationship Id="rId84" Type="http://schemas.openxmlformats.org/officeDocument/2006/relationships/slideLayout" Target="../slideLayouts/slideLayout173.xml"/><Relationship Id="rId89" Type="http://schemas.openxmlformats.org/officeDocument/2006/relationships/slideLayout" Target="../slideLayouts/slideLayout178.xml"/><Relationship Id="rId97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9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87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slideLayout" Target="../slideLayouts/slideLayout171.xml"/><Relationship Id="rId90" Type="http://schemas.openxmlformats.org/officeDocument/2006/relationships/slideLayout" Target="../slideLayouts/slideLayout179.xml"/><Relationship Id="rId95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85" Type="http://schemas.openxmlformats.org/officeDocument/2006/relationships/slideLayout" Target="../slideLayouts/slideLayout174.xml"/><Relationship Id="rId93" Type="http://schemas.openxmlformats.org/officeDocument/2006/relationships/slideLayout" Target="../slideLayouts/slideLayout182.xml"/><Relationship Id="rId9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83" Type="http://schemas.openxmlformats.org/officeDocument/2006/relationships/slideLayout" Target="../slideLayouts/slideLayout172.xml"/><Relationship Id="rId88" Type="http://schemas.openxmlformats.org/officeDocument/2006/relationships/slideLayout" Target="../slideLayouts/slideLayout177.xml"/><Relationship Id="rId91" Type="http://schemas.openxmlformats.org/officeDocument/2006/relationships/slideLayout" Target="../slideLayouts/slideLayout180.xml"/><Relationship Id="rId96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86" Type="http://schemas.openxmlformats.org/officeDocument/2006/relationships/slideLayout" Target="../slideLayouts/slideLayout175.xml"/><Relationship Id="rId94" Type="http://schemas.openxmlformats.org/officeDocument/2006/relationships/slideLayout" Target="../slideLayouts/slideLayout183.xml"/><Relationship Id="rId99" Type="http://schemas.openxmlformats.org/officeDocument/2006/relationships/theme" Target="../theme/theme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26" Type="http://schemas.openxmlformats.org/officeDocument/2006/relationships/slideLayout" Target="../slideLayouts/slideLayout213.xml"/><Relationship Id="rId39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08.xml"/><Relationship Id="rId34" Type="http://schemas.openxmlformats.org/officeDocument/2006/relationships/slideLayout" Target="../slideLayouts/slideLayout221.xml"/><Relationship Id="rId42" Type="http://schemas.openxmlformats.org/officeDocument/2006/relationships/slideLayout" Target="../slideLayouts/slideLayout229.xml"/><Relationship Id="rId47" Type="http://schemas.openxmlformats.org/officeDocument/2006/relationships/slideLayout" Target="../slideLayouts/slideLayout234.xml"/><Relationship Id="rId50" Type="http://schemas.openxmlformats.org/officeDocument/2006/relationships/slideLayout" Target="../slideLayouts/slideLayout237.xml"/><Relationship Id="rId55" Type="http://schemas.openxmlformats.org/officeDocument/2006/relationships/slideLayout" Target="../slideLayouts/slideLayout242.xml"/><Relationship Id="rId63" Type="http://schemas.openxmlformats.org/officeDocument/2006/relationships/slideLayout" Target="../slideLayouts/slideLayout250.xml"/><Relationship Id="rId68" Type="http://schemas.openxmlformats.org/officeDocument/2006/relationships/slideLayout" Target="../slideLayouts/slideLayout255.xml"/><Relationship Id="rId76" Type="http://schemas.openxmlformats.org/officeDocument/2006/relationships/slideLayout" Target="../slideLayouts/slideLayout263.xml"/><Relationship Id="rId84" Type="http://schemas.openxmlformats.org/officeDocument/2006/relationships/slideLayout" Target="../slideLayouts/slideLayout271.xml"/><Relationship Id="rId89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194.xml"/><Relationship Id="rId71" Type="http://schemas.openxmlformats.org/officeDocument/2006/relationships/slideLayout" Target="../slideLayouts/slideLayout258.xml"/><Relationship Id="rId92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32" Type="http://schemas.openxmlformats.org/officeDocument/2006/relationships/slideLayout" Target="../slideLayouts/slideLayout219.xml"/><Relationship Id="rId37" Type="http://schemas.openxmlformats.org/officeDocument/2006/relationships/slideLayout" Target="../slideLayouts/slideLayout224.xml"/><Relationship Id="rId40" Type="http://schemas.openxmlformats.org/officeDocument/2006/relationships/slideLayout" Target="../slideLayouts/slideLayout227.xml"/><Relationship Id="rId45" Type="http://schemas.openxmlformats.org/officeDocument/2006/relationships/slideLayout" Target="../slideLayouts/slideLayout232.xml"/><Relationship Id="rId53" Type="http://schemas.openxmlformats.org/officeDocument/2006/relationships/slideLayout" Target="../slideLayouts/slideLayout240.xml"/><Relationship Id="rId58" Type="http://schemas.openxmlformats.org/officeDocument/2006/relationships/slideLayout" Target="../slideLayouts/slideLayout245.xml"/><Relationship Id="rId66" Type="http://schemas.openxmlformats.org/officeDocument/2006/relationships/slideLayout" Target="../slideLayouts/slideLayout253.xml"/><Relationship Id="rId74" Type="http://schemas.openxmlformats.org/officeDocument/2006/relationships/slideLayout" Target="../slideLayouts/slideLayout261.xml"/><Relationship Id="rId79" Type="http://schemas.openxmlformats.org/officeDocument/2006/relationships/slideLayout" Target="../slideLayouts/slideLayout266.xml"/><Relationship Id="rId87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192.xml"/><Relationship Id="rId61" Type="http://schemas.openxmlformats.org/officeDocument/2006/relationships/slideLayout" Target="../slideLayouts/slideLayout248.xml"/><Relationship Id="rId82" Type="http://schemas.openxmlformats.org/officeDocument/2006/relationships/slideLayout" Target="../slideLayouts/slideLayout269.xml"/><Relationship Id="rId90" Type="http://schemas.openxmlformats.org/officeDocument/2006/relationships/slideLayout" Target="../slideLayouts/slideLayout277.xml"/><Relationship Id="rId95" Type="http://schemas.openxmlformats.org/officeDocument/2006/relationships/slideLayout" Target="../slideLayouts/slideLayout282.xml"/><Relationship Id="rId1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Relationship Id="rId27" Type="http://schemas.openxmlformats.org/officeDocument/2006/relationships/slideLayout" Target="../slideLayouts/slideLayout214.xml"/><Relationship Id="rId30" Type="http://schemas.openxmlformats.org/officeDocument/2006/relationships/slideLayout" Target="../slideLayouts/slideLayout217.xml"/><Relationship Id="rId35" Type="http://schemas.openxmlformats.org/officeDocument/2006/relationships/slideLayout" Target="../slideLayouts/slideLayout222.xml"/><Relationship Id="rId43" Type="http://schemas.openxmlformats.org/officeDocument/2006/relationships/slideLayout" Target="../slideLayouts/slideLayout230.xml"/><Relationship Id="rId48" Type="http://schemas.openxmlformats.org/officeDocument/2006/relationships/slideLayout" Target="../slideLayouts/slideLayout235.xml"/><Relationship Id="rId56" Type="http://schemas.openxmlformats.org/officeDocument/2006/relationships/slideLayout" Target="../slideLayouts/slideLayout243.xml"/><Relationship Id="rId64" Type="http://schemas.openxmlformats.org/officeDocument/2006/relationships/slideLayout" Target="../slideLayouts/slideLayout251.xml"/><Relationship Id="rId69" Type="http://schemas.openxmlformats.org/officeDocument/2006/relationships/slideLayout" Target="../slideLayouts/slideLayout256.xml"/><Relationship Id="rId77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195.xml"/><Relationship Id="rId51" Type="http://schemas.openxmlformats.org/officeDocument/2006/relationships/slideLayout" Target="../slideLayouts/slideLayout238.xml"/><Relationship Id="rId72" Type="http://schemas.openxmlformats.org/officeDocument/2006/relationships/slideLayout" Target="../slideLayouts/slideLayout259.xml"/><Relationship Id="rId80" Type="http://schemas.openxmlformats.org/officeDocument/2006/relationships/slideLayout" Target="../slideLayouts/slideLayout267.xml"/><Relationship Id="rId85" Type="http://schemas.openxmlformats.org/officeDocument/2006/relationships/slideLayout" Target="../slideLayouts/slideLayout272.xml"/><Relationship Id="rId93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12.xml"/><Relationship Id="rId33" Type="http://schemas.openxmlformats.org/officeDocument/2006/relationships/slideLayout" Target="../slideLayouts/slideLayout220.xml"/><Relationship Id="rId38" Type="http://schemas.openxmlformats.org/officeDocument/2006/relationships/slideLayout" Target="../slideLayouts/slideLayout225.xml"/><Relationship Id="rId46" Type="http://schemas.openxmlformats.org/officeDocument/2006/relationships/slideLayout" Target="../slideLayouts/slideLayout233.xml"/><Relationship Id="rId59" Type="http://schemas.openxmlformats.org/officeDocument/2006/relationships/slideLayout" Target="../slideLayouts/slideLayout246.xml"/><Relationship Id="rId67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07.xml"/><Relationship Id="rId41" Type="http://schemas.openxmlformats.org/officeDocument/2006/relationships/slideLayout" Target="../slideLayouts/slideLayout228.xml"/><Relationship Id="rId54" Type="http://schemas.openxmlformats.org/officeDocument/2006/relationships/slideLayout" Target="../slideLayouts/slideLayout241.xml"/><Relationship Id="rId62" Type="http://schemas.openxmlformats.org/officeDocument/2006/relationships/slideLayout" Target="../slideLayouts/slideLayout249.xml"/><Relationship Id="rId70" Type="http://schemas.openxmlformats.org/officeDocument/2006/relationships/slideLayout" Target="../slideLayouts/slideLayout257.xml"/><Relationship Id="rId75" Type="http://schemas.openxmlformats.org/officeDocument/2006/relationships/slideLayout" Target="../slideLayouts/slideLayout262.xml"/><Relationship Id="rId83" Type="http://schemas.openxmlformats.org/officeDocument/2006/relationships/slideLayout" Target="../slideLayouts/slideLayout270.xml"/><Relationship Id="rId88" Type="http://schemas.openxmlformats.org/officeDocument/2006/relationships/slideLayout" Target="../slideLayouts/slideLayout275.xml"/><Relationship Id="rId91" Type="http://schemas.openxmlformats.org/officeDocument/2006/relationships/slideLayout" Target="../slideLayouts/slideLayout278.xml"/><Relationship Id="rId96" Type="http://schemas.openxmlformats.org/officeDocument/2006/relationships/theme" Target="../theme/theme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28" Type="http://schemas.openxmlformats.org/officeDocument/2006/relationships/slideLayout" Target="../slideLayouts/slideLayout215.xml"/><Relationship Id="rId36" Type="http://schemas.openxmlformats.org/officeDocument/2006/relationships/slideLayout" Target="../slideLayouts/slideLayout223.xml"/><Relationship Id="rId49" Type="http://schemas.openxmlformats.org/officeDocument/2006/relationships/slideLayout" Target="../slideLayouts/slideLayout236.xml"/><Relationship Id="rId57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18.xml"/><Relationship Id="rId44" Type="http://schemas.openxmlformats.org/officeDocument/2006/relationships/slideLayout" Target="../slideLayouts/slideLayout231.xml"/><Relationship Id="rId52" Type="http://schemas.openxmlformats.org/officeDocument/2006/relationships/slideLayout" Target="../slideLayouts/slideLayout239.xml"/><Relationship Id="rId60" Type="http://schemas.openxmlformats.org/officeDocument/2006/relationships/slideLayout" Target="../slideLayouts/slideLayout247.xml"/><Relationship Id="rId65" Type="http://schemas.openxmlformats.org/officeDocument/2006/relationships/slideLayout" Target="../slideLayouts/slideLayout252.xml"/><Relationship Id="rId73" Type="http://schemas.openxmlformats.org/officeDocument/2006/relationships/slideLayout" Target="../slideLayouts/slideLayout260.xml"/><Relationship Id="rId78" Type="http://schemas.openxmlformats.org/officeDocument/2006/relationships/slideLayout" Target="../slideLayouts/slideLayout265.xml"/><Relationship Id="rId81" Type="http://schemas.openxmlformats.org/officeDocument/2006/relationships/slideLayout" Target="../slideLayouts/slideLayout268.xml"/><Relationship Id="rId86" Type="http://schemas.openxmlformats.org/officeDocument/2006/relationships/slideLayout" Target="../slideLayouts/slideLayout273.xml"/><Relationship Id="rId94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57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8" name="Google Shape;1218;p5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7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30" r:id="rId61"/>
    <p:sldLayoutId id="2147483731" r:id="rId62"/>
    <p:sldLayoutId id="2147483732" r:id="rId63"/>
    <p:sldLayoutId id="2147483733" r:id="rId64"/>
    <p:sldLayoutId id="2147483734" r:id="rId65"/>
    <p:sldLayoutId id="2147483735" r:id="rId66"/>
    <p:sldLayoutId id="2147483736" r:id="rId67"/>
    <p:sldLayoutId id="2147483737" r:id="rId68"/>
    <p:sldLayoutId id="2147483738" r:id="rId69"/>
    <p:sldLayoutId id="2147483739" r:id="rId70"/>
    <p:sldLayoutId id="2147483740" r:id="rId71"/>
    <p:sldLayoutId id="2147483741" r:id="rId72"/>
    <p:sldLayoutId id="2147483742" r:id="rId73"/>
    <p:sldLayoutId id="2147483743" r:id="rId74"/>
    <p:sldLayoutId id="2147483744" r:id="rId75"/>
    <p:sldLayoutId id="2147483745" r:id="rId76"/>
    <p:sldLayoutId id="2147483746" r:id="rId77"/>
    <p:sldLayoutId id="2147483747" r:id="rId78"/>
    <p:sldLayoutId id="2147483748" r:id="rId79"/>
    <p:sldLayoutId id="2147483749" r:id="rId80"/>
    <p:sldLayoutId id="2147483750" r:id="rId81"/>
    <p:sldLayoutId id="2147483751" r:id="rId82"/>
    <p:sldLayoutId id="2147483752" r:id="rId83"/>
    <p:sldLayoutId id="2147483753" r:id="rId84"/>
    <p:sldLayoutId id="2147483754" r:id="rId85"/>
    <p:sldLayoutId id="2147483755" r:id="rId86"/>
    <p:sldLayoutId id="2147483756" r:id="rId87"/>
    <p:sldLayoutId id="2147483757" r:id="rId88"/>
    <p:sldLayoutId id="2147483758" r:id="rId8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57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8" name="Google Shape;1218;p5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51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834" r:id="rId75"/>
    <p:sldLayoutId id="2147483835" r:id="rId76"/>
    <p:sldLayoutId id="2147483836" r:id="rId77"/>
    <p:sldLayoutId id="2147483837" r:id="rId78"/>
    <p:sldLayoutId id="2147483838" r:id="rId79"/>
    <p:sldLayoutId id="2147483839" r:id="rId80"/>
    <p:sldLayoutId id="2147483840" r:id="rId81"/>
    <p:sldLayoutId id="2147483841" r:id="rId82"/>
    <p:sldLayoutId id="2147483842" r:id="rId83"/>
    <p:sldLayoutId id="2147483843" r:id="rId84"/>
    <p:sldLayoutId id="2147483844" r:id="rId85"/>
    <p:sldLayoutId id="2147483845" r:id="rId86"/>
    <p:sldLayoutId id="2147483846" r:id="rId87"/>
    <p:sldLayoutId id="2147483847" r:id="rId88"/>
    <p:sldLayoutId id="2147483848" r:id="rId89"/>
    <p:sldLayoutId id="2147483849" r:id="rId90"/>
    <p:sldLayoutId id="2147483850" r:id="rId91"/>
    <p:sldLayoutId id="2147483851" r:id="rId92"/>
    <p:sldLayoutId id="2147483852" r:id="rId93"/>
    <p:sldLayoutId id="2147483853" r:id="rId94"/>
    <p:sldLayoutId id="2147483854" r:id="rId95"/>
    <p:sldLayoutId id="2147483855" r:id="rId96"/>
    <p:sldLayoutId id="2147483856" r:id="rId97"/>
    <p:sldLayoutId id="2147483857" r:id="rId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7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3" name="Google Shape;2523;p72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4" name="Google Shape;2524;p7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5" name="Google Shape;2525;p72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6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  <p:sldLayoutId id="2147483898" r:id="rId40"/>
    <p:sldLayoutId id="2147483899" r:id="rId41"/>
    <p:sldLayoutId id="2147483900" r:id="rId42"/>
    <p:sldLayoutId id="2147483901" r:id="rId43"/>
    <p:sldLayoutId id="2147483902" r:id="rId44"/>
    <p:sldLayoutId id="2147483903" r:id="rId45"/>
    <p:sldLayoutId id="2147483904" r:id="rId46"/>
    <p:sldLayoutId id="2147483905" r:id="rId47"/>
    <p:sldLayoutId id="2147483906" r:id="rId48"/>
    <p:sldLayoutId id="2147483907" r:id="rId49"/>
    <p:sldLayoutId id="2147483908" r:id="rId50"/>
    <p:sldLayoutId id="2147483909" r:id="rId51"/>
    <p:sldLayoutId id="2147483910" r:id="rId52"/>
    <p:sldLayoutId id="2147483911" r:id="rId53"/>
    <p:sldLayoutId id="2147483912" r:id="rId54"/>
    <p:sldLayoutId id="2147483913" r:id="rId55"/>
    <p:sldLayoutId id="2147483914" r:id="rId56"/>
    <p:sldLayoutId id="2147483915" r:id="rId57"/>
    <p:sldLayoutId id="2147483916" r:id="rId58"/>
    <p:sldLayoutId id="2147483917" r:id="rId59"/>
    <p:sldLayoutId id="2147483918" r:id="rId60"/>
    <p:sldLayoutId id="2147483919" r:id="rId61"/>
    <p:sldLayoutId id="2147483920" r:id="rId62"/>
    <p:sldLayoutId id="2147483921" r:id="rId63"/>
    <p:sldLayoutId id="2147483922" r:id="rId64"/>
    <p:sldLayoutId id="2147483923" r:id="rId65"/>
    <p:sldLayoutId id="2147483924" r:id="rId66"/>
    <p:sldLayoutId id="2147483925" r:id="rId67"/>
    <p:sldLayoutId id="2147483926" r:id="rId68"/>
    <p:sldLayoutId id="2147483927" r:id="rId69"/>
    <p:sldLayoutId id="2147483928" r:id="rId70"/>
    <p:sldLayoutId id="2147483929" r:id="rId71"/>
    <p:sldLayoutId id="2147483930" r:id="rId72"/>
    <p:sldLayoutId id="2147483931" r:id="rId73"/>
    <p:sldLayoutId id="2147483932" r:id="rId74"/>
    <p:sldLayoutId id="2147483933" r:id="rId75"/>
    <p:sldLayoutId id="2147483934" r:id="rId76"/>
    <p:sldLayoutId id="2147483935" r:id="rId77"/>
    <p:sldLayoutId id="2147483936" r:id="rId78"/>
    <p:sldLayoutId id="2147483937" r:id="rId79"/>
    <p:sldLayoutId id="2147483938" r:id="rId80"/>
    <p:sldLayoutId id="2147483939" r:id="rId81"/>
    <p:sldLayoutId id="2147483940" r:id="rId82"/>
    <p:sldLayoutId id="2147483941" r:id="rId83"/>
    <p:sldLayoutId id="2147483942" r:id="rId84"/>
    <p:sldLayoutId id="2147483943" r:id="rId85"/>
    <p:sldLayoutId id="2147483944" r:id="rId86"/>
    <p:sldLayoutId id="2147483945" r:id="rId87"/>
    <p:sldLayoutId id="2147483946" r:id="rId88"/>
    <p:sldLayoutId id="2147483947" r:id="rId89"/>
    <p:sldLayoutId id="2147483948" r:id="rId90"/>
    <p:sldLayoutId id="2147483949" r:id="rId91"/>
    <p:sldLayoutId id="2147483950" r:id="rId92"/>
    <p:sldLayoutId id="2147483951" r:id="rId93"/>
    <p:sldLayoutId id="2147483952" r:id="rId94"/>
    <p:sldLayoutId id="2147483953" r:id="rId9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jp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2.jpg"/><Relationship Id="rId4" Type="http://schemas.openxmlformats.org/officeDocument/2006/relationships/image" Target="../media/image4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jp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0.jp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80.png"/><Relationship Id="rId11" Type="http://schemas.openxmlformats.org/officeDocument/2006/relationships/image" Target="../media/image85.jp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jp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1" name="Google Shape;4501;p27"/>
          <p:cNvGrpSpPr/>
          <p:nvPr/>
        </p:nvGrpSpPr>
        <p:grpSpPr>
          <a:xfrm>
            <a:off x="783098" y="816077"/>
            <a:ext cx="9952643" cy="6078596"/>
            <a:chOff x="43412" y="434109"/>
            <a:chExt cx="10697167" cy="6464178"/>
          </a:xfrm>
        </p:grpSpPr>
        <p:sp>
          <p:nvSpPr>
            <p:cNvPr id="4502" name="Google Shape;4502;p27"/>
            <p:cNvSpPr/>
            <p:nvPr/>
          </p:nvSpPr>
          <p:spPr>
            <a:xfrm>
              <a:off x="3874309" y="2156486"/>
              <a:ext cx="721080" cy="3654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1393679" y="434109"/>
              <a:ext cx="8932576" cy="5931331"/>
            </a:xfrm>
            <a:prstGeom prst="cloud">
              <a:avLst/>
            </a:prstGeom>
            <a:solidFill>
              <a:srgbClr val="FFF0CE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3993"/>
              </a:pPr>
              <a:endParaRPr sz="3993" b="1" kern="0">
                <a:solidFill>
                  <a:srgbClr val="009F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2038318" y="1446217"/>
              <a:ext cx="2292445" cy="1456946"/>
            </a:xfrm>
            <a:prstGeom prst="cloud">
              <a:avLst/>
            </a:prstGeom>
            <a:solidFill>
              <a:srgbClr val="F2F7D4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Edge Cloud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009FDB"/>
                </a:buClr>
                <a:buSzPts val="1597"/>
              </a:pPr>
              <a:r>
                <a:rPr lang="en-US" sz="1597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(Visited Network)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05" name="Google Shape;4505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26783" y="1516421"/>
              <a:ext cx="333882" cy="890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6" name="Google Shape;4506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1767" y="5866967"/>
              <a:ext cx="320405" cy="854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7" name="Google Shape;4507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1074" y="3768456"/>
              <a:ext cx="334137" cy="891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8" name="Google Shape;4508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8411" y="3363618"/>
              <a:ext cx="2406247" cy="1565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9" name="Google Shape;4509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77134" y="5332703"/>
              <a:ext cx="2406247" cy="15655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10" name="Google Shape;4510;p27"/>
            <p:cNvCxnSpPr/>
            <p:nvPr/>
          </p:nvCxnSpPr>
          <p:spPr>
            <a:xfrm>
              <a:off x="1163374" y="1654121"/>
              <a:ext cx="373029" cy="280324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1" name="Google Shape;4511;p27"/>
            <p:cNvCxnSpPr/>
            <p:nvPr/>
          </p:nvCxnSpPr>
          <p:spPr>
            <a:xfrm rot="10800000" flipH="1">
              <a:off x="1611686" y="1927033"/>
              <a:ext cx="765308" cy="107031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2" name="Google Shape;4512;p27"/>
            <p:cNvCxnSpPr/>
            <p:nvPr/>
          </p:nvCxnSpPr>
          <p:spPr>
            <a:xfrm>
              <a:off x="1045852" y="3765498"/>
              <a:ext cx="382102" cy="538996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3" name="Google Shape;4513;p27"/>
            <p:cNvCxnSpPr/>
            <p:nvPr/>
          </p:nvCxnSpPr>
          <p:spPr>
            <a:xfrm rot="10800000" flipH="1">
              <a:off x="1478725" y="4314201"/>
              <a:ext cx="398962" cy="33961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4" name="Google Shape;4514;p27"/>
            <p:cNvCxnSpPr/>
            <p:nvPr/>
          </p:nvCxnSpPr>
          <p:spPr>
            <a:xfrm>
              <a:off x="1352499" y="5824446"/>
              <a:ext cx="471629" cy="30355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5" name="Google Shape;4515;p27"/>
            <p:cNvCxnSpPr/>
            <p:nvPr/>
          </p:nvCxnSpPr>
          <p:spPr>
            <a:xfrm>
              <a:off x="1963540" y="6325813"/>
              <a:ext cx="605520" cy="23314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16" name="Google Shape;4516;p27"/>
            <p:cNvSpPr/>
            <p:nvPr/>
          </p:nvSpPr>
          <p:spPr>
            <a:xfrm>
              <a:off x="8995228" y="2903163"/>
              <a:ext cx="1745351" cy="1279410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Internet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7"/>
            <p:cNvSpPr txBox="1"/>
            <p:nvPr/>
          </p:nvSpPr>
          <p:spPr>
            <a:xfrm>
              <a:off x="3560815" y="2133285"/>
              <a:ext cx="1139530" cy="47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398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Cache Server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7"/>
            <p:cNvSpPr txBox="1"/>
            <p:nvPr/>
          </p:nvSpPr>
          <p:spPr>
            <a:xfrm>
              <a:off x="3710665" y="5898212"/>
              <a:ext cx="1123394" cy="913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Cache Server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19" name="Google Shape;4519;p27"/>
            <p:cNvCxnSpPr/>
            <p:nvPr/>
          </p:nvCxnSpPr>
          <p:spPr>
            <a:xfrm>
              <a:off x="1319871" y="2390508"/>
              <a:ext cx="0" cy="841948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520" name="Google Shape;4520;p27"/>
            <p:cNvCxnSpPr/>
            <p:nvPr/>
          </p:nvCxnSpPr>
          <p:spPr>
            <a:xfrm>
              <a:off x="1824128" y="4835056"/>
              <a:ext cx="0" cy="841948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521" name="Google Shape;4521;p27"/>
            <p:cNvSpPr txBox="1"/>
            <p:nvPr/>
          </p:nvSpPr>
          <p:spPr>
            <a:xfrm>
              <a:off x="558130" y="2148958"/>
              <a:ext cx="913685" cy="913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Fast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Handover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7"/>
            <p:cNvSpPr txBox="1"/>
            <p:nvPr/>
          </p:nvSpPr>
          <p:spPr>
            <a:xfrm>
              <a:off x="1066758" y="4916274"/>
              <a:ext cx="913685" cy="913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Fast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Handover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23" name="Google Shape;4523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220057" y="1718830"/>
              <a:ext cx="371623" cy="37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4" name="Google Shape;4524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142683" y="3765498"/>
              <a:ext cx="356904" cy="356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5" name="Google Shape;4525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664060" y="5597020"/>
              <a:ext cx="356904" cy="356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6" name="Google Shape;4526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79856" y="1718830"/>
              <a:ext cx="3677202" cy="33936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27" name="Google Shape;4527;p27"/>
            <p:cNvGrpSpPr/>
            <p:nvPr/>
          </p:nvGrpSpPr>
          <p:grpSpPr>
            <a:xfrm>
              <a:off x="3530124" y="2068974"/>
              <a:ext cx="1075534" cy="886589"/>
              <a:chOff x="9465496" y="-734066"/>
              <a:chExt cx="1122899" cy="1274582"/>
            </a:xfrm>
          </p:grpSpPr>
          <p:pic>
            <p:nvPicPr>
              <p:cNvPr id="4528" name="Google Shape;4528;p2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490648" y="-734066"/>
                <a:ext cx="725487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29" name="Google Shape;4529;p27"/>
              <p:cNvSpPr txBox="1"/>
              <p:nvPr/>
            </p:nvSpPr>
            <p:spPr>
              <a:xfrm>
                <a:off x="9802582" y="472540"/>
                <a:ext cx="785813" cy="6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30" name="Google Shape;4530;p2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465496" y="-732791"/>
                <a:ext cx="896190" cy="3840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31" name="Google Shape;4531;p27"/>
            <p:cNvGrpSpPr/>
            <p:nvPr/>
          </p:nvGrpSpPr>
          <p:grpSpPr>
            <a:xfrm>
              <a:off x="3212250" y="3677138"/>
              <a:ext cx="1198793" cy="969799"/>
              <a:chOff x="9465496" y="-734066"/>
              <a:chExt cx="1122899" cy="1274582"/>
            </a:xfrm>
          </p:grpSpPr>
          <p:pic>
            <p:nvPicPr>
              <p:cNvPr id="4532" name="Google Shape;4532;p2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490648" y="-734066"/>
                <a:ext cx="725487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3" name="Google Shape;4533;p27"/>
              <p:cNvSpPr txBox="1"/>
              <p:nvPr/>
            </p:nvSpPr>
            <p:spPr>
              <a:xfrm>
                <a:off x="9802582" y="472540"/>
                <a:ext cx="785813" cy="6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34" name="Google Shape;4534;p2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465496" y="-732791"/>
                <a:ext cx="896190" cy="3840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35" name="Google Shape;4535;p27"/>
            <p:cNvGrpSpPr/>
            <p:nvPr/>
          </p:nvGrpSpPr>
          <p:grpSpPr>
            <a:xfrm>
              <a:off x="3666820" y="5612525"/>
              <a:ext cx="1075534" cy="886589"/>
              <a:chOff x="9465496" y="-734066"/>
              <a:chExt cx="1122899" cy="1274582"/>
            </a:xfrm>
          </p:grpSpPr>
          <p:pic>
            <p:nvPicPr>
              <p:cNvPr id="4536" name="Google Shape;4536;p2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490648" y="-734066"/>
                <a:ext cx="725487" cy="3657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7" name="Google Shape;4537;p27"/>
              <p:cNvSpPr txBox="1"/>
              <p:nvPr/>
            </p:nvSpPr>
            <p:spPr>
              <a:xfrm>
                <a:off x="9802582" y="472540"/>
                <a:ext cx="785813" cy="67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38" name="Google Shape;4538;p2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465496" y="-732791"/>
                <a:ext cx="896190" cy="3840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39" name="Google Shape;4539;p27"/>
            <p:cNvSpPr txBox="1"/>
            <p:nvPr/>
          </p:nvSpPr>
          <p:spPr>
            <a:xfrm>
              <a:off x="3348680" y="4596347"/>
              <a:ext cx="1139530" cy="47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398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Cache Server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40" name="Google Shape;4540;p27" descr="MRAP_B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3300" y="4940320"/>
              <a:ext cx="780288" cy="835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1" name="Google Shape;4541;p27" descr="Army_Soldier_Comm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83976" y="5465094"/>
              <a:ext cx="250730" cy="646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2" name="Google Shape;4542;p27"/>
            <p:cNvSpPr txBox="1"/>
            <p:nvPr/>
          </p:nvSpPr>
          <p:spPr>
            <a:xfrm>
              <a:off x="2112941" y="1879604"/>
              <a:ext cx="1139530" cy="78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398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Context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7"/>
            <p:cNvSpPr txBox="1"/>
            <p:nvPr/>
          </p:nvSpPr>
          <p:spPr>
            <a:xfrm>
              <a:off x="2004796" y="3949656"/>
              <a:ext cx="1139530" cy="78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398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Context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7"/>
            <p:cNvSpPr txBox="1"/>
            <p:nvPr/>
          </p:nvSpPr>
          <p:spPr>
            <a:xfrm>
              <a:off x="2499587" y="5788391"/>
              <a:ext cx="1139530" cy="78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398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Context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45" name="Google Shape;4545;p27"/>
            <p:cNvCxnSpPr/>
            <p:nvPr/>
          </p:nvCxnSpPr>
          <p:spPr>
            <a:xfrm>
              <a:off x="4342589" y="2231379"/>
              <a:ext cx="826998" cy="127709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6" name="Google Shape;4546;p27"/>
            <p:cNvCxnSpPr/>
            <p:nvPr/>
          </p:nvCxnSpPr>
          <p:spPr>
            <a:xfrm rot="10800000" flipH="1">
              <a:off x="4096014" y="3684090"/>
              <a:ext cx="1082978" cy="336607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7" name="Google Shape;4547;p27"/>
            <p:cNvCxnSpPr/>
            <p:nvPr/>
          </p:nvCxnSpPr>
          <p:spPr>
            <a:xfrm rot="10800000" flipH="1">
              <a:off x="4343906" y="4177530"/>
              <a:ext cx="818986" cy="1384527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48" name="Google Shape;4548;p27"/>
            <p:cNvSpPr txBox="1"/>
            <p:nvPr/>
          </p:nvSpPr>
          <p:spPr>
            <a:xfrm>
              <a:off x="3526063" y="3287722"/>
              <a:ext cx="501774" cy="171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App4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49" name="Google Shape;4549;p2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41899" y="4079884"/>
              <a:ext cx="724920" cy="365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0" name="Google Shape;4550;p27"/>
            <p:cNvSpPr txBox="1"/>
            <p:nvPr/>
          </p:nvSpPr>
          <p:spPr>
            <a:xfrm>
              <a:off x="3099007" y="4049766"/>
              <a:ext cx="1005651" cy="49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1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Third Party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11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51" name="Google Shape;4551;p2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0516" y="3395082"/>
              <a:ext cx="758681" cy="506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2" name="Google Shape;4552;p2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24319" y="510232"/>
              <a:ext cx="699809" cy="68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3" name="Google Shape;4553;p2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2027" y="2927674"/>
              <a:ext cx="774119" cy="580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4" name="Google Shape;4554;p2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35485" y="5557245"/>
              <a:ext cx="669476" cy="570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5" name="Google Shape;4555;p27"/>
            <p:cNvSpPr txBox="1"/>
            <p:nvPr/>
          </p:nvSpPr>
          <p:spPr>
            <a:xfrm>
              <a:off x="3387840" y="1561128"/>
              <a:ext cx="1005651" cy="49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1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Third Party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11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7"/>
            <p:cNvSpPr txBox="1"/>
            <p:nvPr/>
          </p:nvSpPr>
          <p:spPr>
            <a:xfrm>
              <a:off x="43412" y="3915447"/>
              <a:ext cx="1213537" cy="490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199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Fire Department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7"/>
            <p:cNvSpPr txBox="1"/>
            <p:nvPr/>
          </p:nvSpPr>
          <p:spPr>
            <a:xfrm>
              <a:off x="237146" y="1806217"/>
              <a:ext cx="1009828" cy="55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9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Police/EMS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58" name="Google Shape;4558;p2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9918" y="1245485"/>
              <a:ext cx="819520" cy="546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59" name="Google Shape;4559;p27"/>
          <p:cNvSpPr txBox="1">
            <a:spLocks noGrp="1"/>
          </p:cNvSpPr>
          <p:nvPr>
            <p:ph type="title"/>
          </p:nvPr>
        </p:nvSpPr>
        <p:spPr>
          <a:xfrm>
            <a:off x="344030" y="153732"/>
            <a:ext cx="10661116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/>
              <a:t>Mobile Edge Security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p28"/>
          <p:cNvSpPr txBox="1">
            <a:spLocks noGrp="1"/>
          </p:cNvSpPr>
          <p:nvPr>
            <p:ph type="title"/>
          </p:nvPr>
        </p:nvSpPr>
        <p:spPr>
          <a:xfrm>
            <a:off x="236065" y="57305"/>
            <a:ext cx="11705200" cy="43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Mobile Edge Cloud Opportunities, Security Challenges, and Mitigation</a:t>
            </a:r>
            <a:endParaRPr/>
          </a:p>
        </p:txBody>
      </p:sp>
      <p:sp>
        <p:nvSpPr>
          <p:cNvPr id="4565" name="Google Shape;4565;p28"/>
          <p:cNvSpPr txBox="1">
            <a:spLocks noGrp="1"/>
          </p:cNvSpPr>
          <p:nvPr>
            <p:ph type="sldNum" idx="4294967295"/>
          </p:nvPr>
        </p:nvSpPr>
        <p:spPr>
          <a:xfrm>
            <a:off x="12696" y="6296395"/>
            <a:ext cx="446743" cy="36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666666"/>
                </a:solidFill>
              </a:rPr>
              <a:pPr>
                <a:buClr>
                  <a:srgbClr val="000000"/>
                </a:buClr>
              </a:pPr>
              <a:t>2</a:t>
            </a:fld>
            <a:endParaRPr kern="0">
              <a:solidFill>
                <a:srgbClr val="666666"/>
              </a:solidFill>
            </a:endParaRPr>
          </a:p>
        </p:txBody>
      </p:sp>
      <p:graphicFrame>
        <p:nvGraphicFramePr>
          <p:cNvPr id="4566" name="Google Shape;4566;p28"/>
          <p:cNvGraphicFramePr/>
          <p:nvPr/>
        </p:nvGraphicFramePr>
        <p:xfrm>
          <a:off x="642182" y="6407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5G Capabilities </a:t>
                      </a:r>
                      <a:endParaRPr sz="1800"/>
                    </a:p>
                  </a:txBody>
                  <a:tcPr marL="91250" marR="91250" marT="45625" marB="45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Security Challenges</a:t>
                      </a:r>
                      <a:endParaRPr sz="1800"/>
                    </a:p>
                  </a:txBody>
                  <a:tcPr marL="91250" marR="91250" marT="45625" marB="45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Mitigation</a:t>
                      </a:r>
                      <a:endParaRPr sz="1800"/>
                    </a:p>
                  </a:txBody>
                  <a:tcPr marL="91250" marR="91250" marT="45625" marB="45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50">
                <a:tc rowSpan="5">
                  <a:txBody>
                    <a:bodyPr/>
                    <a:lstStyle/>
                    <a:p>
                      <a:pPr marL="342626" marR="0" lvl="0" indent="-3426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Server Computation at the edge of the network</a:t>
                      </a:r>
                      <a:endParaRPr/>
                    </a:p>
                    <a:p>
                      <a:pPr marL="342626" marR="0" lvl="0" indent="-2537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342626" marR="0" lvl="0" indent="-34262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Security Context at the Edge of the network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342626" marR="0" lvl="0" indent="-3426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MEC Servers provide caching, local processing and application aware optimization</a:t>
                      </a:r>
                      <a:endParaRPr sz="1400" b="1"/>
                    </a:p>
                    <a:p>
                      <a:pPr marL="342626" marR="0" lvl="0" indent="-2537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342626" marR="0" lvl="0" indent="-3426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Reduced handover time and Data off-loading</a:t>
                      </a:r>
                      <a:endParaRPr/>
                    </a:p>
                    <a:p>
                      <a:pPr marL="342626" marR="0" lvl="0" indent="-25372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342626" marR="0" lvl="0" indent="-34262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Reduced Latency for authentication for time sensitive applications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FD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If third party applications are run on the same platform as network functions, there are risks of poorly designed applications that allow the hackers to infiltrate the platform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Run both the edge computing applications and the network function(s) in robustly segregated virtual machines. 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FD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/>
                        <a:t>Sensitive security assets are compromised at virtualized functions at the edge. Man-In-The-Middle Attack at the Mobile Edge Server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Sensitive Security Assets stored at the mobile edge should be encrypted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FD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/>
                        <a:t>Persistent caching of old Security Association by both the UE and visited network will weaken security 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by way of cache poisoning, cache overwhelming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 the security implications and take  measures to protect these caches.</a:t>
                      </a:r>
                      <a:endParaRPr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FD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/>
                        <a:t>Attacker can gain connectivity or carry out a spoofing, eavesdropping or data manipulation attack during context transfer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Encrypted transfer of security context, IDS/IPS for proper monitoring and mitigation, proper security level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FD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Subscriber authentication within the visited network gives rise to additional security vulnerabilities at the edge of the network.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Reuse old security association (SA), while in the meantime running AKA and acquiring a new security association. Delegate some of the HSS functions to the visited network such as Delegated Subscriber Server (DSS).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Security Opportunities/Benefits</a:t>
                      </a:r>
                      <a:endParaRPr/>
                    </a:p>
                  </a:txBody>
                  <a:tcPr marL="91250" marR="91250" marT="45625" marB="45625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8475">
                <a:tc gridSpan="3">
                  <a:txBody>
                    <a:bodyPr/>
                    <a:lstStyle/>
                    <a:p>
                      <a:pPr marL="342626" marR="0" lvl="0" indent="-3426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The Edge provides an opportunity to embed security detection and mitigation functions to stop and isolate attacks before they can impact other parts of the 5G network. </a:t>
                      </a:r>
                      <a:endParaRPr sz="1400" b="1"/>
                    </a:p>
                  </a:txBody>
                  <a:tcPr marL="91250" marR="91250" marT="45625" marB="45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1" name="Google Shape;4571;p29"/>
          <p:cNvSpPr/>
          <p:nvPr/>
        </p:nvSpPr>
        <p:spPr>
          <a:xfrm>
            <a:off x="-345042" y="2274275"/>
            <a:ext cx="3638089" cy="58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6478" lvl="1">
              <a:buClr>
                <a:srgbClr val="000000"/>
              </a:buClr>
            </a:pPr>
            <a:r>
              <a:rPr lang="en-US" sz="1598" b="1" kern="0">
                <a:solidFill>
                  <a:srgbClr val="C98A02"/>
                </a:solidFill>
                <a:latin typeface="Calibri"/>
                <a:ea typeface="Calibri"/>
                <a:cs typeface="Calibri"/>
                <a:sym typeface="Calibri"/>
              </a:rPr>
              <a:t>Sealing between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96478" lvl="1">
              <a:buClr>
                <a:srgbClr val="000000"/>
              </a:buClr>
            </a:pPr>
            <a:r>
              <a:rPr lang="en-US" sz="1598" b="1" kern="0">
                <a:solidFill>
                  <a:srgbClr val="C98A02"/>
                </a:solidFill>
                <a:latin typeface="Calibri"/>
                <a:ea typeface="Calibri"/>
                <a:cs typeface="Calibri"/>
                <a:sym typeface="Calibri"/>
              </a:rPr>
              <a:t>slices at  the UE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572" name="Google Shape;4572;p29"/>
          <p:cNvGrpSpPr/>
          <p:nvPr/>
        </p:nvGrpSpPr>
        <p:grpSpPr>
          <a:xfrm>
            <a:off x="14595" y="525282"/>
            <a:ext cx="11635894" cy="6369393"/>
            <a:chOff x="8253" y="522252"/>
            <a:chExt cx="11648027" cy="6376035"/>
          </a:xfrm>
        </p:grpSpPr>
        <p:sp>
          <p:nvSpPr>
            <p:cNvPr id="4573" name="Google Shape;4573;p29"/>
            <p:cNvSpPr/>
            <p:nvPr/>
          </p:nvSpPr>
          <p:spPr>
            <a:xfrm>
              <a:off x="1705621" y="858172"/>
              <a:ext cx="9950659" cy="6016947"/>
            </a:xfrm>
            <a:prstGeom prst="cloud">
              <a:avLst/>
            </a:prstGeom>
            <a:solidFill>
              <a:srgbClr val="FFF0CE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3993"/>
              </a:pPr>
              <a:endParaRPr sz="3993" b="1" kern="0">
                <a:solidFill>
                  <a:srgbClr val="009F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2158862" y="1447291"/>
              <a:ext cx="2292445" cy="1456946"/>
            </a:xfrm>
            <a:prstGeom prst="cloud">
              <a:avLst/>
            </a:prstGeom>
            <a:solidFill>
              <a:srgbClr val="F2F7D4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Edge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Cloud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4686887" y="1252075"/>
              <a:ext cx="2292445" cy="1456946"/>
            </a:xfrm>
            <a:prstGeom prst="cloud">
              <a:avLst/>
            </a:prstGeom>
            <a:solidFill>
              <a:srgbClr val="D8FBB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Control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Plane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76" name="Google Shape;457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25611" y="1522177"/>
              <a:ext cx="257233" cy="685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7" name="Google Shape;457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5218" y="5916473"/>
              <a:ext cx="244681" cy="652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8" name="Google Shape;457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90908" y="4107643"/>
              <a:ext cx="291936" cy="778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9" name="Google Shape;4579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68811" y="3394738"/>
              <a:ext cx="2406247" cy="1565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0" name="Google Shape;4580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77134" y="5332703"/>
              <a:ext cx="2406247" cy="1565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1" name="Google Shape;4581;p29"/>
            <p:cNvSpPr/>
            <p:nvPr/>
          </p:nvSpPr>
          <p:spPr>
            <a:xfrm>
              <a:off x="4609925" y="4865549"/>
              <a:ext cx="2292445" cy="1456946"/>
            </a:xfrm>
            <a:prstGeom prst="cloud">
              <a:avLst/>
            </a:prstGeom>
            <a:solidFill>
              <a:srgbClr val="D8FBB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User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Plane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82" name="Google Shape;4582;p29"/>
            <p:cNvCxnSpPr/>
            <p:nvPr/>
          </p:nvCxnSpPr>
          <p:spPr>
            <a:xfrm rot="10800000" flipH="1">
              <a:off x="1611686" y="1927033"/>
              <a:ext cx="765308" cy="107031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83" name="Google Shape;4583;p29"/>
            <p:cNvCxnSpPr/>
            <p:nvPr/>
          </p:nvCxnSpPr>
          <p:spPr>
            <a:xfrm rot="10800000" flipH="1">
              <a:off x="1562419" y="4304496"/>
              <a:ext cx="398962" cy="33961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84" name="Google Shape;4584;p29"/>
            <p:cNvCxnSpPr/>
            <p:nvPr/>
          </p:nvCxnSpPr>
          <p:spPr>
            <a:xfrm>
              <a:off x="1198927" y="5805727"/>
              <a:ext cx="643631" cy="49094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85" name="Google Shape;4585;p29"/>
            <p:cNvCxnSpPr/>
            <p:nvPr/>
          </p:nvCxnSpPr>
          <p:spPr>
            <a:xfrm>
              <a:off x="1963540" y="6325813"/>
              <a:ext cx="605520" cy="23314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86" name="Google Shape;4586;p29"/>
            <p:cNvSpPr/>
            <p:nvPr/>
          </p:nvSpPr>
          <p:spPr>
            <a:xfrm>
              <a:off x="7632768" y="1094862"/>
              <a:ext cx="2292445" cy="1456946"/>
            </a:xfrm>
            <a:prstGeom prst="cloud">
              <a:avLst/>
            </a:prstGeom>
            <a:solidFill>
              <a:srgbClr val="D8FBB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Data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Plane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87" name="Google Shape;458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2317" y="3723238"/>
              <a:ext cx="792043" cy="6069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88" name="Google Shape;4588;p29"/>
            <p:cNvCxnSpPr/>
            <p:nvPr/>
          </p:nvCxnSpPr>
          <p:spPr>
            <a:xfrm>
              <a:off x="1085260" y="1640811"/>
              <a:ext cx="508597" cy="346136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89" name="Google Shape;4589;p29"/>
            <p:cNvSpPr/>
            <p:nvPr/>
          </p:nvSpPr>
          <p:spPr>
            <a:xfrm>
              <a:off x="8773802" y="3062608"/>
              <a:ext cx="1745351" cy="1279410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79725" tIns="39850" rIns="79725" bIns="39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9FDB"/>
                </a:buClr>
                <a:buSzPts val="1995"/>
              </a:pPr>
              <a:r>
                <a:rPr lang="en-US" sz="1995" b="1" kern="0">
                  <a:solidFill>
                    <a:srgbClr val="009FDB"/>
                  </a:solidFill>
                  <a:latin typeface="Calibri"/>
                  <a:ea typeface="Calibri"/>
                  <a:cs typeface="Calibri"/>
                  <a:sym typeface="Calibri"/>
                </a:rPr>
                <a:t>Internet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29"/>
            <p:cNvSpPr txBox="1"/>
            <p:nvPr/>
          </p:nvSpPr>
          <p:spPr>
            <a:xfrm>
              <a:off x="1425336" y="2153393"/>
              <a:ext cx="11865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Cloud RAN</a:t>
              </a: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1" name="Google Shape;4591;p29"/>
            <p:cNvCxnSpPr/>
            <p:nvPr/>
          </p:nvCxnSpPr>
          <p:spPr>
            <a:xfrm>
              <a:off x="1018252" y="1209020"/>
              <a:ext cx="5553191" cy="924451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4592" name="Google Shape;4592;p29"/>
            <p:cNvCxnSpPr/>
            <p:nvPr/>
          </p:nvCxnSpPr>
          <p:spPr>
            <a:xfrm>
              <a:off x="663029" y="3691663"/>
              <a:ext cx="6470167" cy="1796299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rgbClr val="067AB4"/>
              </a:solidFill>
              <a:prstDash val="dash"/>
              <a:round/>
              <a:headEnd type="triangl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4593" name="Google Shape;4593;p29"/>
            <p:cNvCxnSpPr/>
            <p:nvPr/>
          </p:nvCxnSpPr>
          <p:spPr>
            <a:xfrm rot="10800000" flipH="1">
              <a:off x="706571" y="2337647"/>
              <a:ext cx="6142437" cy="1270867"/>
            </a:xfrm>
            <a:prstGeom prst="curvedConnector3">
              <a:avLst>
                <a:gd name="adj1" fmla="val 50000"/>
              </a:avLst>
            </a:prstGeom>
            <a:noFill/>
            <a:ln w="38100" cap="flat" cmpd="sng">
              <a:solidFill>
                <a:srgbClr val="CF2A2A"/>
              </a:solidFill>
              <a:prstDash val="dash"/>
              <a:round/>
              <a:headEnd type="triangl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594" name="Google Shape;4594;p29"/>
            <p:cNvSpPr txBox="1"/>
            <p:nvPr/>
          </p:nvSpPr>
          <p:spPr>
            <a:xfrm>
              <a:off x="575800" y="1723536"/>
              <a:ext cx="514885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29"/>
            <p:cNvSpPr txBox="1"/>
            <p:nvPr/>
          </p:nvSpPr>
          <p:spPr>
            <a:xfrm>
              <a:off x="936456" y="3153366"/>
              <a:ext cx="1840568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C98A02"/>
                  </a:solidFill>
                  <a:latin typeface="Calibri"/>
                  <a:ea typeface="Calibri"/>
                  <a:cs typeface="Calibri"/>
                  <a:sym typeface="Calibri"/>
                </a:rPr>
                <a:t>Slice # 2 (Massive IOT)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29"/>
            <p:cNvSpPr txBox="1"/>
            <p:nvPr/>
          </p:nvSpPr>
          <p:spPr>
            <a:xfrm>
              <a:off x="560489" y="3845338"/>
              <a:ext cx="2161169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67AB4"/>
                  </a:solidFill>
                  <a:latin typeface="Calibri"/>
                  <a:ea typeface="Calibri"/>
                  <a:cs typeface="Calibri"/>
                  <a:sym typeface="Calibri"/>
                </a:rPr>
                <a:t>Slice # 3 (Massive content)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597" name="Google Shape;4597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12549" y="2577895"/>
              <a:ext cx="2210293" cy="204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8" name="Google Shape;4598;p29"/>
            <p:cNvSpPr/>
            <p:nvPr/>
          </p:nvSpPr>
          <p:spPr>
            <a:xfrm>
              <a:off x="6613618" y="1883053"/>
              <a:ext cx="850487" cy="33310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0D1FB"/>
                </a:gs>
                <a:gs pos="68000">
                  <a:srgbClr val="80D1FB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vAMF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6809316" y="5533622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2E9FB"/>
                </a:gs>
                <a:gs pos="69000">
                  <a:srgbClr val="B2E9FB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vUPF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6414809" y="1636280"/>
              <a:ext cx="915533" cy="29066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0D1FB"/>
                </a:gs>
                <a:gs pos="68000">
                  <a:srgbClr val="80D1FB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vSMF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6143018" y="1352897"/>
              <a:ext cx="1064882" cy="2961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0D1FB"/>
                </a:gs>
                <a:gs pos="68000">
                  <a:srgbClr val="80D1FB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vAUSF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233409" y="3490341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EE09F"/>
                </a:gs>
                <a:gs pos="69000">
                  <a:srgbClr val="FEE09F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VNF1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7194930" y="5270526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2E9FB"/>
                </a:gs>
                <a:gs pos="69000">
                  <a:srgbClr val="B2E9FB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vUPF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3688901" y="2131280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EE09F"/>
                </a:gs>
                <a:gs pos="69000">
                  <a:srgbClr val="FEE09F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VNF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3958458" y="5729162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EE09F"/>
                </a:gs>
                <a:gs pos="69000">
                  <a:srgbClr val="FEE09F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VNF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06" name="Google Shape;4606;p29" descr="Army_Soldier_Comms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477" y="5729162"/>
              <a:ext cx="343171" cy="884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7" name="Google Shape;4607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53" y="3216834"/>
              <a:ext cx="758681" cy="506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8" name="Google Shape;4608;p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396" y="1251700"/>
              <a:ext cx="501703" cy="4993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09" name="Google Shape;4609;p29"/>
            <p:cNvCxnSpPr>
              <a:endCxn id="4610" idx="1"/>
            </p:cNvCxnSpPr>
            <p:nvPr/>
          </p:nvCxnSpPr>
          <p:spPr>
            <a:xfrm rot="10800000" flipH="1">
              <a:off x="1016645" y="5516659"/>
              <a:ext cx="2791500" cy="334200"/>
            </a:xfrm>
            <a:prstGeom prst="curvedConnector3">
              <a:avLst>
                <a:gd name="adj1" fmla="val 50090"/>
              </a:avLst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611" name="Google Shape;4611;p29"/>
            <p:cNvSpPr txBox="1"/>
            <p:nvPr/>
          </p:nvSpPr>
          <p:spPr>
            <a:xfrm>
              <a:off x="122887" y="3760632"/>
              <a:ext cx="503664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Fire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29"/>
            <p:cNvSpPr txBox="1"/>
            <p:nvPr/>
          </p:nvSpPr>
          <p:spPr>
            <a:xfrm>
              <a:off x="502902" y="6258919"/>
              <a:ext cx="1172116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Tactical User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9285199" y="1760746"/>
              <a:ext cx="1064882" cy="2961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6EFAA"/>
                </a:gs>
                <a:gs pos="68000">
                  <a:srgbClr val="E6EFAA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vUDSF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9200288" y="2062481"/>
              <a:ext cx="1064882" cy="2961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6EFAA"/>
                </a:gs>
                <a:gs pos="68000">
                  <a:srgbClr val="E6EFAA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vUDR</a:t>
              </a:r>
              <a:endParaRPr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5" name="Google Shape;4615;p29"/>
            <p:cNvSpPr txBox="1"/>
            <p:nvPr/>
          </p:nvSpPr>
          <p:spPr>
            <a:xfrm>
              <a:off x="968420" y="5286374"/>
              <a:ext cx="2050561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Slice # 4 (Mission critical)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29"/>
            <p:cNvSpPr txBox="1"/>
            <p:nvPr/>
          </p:nvSpPr>
          <p:spPr>
            <a:xfrm>
              <a:off x="1165920" y="917085"/>
              <a:ext cx="2281394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Slice # 1 (Ultra-Low Latency)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3559527" y="3784104"/>
              <a:ext cx="875676" cy="2937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EE09F"/>
                </a:gs>
                <a:gs pos="69000">
                  <a:srgbClr val="FEE09F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700" tIns="60850" rIns="121700" bIns="6085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99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VNF2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18" name="Google Shape;4618;p29"/>
            <p:cNvGrpSpPr/>
            <p:nvPr/>
          </p:nvGrpSpPr>
          <p:grpSpPr>
            <a:xfrm>
              <a:off x="650990" y="522252"/>
              <a:ext cx="5871083" cy="3024372"/>
              <a:chOff x="2055011" y="1004389"/>
              <a:chExt cx="5871083" cy="3024372"/>
            </a:xfrm>
          </p:grpSpPr>
          <p:sp>
            <p:nvSpPr>
              <p:cNvPr id="4619" name="Google Shape;4619;p29"/>
              <p:cNvSpPr txBox="1"/>
              <p:nvPr/>
            </p:nvSpPr>
            <p:spPr>
              <a:xfrm>
                <a:off x="5266433" y="1004389"/>
                <a:ext cx="235853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099" b="1" kern="0">
                    <a:solidFill>
                      <a:srgbClr val="95A51E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Side Channel attacks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n-US" sz="1099" b="1" kern="0">
                    <a:solidFill>
                      <a:srgbClr val="95A51E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across slices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620" name="Google Shape;4620;p29"/>
              <p:cNvCxnSpPr/>
              <p:nvPr/>
            </p:nvCxnSpPr>
            <p:spPr>
              <a:xfrm>
                <a:off x="6556190" y="1475552"/>
                <a:ext cx="1369904" cy="99893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200"/>
                </a:solidFill>
                <a:prstDash val="solid"/>
                <a:round/>
                <a:headEnd type="none" w="sm" len="sm"/>
                <a:tailEnd type="stealth" w="lg" len="lg"/>
              </a:ln>
            </p:spPr>
          </p:cxnSp>
          <p:cxnSp>
            <p:nvCxnSpPr>
              <p:cNvPr id="4621" name="Google Shape;4621;p29"/>
              <p:cNvCxnSpPr/>
              <p:nvPr/>
            </p:nvCxnSpPr>
            <p:spPr>
              <a:xfrm>
                <a:off x="2055011" y="3319441"/>
                <a:ext cx="189258" cy="7093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200"/>
                </a:solidFill>
                <a:prstDash val="solid"/>
                <a:round/>
                <a:headEnd type="none" w="sm" len="sm"/>
                <a:tailEnd type="stealth" w="lg" len="lg"/>
              </a:ln>
            </p:spPr>
          </p:cxnSp>
        </p:grpSp>
        <p:sp>
          <p:nvSpPr>
            <p:cNvPr id="4622" name="Google Shape;4622;p29"/>
            <p:cNvSpPr/>
            <p:nvPr/>
          </p:nvSpPr>
          <p:spPr>
            <a:xfrm>
              <a:off x="8492017" y="4604503"/>
              <a:ext cx="207915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598" kern="0">
                  <a:solidFill>
                    <a:srgbClr val="C98A02"/>
                  </a:solidFill>
                  <a:latin typeface="Calibri"/>
                  <a:ea typeface="Calibri"/>
                  <a:cs typeface="Calibri"/>
                  <a:sym typeface="Calibri"/>
                </a:rPr>
                <a:t>Impersonation attacks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598" kern="0">
                  <a:solidFill>
                    <a:srgbClr val="C98A02"/>
                  </a:solidFill>
                  <a:latin typeface="Calibri"/>
                  <a:ea typeface="Calibri"/>
                  <a:cs typeface="Calibri"/>
                  <a:sym typeface="Calibri"/>
                </a:rPr>
                <a:t>against a Network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</a:pPr>
              <a:r>
                <a:rPr lang="en-US" sz="1598" kern="0">
                  <a:solidFill>
                    <a:srgbClr val="C98A02"/>
                  </a:solidFill>
                  <a:latin typeface="Calibri"/>
                  <a:ea typeface="Calibri"/>
                  <a:cs typeface="Calibri"/>
                  <a:sym typeface="Calibri"/>
                </a:rPr>
                <a:t>slice instance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623" name="Google Shape;4623;p29"/>
            <p:cNvCxnSpPr/>
            <p:nvPr/>
          </p:nvCxnSpPr>
          <p:spPr>
            <a:xfrm flipH="1">
              <a:off x="6704835" y="5016842"/>
              <a:ext cx="1859358" cy="389464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pic>
          <p:nvPicPr>
            <p:cNvPr id="4624" name="Google Shape;4624;p2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4107" y="5469668"/>
              <a:ext cx="623124" cy="41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5" name="Google Shape;4625;p29"/>
            <p:cNvSpPr txBox="1"/>
            <p:nvPr/>
          </p:nvSpPr>
          <p:spPr>
            <a:xfrm>
              <a:off x="434694" y="5932849"/>
              <a:ext cx="668773" cy="30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98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Police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10" name="Google Shape;4610;p29"/>
          <p:cNvSpPr/>
          <p:nvPr/>
        </p:nvSpPr>
        <p:spPr>
          <a:xfrm>
            <a:off x="3810529" y="5367758"/>
            <a:ext cx="874764" cy="29345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2E9FB"/>
              </a:gs>
              <a:gs pos="69000">
                <a:srgbClr val="B2E9FB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700" tIns="60850" rIns="121700" bIns="60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3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vUPF</a:t>
            </a:r>
            <a:endParaRPr sz="1399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26" name="Google Shape;4626;p29"/>
          <p:cNvCxnSpPr>
            <a:stCxn id="4625" idx="3"/>
          </p:cNvCxnSpPr>
          <p:nvPr/>
        </p:nvCxnSpPr>
        <p:spPr>
          <a:xfrm rot="10800000" flipH="1">
            <a:off x="1108668" y="5752705"/>
            <a:ext cx="5874600" cy="331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67AB4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627" name="Google Shape;4627;p29"/>
          <p:cNvSpPr txBox="1"/>
          <p:nvPr/>
        </p:nvSpPr>
        <p:spPr>
          <a:xfrm>
            <a:off x="1098982" y="6229019"/>
            <a:ext cx="2493596" cy="30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98" b="1" kern="0">
                <a:solidFill>
                  <a:srgbClr val="44C8F5"/>
                </a:solidFill>
                <a:latin typeface="Calibri"/>
                <a:ea typeface="Calibri"/>
                <a:cs typeface="Calibri"/>
                <a:sym typeface="Calibri"/>
              </a:rPr>
              <a:t>Slice # 5 ( Non- Mission critical)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28" name="Google Shape;4628;p29"/>
          <p:cNvSpPr txBox="1">
            <a:spLocks noGrp="1"/>
          </p:cNvSpPr>
          <p:nvPr>
            <p:ph type="title"/>
          </p:nvPr>
        </p:nvSpPr>
        <p:spPr>
          <a:xfrm>
            <a:off x="129110" y="4961"/>
            <a:ext cx="10661116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/>
              <a:t>Network Slicing Security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30"/>
          <p:cNvSpPr txBox="1">
            <a:spLocks noGrp="1"/>
          </p:cNvSpPr>
          <p:nvPr>
            <p:ph type="title"/>
          </p:nvPr>
        </p:nvSpPr>
        <p:spPr>
          <a:xfrm>
            <a:off x="111443" y="-38280"/>
            <a:ext cx="10650011" cy="52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Network Slicing – Opportunities, Security Challenges, and Potential Mitigation</a:t>
            </a:r>
            <a:endParaRPr/>
          </a:p>
        </p:txBody>
      </p:sp>
      <p:sp>
        <p:nvSpPr>
          <p:cNvPr id="4634" name="Google Shape;4634;p30"/>
          <p:cNvSpPr txBox="1">
            <a:spLocks noGrp="1"/>
          </p:cNvSpPr>
          <p:nvPr>
            <p:ph type="sldNum" idx="4294967295"/>
          </p:nvPr>
        </p:nvSpPr>
        <p:spPr>
          <a:xfrm>
            <a:off x="12696" y="6296395"/>
            <a:ext cx="446743" cy="36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666666"/>
                </a:solidFill>
              </a:rPr>
              <a:pPr>
                <a:buClr>
                  <a:srgbClr val="000000"/>
                </a:buClr>
              </a:pPr>
              <a:t>4</a:t>
            </a:fld>
            <a:endParaRPr kern="0">
              <a:solidFill>
                <a:srgbClr val="666666"/>
              </a:solidFill>
            </a:endParaRPr>
          </a:p>
        </p:txBody>
      </p:sp>
      <p:graphicFrame>
        <p:nvGraphicFramePr>
          <p:cNvPr id="4635" name="Google Shape;4635;p30"/>
          <p:cNvGraphicFramePr/>
          <p:nvPr/>
        </p:nvGraphicFramePr>
        <p:xfrm>
          <a:off x="111442" y="36555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5G Capabilities </a:t>
                      </a:r>
                      <a:endParaRPr sz="1800"/>
                    </a:p>
                  </a:txBody>
                  <a:tcPr marL="91250" marR="91250" marT="45625" marB="45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Security Challenges</a:t>
                      </a:r>
                      <a:endParaRPr sz="1800"/>
                    </a:p>
                  </a:txBody>
                  <a:tcPr marL="91250" marR="91250" marT="45625" marB="45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Mitigation</a:t>
                      </a:r>
                      <a:endParaRPr sz="1800"/>
                    </a:p>
                  </a:txBody>
                  <a:tcPr marL="91250" marR="91250" marT="45625" marB="45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75">
                <a:tc rowSpan="6"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slicing enables service differentiation and meeting end user SLAs.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Allocates appropriate amount of network resources to a specific slice based on service (e.g. IOT, Priority services)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Overcomes all the drawbacks of "DiffServ-based" QoS solution.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/>
                        <a:t>Enables the operators to provide networks on an as-service-basis that minimizes CAPEX and OPEX.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single network can offer various services based on the requirements of the user and various use cases.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Vastly improves operational efficiency and time to market for the delivery of 5G network services.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Controlling Inter-Network Slices Communications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Proper security mechanism to ensure operations within expected parameters and security needs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Denial of service to other slices – attacker may exhaust resources common to multiple slices,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Capping of resources for individual slices, Ring-fencing resources for individual slices to guarantee minimum level of resource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 attacks the resources in slice A and in turn slice B’s resources get exhausted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Ring-fence the network resource for security protocols so that the slice has always has the ability in spite of resource exhaustion in other slices.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Side Channel attacks across slices extract information about cryptographic keys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Avoid co-hosting the slices that have very different levels of sensitivity on the same hardware. Hypervisor hardening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If UE is attached to several slices. UE may receive sensitive data via one slice and publish data via other slice.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Security mechanisms to address this should exist in the network and potentially in UE.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Impersonation attacks against a Network slice instance within an operator network</a:t>
                      </a:r>
                      <a:endParaRPr sz="1400"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All virtual functions within a Network Slice instance need be authenticated and their verified.</a:t>
                      </a:r>
                      <a:endParaRPr sz="1400"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Security Opportunities/Benefits</a:t>
                      </a:r>
                      <a:endParaRPr sz="14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0" marR="91250" marT="45625" marB="45625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650">
                <a:tc gridSpan="3"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Slicing provides a native approach to isolate highly sensitive contexts or applications which would be very beneficial for several security use cases.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Slice specific SLAs enable a context-aware orchestration and optimization of security virtual functions.</a:t>
                      </a:r>
                      <a:endParaRPr sz="14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0" marR="91250" marT="45625" marB="45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p31"/>
          <p:cNvSpPr txBox="1">
            <a:spLocks noGrp="1"/>
          </p:cNvSpPr>
          <p:nvPr>
            <p:ph type="title"/>
          </p:nvPr>
        </p:nvSpPr>
        <p:spPr>
          <a:xfrm>
            <a:off x="122155" y="133287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2160">
                <a:solidFill>
                  <a:schemeClr val="accent5"/>
                </a:solidFill>
              </a:rPr>
              <a:t>Security Vulnerability in ODL SDN Controller</a:t>
            </a:r>
            <a:br>
              <a:rPr lang="en-US" sz="2160">
                <a:solidFill>
                  <a:schemeClr val="accent5"/>
                </a:solidFill>
              </a:rPr>
            </a:br>
            <a:br>
              <a:rPr lang="en-US" sz="2160"/>
            </a:br>
            <a:endParaRPr sz="2160"/>
          </a:p>
        </p:txBody>
      </p:sp>
      <p:sp>
        <p:nvSpPr>
          <p:cNvPr id="4642" name="Google Shape;4642;p31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6666"/>
              </a:buClr>
              <a:buSzPts val="800"/>
            </a:pPr>
            <a:fld id="{00000000-1234-1234-1234-123412341234}" type="slidenum">
              <a:rPr lang="en-US" kern="0"/>
              <a:pPr>
                <a:buClr>
                  <a:srgbClr val="666666"/>
                </a:buClr>
                <a:buSzPts val="800"/>
              </a:pPr>
              <a:t>5</a:t>
            </a:fld>
            <a:endParaRPr kern="0"/>
          </a:p>
        </p:txBody>
      </p:sp>
      <p:grpSp>
        <p:nvGrpSpPr>
          <p:cNvPr id="4643" name="Google Shape;4643;p31"/>
          <p:cNvGrpSpPr/>
          <p:nvPr/>
        </p:nvGrpSpPr>
        <p:grpSpPr>
          <a:xfrm>
            <a:off x="1273941" y="63234"/>
            <a:ext cx="10792518" cy="5774668"/>
            <a:chOff x="619233" y="522472"/>
            <a:chExt cx="10792518" cy="5774668"/>
          </a:xfrm>
        </p:grpSpPr>
        <p:sp>
          <p:nvSpPr>
            <p:cNvPr id="4644" name="Google Shape;4644;p31"/>
            <p:cNvSpPr/>
            <p:nvPr/>
          </p:nvSpPr>
          <p:spPr>
            <a:xfrm>
              <a:off x="9503896" y="2739533"/>
              <a:ext cx="1907855" cy="1832195"/>
            </a:xfrm>
            <a:prstGeom prst="cloud">
              <a:avLst/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600"/>
              </a:pPr>
              <a:endParaRPr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Customer Cloud Services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45" name="Google Shape;4645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80" y="1766506"/>
              <a:ext cx="4626442" cy="3778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6" name="Google Shape;4646;p31"/>
            <p:cNvSpPr txBox="1"/>
            <p:nvPr/>
          </p:nvSpPr>
          <p:spPr>
            <a:xfrm>
              <a:off x="5644169" y="4637712"/>
              <a:ext cx="927336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SDN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47" name="Google Shape;4647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59857" y="1989064"/>
              <a:ext cx="1353256" cy="1587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48" name="Google Shape;4648;p31"/>
            <p:cNvCxnSpPr/>
            <p:nvPr/>
          </p:nvCxnSpPr>
          <p:spPr>
            <a:xfrm rot="10800000" flipH="1">
              <a:off x="2838612" y="3520696"/>
              <a:ext cx="1184601" cy="326452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4649" name="Google Shape;4649;p31"/>
            <p:cNvCxnSpPr>
              <a:stCxn id="4650" idx="3"/>
            </p:cNvCxnSpPr>
            <p:nvPr/>
          </p:nvCxnSpPr>
          <p:spPr>
            <a:xfrm rot="10800000" flipH="1">
              <a:off x="3016422" y="4157312"/>
              <a:ext cx="937800" cy="114000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4651" name="Google Shape;4651;p31"/>
            <p:cNvCxnSpPr/>
            <p:nvPr/>
          </p:nvCxnSpPr>
          <p:spPr>
            <a:xfrm rot="10800000" flipH="1">
              <a:off x="8337033" y="3659398"/>
              <a:ext cx="1247920" cy="609233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4652" name="Google Shape;4652;p31"/>
            <p:cNvSpPr txBox="1"/>
            <p:nvPr/>
          </p:nvSpPr>
          <p:spPr>
            <a:xfrm>
              <a:off x="8562193" y="3635719"/>
              <a:ext cx="631936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SGi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1"/>
            <p:cNvSpPr txBox="1"/>
            <p:nvPr/>
          </p:nvSpPr>
          <p:spPr>
            <a:xfrm rot="-372316">
              <a:off x="3296694" y="3905392"/>
              <a:ext cx="664343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S1-U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1"/>
            <p:cNvSpPr txBox="1"/>
            <p:nvPr/>
          </p:nvSpPr>
          <p:spPr>
            <a:xfrm rot="-879805">
              <a:off x="3077254" y="3381451"/>
              <a:ext cx="1037912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S1-MME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1"/>
            <p:cNvSpPr/>
            <p:nvPr/>
          </p:nvSpPr>
          <p:spPr>
            <a:xfrm>
              <a:off x="4708563" y="3205641"/>
              <a:ext cx="2943332" cy="61985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4F00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400"/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SDN Controller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31"/>
            <p:cNvSpPr txBox="1"/>
            <p:nvPr/>
          </p:nvSpPr>
          <p:spPr>
            <a:xfrm>
              <a:off x="4228007" y="4349791"/>
              <a:ext cx="1113765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vRouters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50" name="Google Shape;4650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9234" y="3238847"/>
              <a:ext cx="2397188" cy="2064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7" name="Google Shape;4657;p31"/>
            <p:cNvSpPr/>
            <p:nvPr/>
          </p:nvSpPr>
          <p:spPr>
            <a:xfrm>
              <a:off x="4974853" y="3870410"/>
              <a:ext cx="639102" cy="314907"/>
            </a:xfrm>
            <a:prstGeom prst="leftUpArrow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8" name="Google Shape;4658;p31"/>
            <p:cNvSpPr/>
            <p:nvPr/>
          </p:nvSpPr>
          <p:spPr>
            <a:xfrm flipH="1">
              <a:off x="6995922" y="3883061"/>
              <a:ext cx="605096" cy="343035"/>
            </a:xfrm>
            <a:prstGeom prst="leftUpArrow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9" name="Google Shape;4659;p31"/>
            <p:cNvSpPr txBox="1"/>
            <p:nvPr/>
          </p:nvSpPr>
          <p:spPr>
            <a:xfrm>
              <a:off x="619233" y="1989062"/>
              <a:ext cx="2307682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Vulnerability: 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ODL controller did not disable external entity access to XML parser due to a bug in the ODL SDN controller code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31"/>
            <p:cNvSpPr txBox="1"/>
            <p:nvPr/>
          </p:nvSpPr>
          <p:spPr>
            <a:xfrm>
              <a:off x="7807152" y="741481"/>
              <a:ext cx="2307682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Exploit: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Using Northbound API hacker does XML External Entity (XXE) attack and exfiltration of configuration data from ODL SDN controller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31"/>
            <p:cNvSpPr txBox="1"/>
            <p:nvPr/>
          </p:nvSpPr>
          <p:spPr>
            <a:xfrm>
              <a:off x="7536080" y="5173846"/>
              <a:ext cx="2423497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Mitigation Strategy: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Open source community reported the problem, Patch was applied that disabled external entity access and fixed the problem.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662" name="Google Shape;4662;p31"/>
            <p:cNvCxnSpPr>
              <a:endCxn id="4655" idx="1"/>
            </p:cNvCxnSpPr>
            <p:nvPr/>
          </p:nvCxnSpPr>
          <p:spPr>
            <a:xfrm>
              <a:off x="2943063" y="2251068"/>
              <a:ext cx="1765500" cy="126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663" name="Google Shape;4663;p31"/>
            <p:cNvSpPr/>
            <p:nvPr/>
          </p:nvSpPr>
          <p:spPr>
            <a:xfrm>
              <a:off x="4724691" y="2332110"/>
              <a:ext cx="1253937" cy="61985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4F00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00"/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 Intelligence Layer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31"/>
            <p:cNvSpPr/>
            <p:nvPr/>
          </p:nvSpPr>
          <p:spPr>
            <a:xfrm>
              <a:off x="9655600" y="4954837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31"/>
            <p:cNvSpPr/>
            <p:nvPr/>
          </p:nvSpPr>
          <p:spPr>
            <a:xfrm>
              <a:off x="7536080" y="522472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31"/>
            <p:cNvSpPr/>
            <p:nvPr/>
          </p:nvSpPr>
          <p:spPr>
            <a:xfrm>
              <a:off x="2723927" y="1786343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800"/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67" name="Google Shape;4667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84890" y="3284348"/>
              <a:ext cx="1322947" cy="4389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4668" name="Google Shape;4668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4562" y="3975602"/>
              <a:ext cx="574988" cy="431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9" name="Google Shape;4669;p31"/>
            <p:cNvSpPr txBox="1"/>
            <p:nvPr/>
          </p:nvSpPr>
          <p:spPr>
            <a:xfrm>
              <a:off x="6976254" y="4299249"/>
              <a:ext cx="1113765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vRouters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670" name="Google Shape;4670;p31"/>
            <p:cNvCxnSpPr/>
            <p:nvPr/>
          </p:nvCxnSpPr>
          <p:spPr>
            <a:xfrm>
              <a:off x="5348039" y="2951964"/>
              <a:ext cx="0" cy="265629"/>
            </a:xfrm>
            <a:prstGeom prst="straightConnector1">
              <a:avLst/>
            </a:prstGeom>
            <a:noFill/>
            <a:ln w="31750" cap="flat" cmpd="sng">
              <a:solidFill>
                <a:srgbClr val="EE6B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671" name="Google Shape;4671;p31"/>
            <p:cNvCxnSpPr/>
            <p:nvPr/>
          </p:nvCxnSpPr>
          <p:spPr>
            <a:xfrm flipH="1">
              <a:off x="7089581" y="925350"/>
              <a:ext cx="550004" cy="7555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pic>
          <p:nvPicPr>
            <p:cNvPr id="4672" name="Google Shape;4672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49889" y="1786343"/>
              <a:ext cx="965253" cy="7633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73" name="Google Shape;4673;p31"/>
            <p:cNvCxnSpPr/>
            <p:nvPr/>
          </p:nvCxnSpPr>
          <p:spPr>
            <a:xfrm>
              <a:off x="6932516" y="2628113"/>
              <a:ext cx="0" cy="577528"/>
            </a:xfrm>
            <a:prstGeom prst="straightConnector1">
              <a:avLst/>
            </a:prstGeom>
            <a:noFill/>
            <a:ln w="31750" cap="flat" cmpd="sng">
              <a:solidFill>
                <a:srgbClr val="EE6B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4674" name="Google Shape;4674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99865" y="3941552"/>
              <a:ext cx="574988" cy="4316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5" name="Google Shape;4675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2972" y="6191546"/>
            <a:ext cx="1615580" cy="47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6" name="Google Shape;4676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13698" y="4933617"/>
            <a:ext cx="4440829" cy="176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1" name="Google Shape;4681;p32"/>
          <p:cNvSpPr txBox="1">
            <a:spLocks noGrp="1"/>
          </p:cNvSpPr>
          <p:nvPr>
            <p:ph type="title"/>
          </p:nvPr>
        </p:nvSpPr>
        <p:spPr>
          <a:xfrm>
            <a:off x="125841" y="133287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Security Challenges from Virtualization</a:t>
            </a:r>
            <a:br>
              <a:rPr lang="en-US"/>
            </a:br>
            <a:r>
              <a:rPr lang="en-US" sz="1600"/>
              <a:t>Hypervisor Vulnerabilities</a:t>
            </a:r>
            <a:endParaRPr/>
          </a:p>
        </p:txBody>
      </p:sp>
      <p:sp>
        <p:nvSpPr>
          <p:cNvPr id="4682" name="Google Shape;4682;p32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6</a:t>
            </a:fld>
            <a:endParaRPr kern="0"/>
          </a:p>
        </p:txBody>
      </p:sp>
      <p:pic>
        <p:nvPicPr>
          <p:cNvPr id="4683" name="Google Shape;46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439" y="1829457"/>
            <a:ext cx="4627562" cy="377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684" name="Google Shape;4684;p32"/>
          <p:cNvSpPr/>
          <p:nvPr/>
        </p:nvSpPr>
        <p:spPr>
          <a:xfrm>
            <a:off x="4092607" y="4543355"/>
            <a:ext cx="3175226" cy="35285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Hardware (COTS)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85" name="Google Shape;4685;p32"/>
          <p:cNvSpPr/>
          <p:nvPr/>
        </p:nvSpPr>
        <p:spPr>
          <a:xfrm>
            <a:off x="4092607" y="4073185"/>
            <a:ext cx="3175226" cy="34180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Hypervisor (Host OS)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86" name="Google Shape;4686;p32"/>
          <p:cNvSpPr/>
          <p:nvPr/>
        </p:nvSpPr>
        <p:spPr>
          <a:xfrm>
            <a:off x="4141741" y="3017219"/>
            <a:ext cx="914400" cy="904874"/>
          </a:xfrm>
          <a:prstGeom prst="rect">
            <a:avLst/>
          </a:prstGeom>
          <a:gradFill>
            <a:gsLst>
              <a:gs pos="0">
                <a:srgbClr val="97C6FF"/>
              </a:gs>
              <a:gs pos="35000">
                <a:srgbClr val="B7D5FF"/>
              </a:gs>
              <a:gs pos="100000">
                <a:srgbClr val="E3F1FF"/>
              </a:gs>
            </a:gsLst>
            <a:lin ang="16200000" scaled="0"/>
          </a:gradFill>
          <a:ln w="9525" cap="flat" cmpd="sng">
            <a:solidFill>
              <a:srgbClr val="0078B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  <a:endParaRPr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7" name="Google Shape;4687;p32"/>
          <p:cNvSpPr/>
          <p:nvPr/>
        </p:nvSpPr>
        <p:spPr>
          <a:xfrm>
            <a:off x="4272183" y="3152925"/>
            <a:ext cx="653517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VNF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88" name="Google Shape;4688;p32"/>
          <p:cNvSpPr/>
          <p:nvPr/>
        </p:nvSpPr>
        <p:spPr>
          <a:xfrm>
            <a:off x="5143500" y="3017219"/>
            <a:ext cx="914400" cy="904874"/>
          </a:xfrm>
          <a:prstGeom prst="rect">
            <a:avLst/>
          </a:prstGeom>
          <a:gradFill>
            <a:gsLst>
              <a:gs pos="0">
                <a:srgbClr val="97C6FF"/>
              </a:gs>
              <a:gs pos="35000">
                <a:srgbClr val="B7D5FF"/>
              </a:gs>
              <a:gs pos="100000">
                <a:srgbClr val="E3F1FF"/>
              </a:gs>
            </a:gsLst>
            <a:lin ang="16200000" scaled="0"/>
          </a:gradFill>
          <a:ln w="9525" cap="flat" cmpd="sng">
            <a:solidFill>
              <a:srgbClr val="0078B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  <a:endParaRPr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9" name="Google Shape;4689;p32"/>
          <p:cNvSpPr/>
          <p:nvPr/>
        </p:nvSpPr>
        <p:spPr>
          <a:xfrm>
            <a:off x="5273942" y="3152925"/>
            <a:ext cx="653517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VNF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90" name="Google Shape;4690;p32"/>
          <p:cNvSpPr/>
          <p:nvPr/>
        </p:nvSpPr>
        <p:spPr>
          <a:xfrm>
            <a:off x="6115686" y="3006874"/>
            <a:ext cx="914400" cy="904874"/>
          </a:xfrm>
          <a:prstGeom prst="rect">
            <a:avLst/>
          </a:prstGeom>
          <a:gradFill>
            <a:gsLst>
              <a:gs pos="0">
                <a:srgbClr val="97C6FF"/>
              </a:gs>
              <a:gs pos="35000">
                <a:srgbClr val="B7D5FF"/>
              </a:gs>
              <a:gs pos="100000">
                <a:srgbClr val="E3F1FF"/>
              </a:gs>
            </a:gsLst>
            <a:lin ang="16200000" scaled="0"/>
          </a:gradFill>
          <a:ln w="9525" cap="flat" cmpd="sng">
            <a:solidFill>
              <a:srgbClr val="0078B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4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VM</a:t>
            </a:r>
            <a:endParaRPr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1" name="Google Shape;4691;p32"/>
          <p:cNvSpPr/>
          <p:nvPr/>
        </p:nvSpPr>
        <p:spPr>
          <a:xfrm>
            <a:off x="6246128" y="3142580"/>
            <a:ext cx="653517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VNF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92" name="Google Shape;4692;p32"/>
          <p:cNvSpPr txBox="1"/>
          <p:nvPr/>
        </p:nvSpPr>
        <p:spPr>
          <a:xfrm>
            <a:off x="4173917" y="2477757"/>
            <a:ext cx="751783" cy="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Tenant 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93" name="Google Shape;4693;p32"/>
          <p:cNvSpPr txBox="1"/>
          <p:nvPr/>
        </p:nvSpPr>
        <p:spPr>
          <a:xfrm>
            <a:off x="5224808" y="2471768"/>
            <a:ext cx="751783" cy="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Tenant 2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94" name="Google Shape;4694;p32"/>
          <p:cNvSpPr txBox="1"/>
          <p:nvPr/>
        </p:nvSpPr>
        <p:spPr>
          <a:xfrm>
            <a:off x="6196995" y="2471767"/>
            <a:ext cx="751783" cy="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Tenant 3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695" name="Google Shape;469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5231" y="3881400"/>
            <a:ext cx="1020892" cy="80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6" name="Google Shape;469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7833" y="4080023"/>
            <a:ext cx="1957388" cy="33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697" name="Google Shape;4697;p32"/>
          <p:cNvSpPr txBox="1"/>
          <p:nvPr/>
        </p:nvSpPr>
        <p:spPr>
          <a:xfrm>
            <a:off x="7797360" y="5335529"/>
            <a:ext cx="3244661" cy="723184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Hacker exploits a vulnerability in the Open Source code and infects the Hypervisor with a Malware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698" name="Google Shape;4698;p32"/>
          <p:cNvCxnSpPr/>
          <p:nvPr/>
        </p:nvCxnSpPr>
        <p:spPr>
          <a:xfrm flipH="1">
            <a:off x="7267834" y="3295773"/>
            <a:ext cx="1197670" cy="58562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699" name="Google Shape;4699;p32"/>
          <p:cNvSpPr txBox="1"/>
          <p:nvPr/>
        </p:nvSpPr>
        <p:spPr>
          <a:xfrm>
            <a:off x="8200585" y="2420750"/>
            <a:ext cx="2541182" cy="723184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Malware compromises VMs: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VM/Guest OS manipulation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exfiltration/destruction</a:t>
            </a:r>
            <a:endParaRPr sz="13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0" name="Google Shape;4700;p32"/>
          <p:cNvSpPr txBox="1"/>
          <p:nvPr/>
        </p:nvSpPr>
        <p:spPr>
          <a:xfrm>
            <a:off x="270638" y="1513109"/>
            <a:ext cx="3041468" cy="1923513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prevent this type of attack, we must: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 security scans  and apply security patches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the Hypervisor is hardened and minimized (close vulnerable ports)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the access to the Hypervisor is controlled via User Access Management,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01" name="Google Shape;4701;p32"/>
          <p:cNvSpPr/>
          <p:nvPr/>
        </p:nvSpPr>
        <p:spPr>
          <a:xfrm>
            <a:off x="6856326" y="3858763"/>
            <a:ext cx="239100" cy="21990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2" name="Google Shape;4702;p32"/>
          <p:cNvSpPr/>
          <p:nvPr/>
        </p:nvSpPr>
        <p:spPr>
          <a:xfrm>
            <a:off x="4817041" y="3858763"/>
            <a:ext cx="239100" cy="21990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3" name="Google Shape;4703;p32"/>
          <p:cNvSpPr/>
          <p:nvPr/>
        </p:nvSpPr>
        <p:spPr>
          <a:xfrm>
            <a:off x="5876586" y="3880045"/>
            <a:ext cx="239100" cy="21990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4" name="Google Shape;4704;p32"/>
          <p:cNvSpPr txBox="1"/>
          <p:nvPr/>
        </p:nvSpPr>
        <p:spPr>
          <a:xfrm>
            <a:off x="4223049" y="3713089"/>
            <a:ext cx="751783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 OS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05" name="Google Shape;4705;p32"/>
          <p:cNvSpPr txBox="1"/>
          <p:nvPr/>
        </p:nvSpPr>
        <p:spPr>
          <a:xfrm>
            <a:off x="5273942" y="3713089"/>
            <a:ext cx="751783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 OS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06" name="Google Shape;4706;p32"/>
          <p:cNvSpPr txBox="1"/>
          <p:nvPr/>
        </p:nvSpPr>
        <p:spPr>
          <a:xfrm>
            <a:off x="6224094" y="3713089"/>
            <a:ext cx="751783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 OS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07" name="Google Shape;4707;p32"/>
          <p:cNvCxnSpPr/>
          <p:nvPr/>
        </p:nvCxnSpPr>
        <p:spPr>
          <a:xfrm rot="10800000">
            <a:off x="10420610" y="4791254"/>
            <a:ext cx="412399" cy="2814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08" name="Google Shape;4708;p32"/>
          <p:cNvSpPr/>
          <p:nvPr/>
        </p:nvSpPr>
        <p:spPr>
          <a:xfrm>
            <a:off x="3109118" y="1391438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09" name="Google Shape;4709;p32"/>
          <p:cNvSpPr/>
          <p:nvPr/>
        </p:nvSpPr>
        <p:spPr>
          <a:xfrm>
            <a:off x="10538779" y="2233456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10" name="Google Shape;4710;p32"/>
          <p:cNvSpPr/>
          <p:nvPr/>
        </p:nvSpPr>
        <p:spPr>
          <a:xfrm>
            <a:off x="10786957" y="5072666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11" name="Google Shape;471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82155" y="6193464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7" name="Google Shape;4717;p33"/>
          <p:cNvSpPr txBox="1">
            <a:spLocks noGrp="1"/>
          </p:cNvSpPr>
          <p:nvPr>
            <p:ph type="title"/>
          </p:nvPr>
        </p:nvSpPr>
        <p:spPr>
          <a:xfrm>
            <a:off x="122155" y="133287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2160">
                <a:solidFill>
                  <a:schemeClr val="accent5"/>
                </a:solidFill>
              </a:rPr>
              <a:t>Security Vulnerability in ODL SDN Controller</a:t>
            </a:r>
            <a:br>
              <a:rPr lang="en-US" sz="2160">
                <a:solidFill>
                  <a:schemeClr val="accent5"/>
                </a:solidFill>
              </a:rPr>
            </a:br>
            <a:br>
              <a:rPr lang="en-US" sz="2160"/>
            </a:br>
            <a:endParaRPr sz="2160"/>
          </a:p>
        </p:txBody>
      </p:sp>
      <p:sp>
        <p:nvSpPr>
          <p:cNvPr id="4718" name="Google Shape;4718;p33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7</a:t>
            </a:fld>
            <a:endParaRPr kern="0"/>
          </a:p>
        </p:txBody>
      </p:sp>
      <p:grpSp>
        <p:nvGrpSpPr>
          <p:cNvPr id="4719" name="Google Shape;4719;p33"/>
          <p:cNvGrpSpPr/>
          <p:nvPr/>
        </p:nvGrpSpPr>
        <p:grpSpPr>
          <a:xfrm>
            <a:off x="1273941" y="63234"/>
            <a:ext cx="10792518" cy="5774668"/>
            <a:chOff x="619233" y="522472"/>
            <a:chExt cx="10792518" cy="5774668"/>
          </a:xfrm>
        </p:grpSpPr>
        <p:sp>
          <p:nvSpPr>
            <p:cNvPr id="4720" name="Google Shape;4720;p33"/>
            <p:cNvSpPr/>
            <p:nvPr/>
          </p:nvSpPr>
          <p:spPr>
            <a:xfrm>
              <a:off x="9503896" y="2739533"/>
              <a:ext cx="1907855" cy="1832195"/>
            </a:xfrm>
            <a:prstGeom prst="cloud">
              <a:avLst/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Customer Cloud Services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721" name="Google Shape;4721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80" y="1766506"/>
              <a:ext cx="4626442" cy="3778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2" name="Google Shape;4722;p33"/>
            <p:cNvSpPr txBox="1"/>
            <p:nvPr/>
          </p:nvSpPr>
          <p:spPr>
            <a:xfrm>
              <a:off x="5644169" y="4637712"/>
              <a:ext cx="927336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SDN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723" name="Google Shape;4723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59857" y="1989064"/>
              <a:ext cx="1353256" cy="1587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24" name="Google Shape;4724;p33"/>
            <p:cNvCxnSpPr/>
            <p:nvPr/>
          </p:nvCxnSpPr>
          <p:spPr>
            <a:xfrm rot="10800000" flipH="1">
              <a:off x="2838612" y="3520696"/>
              <a:ext cx="1184601" cy="326452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4725" name="Google Shape;4725;p33"/>
            <p:cNvCxnSpPr>
              <a:stCxn id="4726" idx="3"/>
            </p:cNvCxnSpPr>
            <p:nvPr/>
          </p:nvCxnSpPr>
          <p:spPr>
            <a:xfrm rot="10800000" flipH="1">
              <a:off x="3016422" y="4157312"/>
              <a:ext cx="937800" cy="114000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4727" name="Google Shape;4727;p33"/>
            <p:cNvCxnSpPr/>
            <p:nvPr/>
          </p:nvCxnSpPr>
          <p:spPr>
            <a:xfrm rot="10800000" flipH="1">
              <a:off x="8337033" y="3659398"/>
              <a:ext cx="1247920" cy="609233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4728" name="Google Shape;4728;p33"/>
            <p:cNvSpPr txBox="1"/>
            <p:nvPr/>
          </p:nvSpPr>
          <p:spPr>
            <a:xfrm>
              <a:off x="8562193" y="3635719"/>
              <a:ext cx="631936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SGi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33"/>
            <p:cNvSpPr txBox="1"/>
            <p:nvPr/>
          </p:nvSpPr>
          <p:spPr>
            <a:xfrm rot="-372316">
              <a:off x="3296694" y="3905392"/>
              <a:ext cx="664343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S1-U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33"/>
            <p:cNvSpPr txBox="1"/>
            <p:nvPr/>
          </p:nvSpPr>
          <p:spPr>
            <a:xfrm rot="-879805">
              <a:off x="3077254" y="3381451"/>
              <a:ext cx="1037912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S1-MME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4708563" y="3205641"/>
              <a:ext cx="2943332" cy="61985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4F00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SDN Controller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33"/>
            <p:cNvSpPr txBox="1"/>
            <p:nvPr/>
          </p:nvSpPr>
          <p:spPr>
            <a:xfrm>
              <a:off x="4228007" y="4349791"/>
              <a:ext cx="1113765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vRouters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726" name="Google Shape;4726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9234" y="3238847"/>
              <a:ext cx="2397188" cy="2064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3" name="Google Shape;4733;p33"/>
            <p:cNvSpPr/>
            <p:nvPr/>
          </p:nvSpPr>
          <p:spPr>
            <a:xfrm>
              <a:off x="4974853" y="3870410"/>
              <a:ext cx="639102" cy="314907"/>
            </a:xfrm>
            <a:prstGeom prst="leftUpArrow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33"/>
            <p:cNvSpPr/>
            <p:nvPr/>
          </p:nvSpPr>
          <p:spPr>
            <a:xfrm flipH="1">
              <a:off x="6995922" y="3883061"/>
              <a:ext cx="605096" cy="343035"/>
            </a:xfrm>
            <a:prstGeom prst="leftUpArrow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5" name="Google Shape;4735;p33"/>
            <p:cNvSpPr txBox="1"/>
            <p:nvPr/>
          </p:nvSpPr>
          <p:spPr>
            <a:xfrm>
              <a:off x="619233" y="1989062"/>
              <a:ext cx="2307682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Vulnerability: 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ODL controller did not disable external entity access to XML parser due to a bug in the ODL SDN controller code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33"/>
            <p:cNvSpPr txBox="1"/>
            <p:nvPr/>
          </p:nvSpPr>
          <p:spPr>
            <a:xfrm>
              <a:off x="7807152" y="741481"/>
              <a:ext cx="2307682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Exploit: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Using Northbound API hacker does XML External Entity (XXE) attack and exfiltration of configuration data from ODL SDN controller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33"/>
            <p:cNvSpPr txBox="1"/>
            <p:nvPr/>
          </p:nvSpPr>
          <p:spPr>
            <a:xfrm>
              <a:off x="7536080" y="5173846"/>
              <a:ext cx="2423497" cy="1123294"/>
            </a:xfrm>
            <a:prstGeom prst="rect">
              <a:avLst/>
            </a:prstGeom>
            <a:solidFill>
              <a:srgbClr val="FEE09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Mitigation Strategy:</a:t>
              </a:r>
              <a:r>
                <a:rPr lang="en-US" sz="13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Open source community reported the problem, Patch was applied that disabled external entity access and fixed the problem.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738" name="Google Shape;4738;p33"/>
            <p:cNvCxnSpPr>
              <a:endCxn id="4731" idx="1"/>
            </p:cNvCxnSpPr>
            <p:nvPr/>
          </p:nvCxnSpPr>
          <p:spPr>
            <a:xfrm>
              <a:off x="2943063" y="2251068"/>
              <a:ext cx="1765500" cy="126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739" name="Google Shape;4739;p33"/>
            <p:cNvSpPr/>
            <p:nvPr/>
          </p:nvSpPr>
          <p:spPr>
            <a:xfrm>
              <a:off x="4724691" y="2332110"/>
              <a:ext cx="1253937" cy="61985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4F00"/>
                </a:gs>
                <a:gs pos="80000">
                  <a:srgbClr val="FF6800"/>
                </a:gs>
                <a:gs pos="100000">
                  <a:srgbClr val="FF670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3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 Intelligence Layer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9655600" y="4954837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7536080" y="522472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2723927" y="1786343"/>
              <a:ext cx="405976" cy="43801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AE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743" name="Google Shape;4743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84890" y="3284348"/>
              <a:ext cx="1322947" cy="4389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4744" name="Google Shape;4744;p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4562" y="3975602"/>
              <a:ext cx="574988" cy="431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5" name="Google Shape;4745;p33"/>
            <p:cNvSpPr txBox="1"/>
            <p:nvPr/>
          </p:nvSpPr>
          <p:spPr>
            <a:xfrm>
              <a:off x="6976254" y="4299249"/>
              <a:ext cx="1113765" cy="33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25" tIns="60900" rIns="121825" bIns="609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vRouters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746" name="Google Shape;4746;p33"/>
            <p:cNvCxnSpPr/>
            <p:nvPr/>
          </p:nvCxnSpPr>
          <p:spPr>
            <a:xfrm>
              <a:off x="5348039" y="2951964"/>
              <a:ext cx="0" cy="265629"/>
            </a:xfrm>
            <a:prstGeom prst="straightConnector1">
              <a:avLst/>
            </a:prstGeom>
            <a:noFill/>
            <a:ln w="31750" cap="flat" cmpd="sng">
              <a:solidFill>
                <a:srgbClr val="EE6B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747" name="Google Shape;4747;p33"/>
            <p:cNvCxnSpPr/>
            <p:nvPr/>
          </p:nvCxnSpPr>
          <p:spPr>
            <a:xfrm flipH="1">
              <a:off x="7089581" y="925350"/>
              <a:ext cx="550004" cy="7555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pic>
          <p:nvPicPr>
            <p:cNvPr id="4748" name="Google Shape;4748;p3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49889" y="1786343"/>
              <a:ext cx="965253" cy="7633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49" name="Google Shape;4749;p33"/>
            <p:cNvCxnSpPr/>
            <p:nvPr/>
          </p:nvCxnSpPr>
          <p:spPr>
            <a:xfrm>
              <a:off x="6932516" y="2628113"/>
              <a:ext cx="0" cy="577528"/>
            </a:xfrm>
            <a:prstGeom prst="straightConnector1">
              <a:avLst/>
            </a:prstGeom>
            <a:noFill/>
            <a:ln w="31750" cap="flat" cmpd="sng">
              <a:solidFill>
                <a:srgbClr val="EE6B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4750" name="Google Shape;4750;p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99865" y="3941552"/>
              <a:ext cx="574988" cy="4316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51" name="Google Shape;475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2972" y="6191546"/>
            <a:ext cx="1615580" cy="47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2" name="Google Shape;475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13698" y="4933617"/>
            <a:ext cx="4440829" cy="176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8" name="Google Shape;4758;p34"/>
          <p:cNvSpPr txBox="1">
            <a:spLocks noGrp="1"/>
          </p:cNvSpPr>
          <p:nvPr>
            <p:ph type="title"/>
          </p:nvPr>
        </p:nvSpPr>
        <p:spPr>
          <a:xfrm>
            <a:off x="121287" y="133288"/>
            <a:ext cx="10661116" cy="52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2160">
                <a:solidFill>
                  <a:schemeClr val="accent5"/>
                </a:solidFill>
              </a:rPr>
              <a:t>DNS Amplification Attacks Enhanced by Elasticity Function</a:t>
            </a:r>
            <a:br>
              <a:rPr lang="en-US" sz="2160">
                <a:solidFill>
                  <a:schemeClr val="accent5"/>
                </a:solidFill>
              </a:rPr>
            </a:br>
            <a:br>
              <a:rPr lang="en-US" sz="2160">
                <a:solidFill>
                  <a:schemeClr val="accent5"/>
                </a:solidFill>
              </a:rPr>
            </a:br>
            <a:br>
              <a:rPr lang="en-US" sz="2160"/>
            </a:br>
            <a:endParaRPr sz="2160"/>
          </a:p>
        </p:txBody>
      </p:sp>
      <p:sp>
        <p:nvSpPr>
          <p:cNvPr id="4759" name="Google Shape;4759;p34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8</a:t>
            </a:fld>
            <a:endParaRPr kern="0"/>
          </a:p>
        </p:txBody>
      </p:sp>
      <p:sp>
        <p:nvSpPr>
          <p:cNvPr id="4760" name="Google Shape;4760;p34"/>
          <p:cNvSpPr/>
          <p:nvPr/>
        </p:nvSpPr>
        <p:spPr>
          <a:xfrm>
            <a:off x="9192221" y="3350202"/>
            <a:ext cx="1590183" cy="1208739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6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1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Victim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61" name="Google Shape;476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992" y="1371602"/>
            <a:ext cx="4626442" cy="37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762" name="Google Shape;4762;p34"/>
          <p:cNvSpPr/>
          <p:nvPr/>
        </p:nvSpPr>
        <p:spPr>
          <a:xfrm>
            <a:off x="4667605" y="3970707"/>
            <a:ext cx="2943331" cy="19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9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Hardware (COTS)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3" name="Google Shape;4763;p34"/>
          <p:cNvSpPr txBox="1"/>
          <p:nvPr/>
        </p:nvSpPr>
        <p:spPr>
          <a:xfrm>
            <a:off x="5499858" y="5051503"/>
            <a:ext cx="1130859" cy="40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FF7200"/>
                </a:solidFill>
                <a:latin typeface="Calibri"/>
                <a:ea typeface="Calibri"/>
                <a:cs typeface="Calibri"/>
                <a:sym typeface="Calibri"/>
              </a:rPr>
              <a:t>vEPC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4" name="Google Shape;4764;p34"/>
          <p:cNvSpPr/>
          <p:nvPr/>
        </p:nvSpPr>
        <p:spPr>
          <a:xfrm>
            <a:off x="4667602" y="3657602"/>
            <a:ext cx="2943331" cy="190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9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Hypervisor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5" name="Google Shape;4765;p34"/>
          <p:cNvSpPr/>
          <p:nvPr/>
        </p:nvSpPr>
        <p:spPr>
          <a:xfrm>
            <a:off x="4632347" y="2819402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6" name="Google Shape;4766;p34"/>
          <p:cNvSpPr/>
          <p:nvPr/>
        </p:nvSpPr>
        <p:spPr>
          <a:xfrm>
            <a:off x="4615253" y="3277394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vS-GW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7" name="Google Shape;4767;p34"/>
          <p:cNvSpPr/>
          <p:nvPr/>
        </p:nvSpPr>
        <p:spPr>
          <a:xfrm>
            <a:off x="5664917" y="3277394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vP-GW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8" name="Google Shape;4768;p34"/>
          <p:cNvSpPr/>
          <p:nvPr/>
        </p:nvSpPr>
        <p:spPr>
          <a:xfrm>
            <a:off x="5664917" y="2807538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69" name="Google Shape;4769;p34"/>
          <p:cNvSpPr/>
          <p:nvPr/>
        </p:nvSpPr>
        <p:spPr>
          <a:xfrm>
            <a:off x="6704431" y="2811857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vPCRF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0" name="Google Shape;4770;p34"/>
          <p:cNvSpPr/>
          <p:nvPr/>
        </p:nvSpPr>
        <p:spPr>
          <a:xfrm>
            <a:off x="6704431" y="3277394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vPCEF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1" name="Google Shape;4771;p34"/>
          <p:cNvSpPr/>
          <p:nvPr/>
        </p:nvSpPr>
        <p:spPr>
          <a:xfrm>
            <a:off x="4667605" y="2332040"/>
            <a:ext cx="1963113" cy="373063"/>
          </a:xfrm>
          <a:prstGeom prst="roundRect">
            <a:avLst>
              <a:gd name="adj" fmla="val 16667"/>
            </a:avLst>
          </a:prstGeom>
          <a:solidFill>
            <a:srgbClr val="865C01"/>
          </a:solidFill>
          <a:ln w="25400" cap="flat" cmpd="sng">
            <a:solidFill>
              <a:srgbClr val="865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9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Orchestration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2" name="Google Shape;4772;p34"/>
          <p:cNvSpPr txBox="1"/>
          <p:nvPr/>
        </p:nvSpPr>
        <p:spPr>
          <a:xfrm>
            <a:off x="5627529" y="4384161"/>
            <a:ext cx="927336" cy="40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73" name="Google Shape;477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9331" y="2332039"/>
            <a:ext cx="1353256" cy="158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4" name="Google Shape;4774;p34"/>
          <p:cNvCxnSpPr/>
          <p:nvPr/>
        </p:nvCxnSpPr>
        <p:spPr>
          <a:xfrm rot="10800000" flipH="1">
            <a:off x="2848189" y="2972594"/>
            <a:ext cx="1767067" cy="875507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775" name="Google Shape;4775;p34"/>
          <p:cNvCxnSpPr/>
          <p:nvPr/>
        </p:nvCxnSpPr>
        <p:spPr>
          <a:xfrm rot="10800000" flipH="1">
            <a:off x="3051175" y="3583780"/>
            <a:ext cx="1564078" cy="569120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776" name="Google Shape;4776;p34"/>
          <p:cNvCxnSpPr/>
          <p:nvPr/>
        </p:nvCxnSpPr>
        <p:spPr>
          <a:xfrm>
            <a:off x="8282356" y="2948865"/>
            <a:ext cx="811953" cy="11864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777" name="Google Shape;4777;p34"/>
          <p:cNvSpPr txBox="1"/>
          <p:nvPr/>
        </p:nvSpPr>
        <p:spPr>
          <a:xfrm>
            <a:off x="8479114" y="3102455"/>
            <a:ext cx="631936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SGi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8" name="Google Shape;4778;p34"/>
          <p:cNvSpPr txBox="1"/>
          <p:nvPr/>
        </p:nvSpPr>
        <p:spPr>
          <a:xfrm rot="-1302620">
            <a:off x="3066098" y="3887964"/>
            <a:ext cx="103791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S1-U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79" name="Google Shape;4779;p34"/>
          <p:cNvSpPr txBox="1"/>
          <p:nvPr/>
        </p:nvSpPr>
        <p:spPr>
          <a:xfrm rot="-1463209">
            <a:off x="2853007" y="3509269"/>
            <a:ext cx="103791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80" name="Google Shape;4780;p34"/>
          <p:cNvSpPr/>
          <p:nvPr/>
        </p:nvSpPr>
        <p:spPr>
          <a:xfrm>
            <a:off x="6704431" y="2365377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vDNS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81" name="Google Shape;4781;p34"/>
          <p:cNvSpPr/>
          <p:nvPr/>
        </p:nvSpPr>
        <p:spPr>
          <a:xfrm>
            <a:off x="6662231" y="2017330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vDNS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82" name="Google Shape;478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316" y="3420702"/>
            <a:ext cx="2626163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3" name="Google Shape;4783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438248">
            <a:off x="7420644" y="2871303"/>
            <a:ext cx="1253823" cy="39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4" name="Google Shape;478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0636" y="2365377"/>
            <a:ext cx="1955525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5" name="Google Shape;478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3456" y="2332039"/>
            <a:ext cx="1955525" cy="33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6" name="Google Shape;4786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8398" y="2058193"/>
            <a:ext cx="116083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7" name="Google Shape;478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438248">
            <a:off x="8378417" y="3702931"/>
            <a:ext cx="1253823" cy="399260"/>
          </a:xfrm>
          <a:prstGeom prst="rect">
            <a:avLst/>
          </a:prstGeom>
          <a:noFill/>
          <a:ln>
            <a:noFill/>
          </a:ln>
        </p:spPr>
      </p:pic>
      <p:sp>
        <p:nvSpPr>
          <p:cNvPr id="4788" name="Google Shape;4788;p34"/>
          <p:cNvSpPr txBox="1"/>
          <p:nvPr/>
        </p:nvSpPr>
        <p:spPr>
          <a:xfrm>
            <a:off x="8479116" y="1252967"/>
            <a:ext cx="3244661" cy="533480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Malicious DNS queries (spoofed source IP address set to the address of the victim)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89" name="Google Shape;4789;p34"/>
          <p:cNvCxnSpPr/>
          <p:nvPr/>
        </p:nvCxnSpPr>
        <p:spPr>
          <a:xfrm>
            <a:off x="10320382" y="1816530"/>
            <a:ext cx="0" cy="5488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90" name="Google Shape;4790;p34"/>
          <p:cNvSpPr txBox="1"/>
          <p:nvPr/>
        </p:nvSpPr>
        <p:spPr>
          <a:xfrm>
            <a:off x="528741" y="1619027"/>
            <a:ext cx="3244661" cy="943848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Orchestrator instantiates new VM to scale-out vDNS function to accommodate more queries… becomes multiple recursive DNS severs responding to victim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91" name="Google Shape;4791;p34"/>
          <p:cNvCxnSpPr/>
          <p:nvPr/>
        </p:nvCxnSpPr>
        <p:spPr>
          <a:xfrm>
            <a:off x="3773400" y="2090951"/>
            <a:ext cx="2857317" cy="7957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92" name="Google Shape;4792;p34"/>
          <p:cNvSpPr txBox="1"/>
          <p:nvPr/>
        </p:nvSpPr>
        <p:spPr>
          <a:xfrm>
            <a:off x="7603456" y="4918041"/>
            <a:ext cx="3244661" cy="533480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Victim receives the DNS query response (large/amplified packets)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793" name="Google Shape;4793;p34"/>
          <p:cNvCxnSpPr>
            <a:endCxn id="4787" idx="1"/>
          </p:cNvCxnSpPr>
          <p:nvPr/>
        </p:nvCxnSpPr>
        <p:spPr>
          <a:xfrm rot="10800000" flipH="1">
            <a:off x="8282223" y="4300164"/>
            <a:ext cx="1207800" cy="61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94" name="Google Shape;4794;p34"/>
          <p:cNvSpPr txBox="1"/>
          <p:nvPr/>
        </p:nvSpPr>
        <p:spPr>
          <a:xfrm>
            <a:off x="7617878" y="5656269"/>
            <a:ext cx="3422818" cy="533480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we must implement vIDS/vIPS &amp; vFirewalls to mitigate these types of attacks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34"/>
          <p:cNvSpPr/>
          <p:nvPr/>
        </p:nvSpPr>
        <p:spPr>
          <a:xfrm>
            <a:off x="7637343" y="4558938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34"/>
          <p:cNvSpPr/>
          <p:nvPr/>
        </p:nvSpPr>
        <p:spPr>
          <a:xfrm>
            <a:off x="3630226" y="1371601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34"/>
          <p:cNvSpPr/>
          <p:nvPr/>
        </p:nvSpPr>
        <p:spPr>
          <a:xfrm>
            <a:off x="10392587" y="1693239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98" name="Google Shape;4798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0382" y="6338501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4" name="Google Shape;4804;p35"/>
          <p:cNvGraphicFramePr/>
          <p:nvPr/>
        </p:nvGraphicFramePr>
        <p:xfrm>
          <a:off x="464090" y="5573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Forum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Focus</a:t>
                      </a:r>
                      <a:endParaRPr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IETF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Network Virtualization Overlay, Dynamic Service Chaining, Network Service Header 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3GPP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Mobility and Security Architecture and Specification</a:t>
                      </a:r>
                      <a:endParaRPr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ETSI ISG NFV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NFV Platform/Deployment Standards –  Security, Architecture/Interfaces, Reliability, Evolution, Performance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IEEE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IEEE 802.11 ax/ac/ay. There are 42 societies to contribute to 5G Eco System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ONF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OpenFlow SDN Controller Standards</a:t>
                      </a:r>
                      <a:endParaRPr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OPNFV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NFV Open Platform/eCOMP/OPNFV Community TestLabs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 Air Interface (OAI)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5G Open Source Software Alliance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OpenDaylight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Brownfield SDN Controller Open Source 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ONOS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OpenFlow SDN Controller Open Source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 RAN Alliance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Open and Interoperable RAN Virtualization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KVM Forum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Hypervisor</a:t>
                      </a:r>
                      <a:endParaRPr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NSF PAWR Testbed 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COSMOS (NYC), POWDER-RENEW (Salt Lake City), RENEW (NCSU)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Linux Foundation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Operating System, Container Security</a:t>
                      </a:r>
                      <a:endParaRPr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ITU</a:t>
                      </a:r>
                      <a:endParaRPr sz="1400"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ITU Telecommunication Standardization Sector coordinates standards for telecommunications 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ATIS/NIST/FCC/CSA</a:t>
                      </a:r>
                      <a:endParaRPr/>
                    </a:p>
                  </a:txBody>
                  <a:tcPr marL="110625" marR="110625" marT="60900" marB="60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Regulatory Aspects of SDN/NFV</a:t>
                      </a:r>
                      <a:endParaRPr sz="1400"/>
                    </a:p>
                  </a:txBody>
                  <a:tcPr marL="110625" marR="110625" marT="60900" marB="609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805" name="Google Shape;4805;p35"/>
          <p:cNvSpPr txBox="1">
            <a:spLocks noGrp="1"/>
          </p:cNvSpPr>
          <p:nvPr>
            <p:ph type="title"/>
          </p:nvPr>
        </p:nvSpPr>
        <p:spPr>
          <a:xfrm>
            <a:off x="141403" y="-3152"/>
            <a:ext cx="10650011" cy="76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sz="2797">
                <a:solidFill>
                  <a:srgbClr val="0070C0"/>
                </a:solidFill>
              </a:rPr>
              <a:t>Relevant SDN/NFV/5G Standards</a:t>
            </a:r>
            <a:endParaRPr/>
          </a:p>
        </p:txBody>
      </p:sp>
      <p:pic>
        <p:nvPicPr>
          <p:cNvPr id="4806" name="Google Shape;480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604" y="2922567"/>
            <a:ext cx="725221" cy="2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7" name="Google Shape;480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8338" y="4709008"/>
            <a:ext cx="840949" cy="26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8" name="Google Shape;480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907" y="2628929"/>
            <a:ext cx="710077" cy="25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9" name="Google Shape;480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7815" y="1005572"/>
            <a:ext cx="583901" cy="19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0" name="Google Shape;4810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7633" y="5360727"/>
            <a:ext cx="454910" cy="3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1" name="Google Shape;481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7419" y="3646254"/>
            <a:ext cx="902109" cy="29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2" name="Google Shape;4812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3283" y="3989444"/>
            <a:ext cx="449643" cy="2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" name="Google Shape;4813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906" y="2204697"/>
            <a:ext cx="492032" cy="27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4" name="Google Shape;4814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4796" y="1325026"/>
            <a:ext cx="576079" cy="27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5" name="Google Shape;4815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80937" y="1639092"/>
            <a:ext cx="481392" cy="30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6" name="Google Shape;4816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51348" y="5459325"/>
            <a:ext cx="677813" cy="14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7" name="Google Shape;4817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83806" y="4264966"/>
            <a:ext cx="906558" cy="38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8" name="Google Shape;4818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22545" y="3316921"/>
            <a:ext cx="649927" cy="21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9" name="Google Shape;4819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02185" y="4992184"/>
            <a:ext cx="343047" cy="34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0" name="Google Shape;4820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27814" y="5635072"/>
            <a:ext cx="426652" cy="49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1375</Words>
  <Application>Microsoft Office PowerPoint</Application>
  <PresentationFormat>Widescreen</PresentationFormat>
  <Paragraphs>265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Merriweather Sans</vt:lpstr>
      <vt:lpstr>Noto Sans Symbols</vt:lpstr>
      <vt:lpstr>Verdana</vt:lpstr>
      <vt:lpstr>1_ATT_2014PPT_TEMPLATE_EXTERNAL_WIDE</vt:lpstr>
      <vt:lpstr>2_ATT_2014PPT_TEMPLATE_EXTERNAL_WIDE</vt:lpstr>
      <vt:lpstr>3_ATT_2014PPT_TEMPLATE_EXTERNAL_WIDE</vt:lpstr>
      <vt:lpstr>Mobile Edge Security</vt:lpstr>
      <vt:lpstr>Mobile Edge Cloud Opportunities, Security Challenges, and Mitigation</vt:lpstr>
      <vt:lpstr>Network Slicing Security</vt:lpstr>
      <vt:lpstr>Network Slicing – Opportunities, Security Challenges, and Potential Mitigation</vt:lpstr>
      <vt:lpstr>Security Vulnerability in ODL SDN Controller  </vt:lpstr>
      <vt:lpstr>Security Challenges from Virtualization Hypervisor Vulnerabilities</vt:lpstr>
      <vt:lpstr>Security Vulnerability in ODL SDN Controller  </vt:lpstr>
      <vt:lpstr>DNS Amplification Attacks Enhanced by Elasticity Function   </vt:lpstr>
      <vt:lpstr>Relevant SDN/NFV/5G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Slicing Security</dc:title>
  <dc:creator>jug knot</dc:creator>
  <cp:lastModifiedBy>jug knot</cp:lastModifiedBy>
  <cp:revision>5</cp:revision>
  <dcterms:created xsi:type="dcterms:W3CDTF">2020-08-06T22:27:46Z</dcterms:created>
  <dcterms:modified xsi:type="dcterms:W3CDTF">2020-08-06T22:56:00Z</dcterms:modified>
</cp:coreProperties>
</file>