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2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59" r:id="rId2"/>
    <p:sldMasterId id="2147483842" r:id="rId3"/>
  </p:sldMasterIdLst>
  <p:notesMasterIdLst>
    <p:notesMasterId r:id="rId15"/>
  </p:notesMasterIdLst>
  <p:sldIdLst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0A84-236E-48F2-8008-94FE6FD945FD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58DED-B162-4E41-95F6-47595211E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28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9" name="Google Shape;4159;p16:notes"/>
          <p:cNvSpPr txBox="1">
            <a:spLocks noGrp="1"/>
          </p:cNvSpPr>
          <p:nvPr>
            <p:ph type="body" idx="1"/>
          </p:nvPr>
        </p:nvSpPr>
        <p:spPr>
          <a:xfrm>
            <a:off x="693735" y="4379596"/>
            <a:ext cx="5546731" cy="414909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0" name="Google Shape;41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3727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4" name="Google Shape;4484;p25:notes"/>
          <p:cNvSpPr txBox="1">
            <a:spLocks noGrp="1"/>
          </p:cNvSpPr>
          <p:nvPr>
            <p:ph type="body" idx="1"/>
          </p:nvPr>
        </p:nvSpPr>
        <p:spPr>
          <a:xfrm>
            <a:off x="693735" y="4379596"/>
            <a:ext cx="5546731" cy="414909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5" name="Google Shape;448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3727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1" name="Google Shape;4491;p26:notes"/>
          <p:cNvSpPr txBox="1">
            <a:spLocks noGrp="1"/>
          </p:cNvSpPr>
          <p:nvPr>
            <p:ph type="body" idx="1"/>
          </p:nvPr>
        </p:nvSpPr>
        <p:spPr>
          <a:xfrm>
            <a:off x="693735" y="4379596"/>
            <a:ext cx="5546731" cy="414909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2" name="Google Shape;449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93738"/>
            <a:ext cx="6146800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" name="Google Shape;4167;p17:notes"/>
          <p:cNvSpPr txBox="1">
            <a:spLocks noGrp="1"/>
          </p:cNvSpPr>
          <p:nvPr>
            <p:ph type="body" idx="1"/>
          </p:nvPr>
        </p:nvSpPr>
        <p:spPr>
          <a:xfrm>
            <a:off x="693735" y="4379596"/>
            <a:ext cx="5546731" cy="414909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8" name="Google Shape;41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3727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4" name="Google Shape;4214;p18:notes"/>
          <p:cNvSpPr txBox="1">
            <a:spLocks noGrp="1"/>
          </p:cNvSpPr>
          <p:nvPr>
            <p:ph type="body" idx="1"/>
          </p:nvPr>
        </p:nvSpPr>
        <p:spPr>
          <a:xfrm>
            <a:off x="693735" y="4379596"/>
            <a:ext cx="5546731" cy="414909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5" name="Google Shape;421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3727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2" name="Google Shape;4222;p19:notes"/>
          <p:cNvSpPr txBox="1">
            <a:spLocks noGrp="1"/>
          </p:cNvSpPr>
          <p:nvPr>
            <p:ph type="body" idx="1"/>
          </p:nvPr>
        </p:nvSpPr>
        <p:spPr>
          <a:xfrm>
            <a:off x="693735" y="4379596"/>
            <a:ext cx="5546731" cy="414909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3" name="Google Shape;422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3727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3" name="Google Shape;4283;p20:notes"/>
          <p:cNvSpPr txBox="1">
            <a:spLocks noGrp="1"/>
          </p:cNvSpPr>
          <p:nvPr>
            <p:ph type="body" idx="1"/>
          </p:nvPr>
        </p:nvSpPr>
        <p:spPr>
          <a:xfrm>
            <a:off x="693735" y="4379596"/>
            <a:ext cx="5546731" cy="414909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4" name="Google Shape;428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3727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8" name="Google Shape;4328;p21:notes"/>
          <p:cNvSpPr txBox="1">
            <a:spLocks noGrp="1"/>
          </p:cNvSpPr>
          <p:nvPr>
            <p:ph type="body" idx="1"/>
          </p:nvPr>
        </p:nvSpPr>
        <p:spPr>
          <a:xfrm>
            <a:off x="693735" y="4379596"/>
            <a:ext cx="5546731" cy="414909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9" name="Google Shape;432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3727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5" name="Google Shape;4385;p22:notes"/>
          <p:cNvSpPr txBox="1">
            <a:spLocks noGrp="1"/>
          </p:cNvSpPr>
          <p:nvPr>
            <p:ph type="body" idx="1"/>
          </p:nvPr>
        </p:nvSpPr>
        <p:spPr>
          <a:xfrm>
            <a:off x="693735" y="4379596"/>
            <a:ext cx="5546731" cy="414909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6" name="Google Shape;438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93738"/>
            <a:ext cx="6146800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9" name="Google Shape;439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3727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00" name="Google Shape;4400;p23:notes"/>
          <p:cNvSpPr txBox="1">
            <a:spLocks noGrp="1"/>
          </p:cNvSpPr>
          <p:nvPr>
            <p:ph type="body" idx="1"/>
          </p:nvPr>
        </p:nvSpPr>
        <p:spPr>
          <a:xfrm>
            <a:off x="693735" y="4379596"/>
            <a:ext cx="5546731" cy="414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1" name="Google Shape;4401;p23:notes"/>
          <p:cNvSpPr txBox="1">
            <a:spLocks noGrp="1"/>
          </p:cNvSpPr>
          <p:nvPr>
            <p:ph type="sldNum" idx="12"/>
          </p:nvPr>
        </p:nvSpPr>
        <p:spPr>
          <a:xfrm>
            <a:off x="3928017" y="8757612"/>
            <a:ext cx="3004610" cy="46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50" tIns="45825" rIns="91650" bIns="458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8" name="Google Shape;4438;p24:notes"/>
          <p:cNvSpPr txBox="1">
            <a:spLocks noGrp="1"/>
          </p:cNvSpPr>
          <p:nvPr>
            <p:ph type="body" idx="1"/>
          </p:nvPr>
        </p:nvSpPr>
        <p:spPr>
          <a:xfrm>
            <a:off x="693735" y="4379596"/>
            <a:ext cx="5546731" cy="4149090"/>
          </a:xfrm>
          <a:prstGeom prst="rect">
            <a:avLst/>
          </a:prstGeom>
        </p:spPr>
        <p:txBody>
          <a:bodyPr spcFirstLastPara="1" wrap="square" lIns="91650" tIns="45825" rIns="91650" bIns="458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9" name="Google Shape;443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37275" cy="3457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pn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4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0.png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4.png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4.png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2.png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png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png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0.png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png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png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4.png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8.png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png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8.pn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 Informational Slide">
  <p:cSld name="Orange Informational Slide"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58"/>
          <p:cNvSpPr txBox="1">
            <a:spLocks noGrp="1"/>
          </p:cNvSpPr>
          <p:nvPr>
            <p:ph type="sldNum" idx="12"/>
          </p:nvPr>
        </p:nvSpPr>
        <p:spPr>
          <a:xfrm>
            <a:off x="436033" y="6302353"/>
            <a:ext cx="4487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22" name="Google Shape;1222;p58"/>
          <p:cNvSpPr txBox="1">
            <a:spLocks noGrp="1"/>
          </p:cNvSpPr>
          <p:nvPr>
            <p:ph type="title"/>
          </p:nvPr>
        </p:nvSpPr>
        <p:spPr>
          <a:xfrm>
            <a:off x="657726" y="365127"/>
            <a:ext cx="10876548" cy="72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596">
                <a:solidFill>
                  <a:srgbClr val="009FD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3" name="Google Shape;1223;p58"/>
          <p:cNvSpPr txBox="1">
            <a:spLocks noGrp="1"/>
          </p:cNvSpPr>
          <p:nvPr>
            <p:ph type="body" idx="1"/>
          </p:nvPr>
        </p:nvSpPr>
        <p:spPr>
          <a:xfrm>
            <a:off x="657726" y="1491136"/>
            <a:ext cx="1087654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24" name="Google Shape;1224;p58"/>
          <p:cNvPicPr preferRelativeResize="0"/>
          <p:nvPr/>
        </p:nvPicPr>
        <p:blipFill rotWithShape="1">
          <a:blip r:embed="rId2">
            <a:alphaModFix/>
          </a:blip>
          <a:srcRect r="331"/>
          <a:stretch/>
        </p:blipFill>
        <p:spPr>
          <a:xfrm>
            <a:off x="483480" y="610744"/>
            <a:ext cx="11708521" cy="554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5" name="Google Shape;1225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5638585"/>
            <a:ext cx="12206868" cy="1220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6" name="Google Shape;1226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1004" y="6220322"/>
            <a:ext cx="1543411" cy="560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7" name="Google Shape;1227;p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21678" y="6263776"/>
            <a:ext cx="1885551" cy="434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8" name="Google Shape;1228;p5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74822" y="6108192"/>
            <a:ext cx="1474055" cy="749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674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Orange 1">
  <p:cSld name="Divider Slide Orange 1"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9" name="Google Shape;1329;p1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0" name="Google Shape;1330;p184"/>
          <p:cNvPicPr preferRelativeResize="0"/>
          <p:nvPr/>
        </p:nvPicPr>
        <p:blipFill rotWithShape="1">
          <a:blip r:embed="rId3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184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2" name="Google Shape;1332;p184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33" name="Google Shape;1333;p184"/>
          <p:cNvSpPr txBox="1">
            <a:spLocks noGrp="1"/>
          </p:cNvSpPr>
          <p:nvPr>
            <p:ph type="body" idx="1"/>
          </p:nvPr>
        </p:nvSpPr>
        <p:spPr>
          <a:xfrm>
            <a:off x="882204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4" name="Google Shape;1334;p184"/>
          <p:cNvSpPr txBox="1">
            <a:spLocks noGrp="1"/>
          </p:cNvSpPr>
          <p:nvPr>
            <p:ph type="body" idx="2"/>
          </p:nvPr>
        </p:nvSpPr>
        <p:spPr>
          <a:xfrm>
            <a:off x="882204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89874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Purple 1">
  <p:cSld name="Divider Slide Purple 1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93"/>
          <p:cNvPicPr preferRelativeResize="0"/>
          <p:nvPr/>
        </p:nvPicPr>
        <p:blipFill rotWithShape="1">
          <a:blip r:embed="rId3">
            <a:alphaModFix/>
          </a:blip>
          <a:srcRect l="1749" r="1751" b="3497"/>
          <a:stretch/>
        </p:blipFill>
        <p:spPr>
          <a:xfrm>
            <a:off x="253" y="143"/>
            <a:ext cx="12191751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93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93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4" name="Google Shape;194;p93"/>
          <p:cNvSpPr txBox="1">
            <a:spLocks noGrp="1"/>
          </p:cNvSpPr>
          <p:nvPr>
            <p:ph type="body" idx="1"/>
          </p:nvPr>
        </p:nvSpPr>
        <p:spPr>
          <a:xfrm>
            <a:off x="896736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93"/>
          <p:cNvSpPr txBox="1">
            <a:spLocks noGrp="1"/>
          </p:cNvSpPr>
          <p:nvPr>
            <p:ph type="body" idx="2"/>
          </p:nvPr>
        </p:nvSpPr>
        <p:spPr>
          <a:xfrm>
            <a:off x="896733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40578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Orange 2">
  <p:cSld name="Divider Slide Orange 2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94"/>
          <p:cNvPicPr preferRelativeResize="0"/>
          <p:nvPr/>
        </p:nvPicPr>
        <p:blipFill rotWithShape="1">
          <a:blip r:embed="rId3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94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94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1" name="Google Shape;201;p94"/>
          <p:cNvSpPr txBox="1">
            <a:spLocks noGrp="1"/>
          </p:cNvSpPr>
          <p:nvPr>
            <p:ph type="body" idx="1"/>
          </p:nvPr>
        </p:nvSpPr>
        <p:spPr>
          <a:xfrm>
            <a:off x="896736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94"/>
          <p:cNvSpPr txBox="1">
            <a:spLocks noGrp="1"/>
          </p:cNvSpPr>
          <p:nvPr>
            <p:ph type="body" idx="2"/>
          </p:nvPr>
        </p:nvSpPr>
        <p:spPr>
          <a:xfrm>
            <a:off x="896733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72703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Blue 2 ">
  <p:cSld name="Divider Slide Blue 2 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95"/>
          <p:cNvPicPr preferRelativeResize="0"/>
          <p:nvPr/>
        </p:nvPicPr>
        <p:blipFill rotWithShape="1">
          <a:blip r:embed="rId3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95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95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8" name="Google Shape;208;p95"/>
          <p:cNvSpPr txBox="1">
            <a:spLocks noGrp="1"/>
          </p:cNvSpPr>
          <p:nvPr>
            <p:ph type="body" idx="1"/>
          </p:nvPr>
        </p:nvSpPr>
        <p:spPr>
          <a:xfrm>
            <a:off x="896736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95"/>
          <p:cNvSpPr txBox="1">
            <a:spLocks noGrp="1"/>
          </p:cNvSpPr>
          <p:nvPr>
            <p:ph type="body" idx="2"/>
          </p:nvPr>
        </p:nvSpPr>
        <p:spPr>
          <a:xfrm>
            <a:off x="896733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871756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Green 2">
  <p:cSld name="Divider Slide Green 2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96"/>
          <p:cNvPicPr preferRelativeResize="0"/>
          <p:nvPr/>
        </p:nvPicPr>
        <p:blipFill rotWithShape="1">
          <a:blip r:embed="rId3">
            <a:alphaModFix/>
          </a:blip>
          <a:srcRect l="1746" r="1751" b="3497"/>
          <a:stretch/>
        </p:blipFill>
        <p:spPr>
          <a:xfrm>
            <a:off x="0" y="143"/>
            <a:ext cx="12192000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96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96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5" name="Google Shape;215;p96"/>
          <p:cNvSpPr txBox="1">
            <a:spLocks noGrp="1"/>
          </p:cNvSpPr>
          <p:nvPr>
            <p:ph type="body" idx="1"/>
          </p:nvPr>
        </p:nvSpPr>
        <p:spPr>
          <a:xfrm>
            <a:off x="911264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96"/>
          <p:cNvSpPr txBox="1">
            <a:spLocks noGrp="1"/>
          </p:cNvSpPr>
          <p:nvPr>
            <p:ph type="body" idx="2"/>
          </p:nvPr>
        </p:nvSpPr>
        <p:spPr>
          <a:xfrm>
            <a:off x="911265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986606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Purple 2">
  <p:cSld name="Divider Slide Purple 2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97"/>
          <p:cNvPicPr preferRelativeResize="0"/>
          <p:nvPr/>
        </p:nvPicPr>
        <p:blipFill rotWithShape="1">
          <a:blip r:embed="rId3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97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97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2" name="Google Shape;222;p97"/>
          <p:cNvSpPr txBox="1">
            <a:spLocks noGrp="1"/>
          </p:cNvSpPr>
          <p:nvPr>
            <p:ph type="body" idx="1"/>
          </p:nvPr>
        </p:nvSpPr>
        <p:spPr>
          <a:xfrm>
            <a:off x="867675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97"/>
          <p:cNvSpPr txBox="1">
            <a:spLocks noGrp="1"/>
          </p:cNvSpPr>
          <p:nvPr>
            <p:ph type="body" idx="2"/>
          </p:nvPr>
        </p:nvSpPr>
        <p:spPr>
          <a:xfrm>
            <a:off x="867675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55530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Orange 3">
  <p:cSld name="Divider Slide Orange 3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8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98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98"/>
          <p:cNvSpPr/>
          <p:nvPr/>
        </p:nvSpPr>
        <p:spPr>
          <a:xfrm>
            <a:off x="304801" y="225425"/>
            <a:ext cx="8332414" cy="6400800"/>
          </a:xfrm>
          <a:prstGeom prst="roundRect">
            <a:avLst>
              <a:gd name="adj" fmla="val 129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98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98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0" name="Google Shape;230;p98"/>
          <p:cNvSpPr txBox="1">
            <a:spLocks noGrp="1"/>
          </p:cNvSpPr>
          <p:nvPr>
            <p:ph type="body" idx="1"/>
          </p:nvPr>
        </p:nvSpPr>
        <p:spPr>
          <a:xfrm>
            <a:off x="896736" y="1855593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98"/>
          <p:cNvSpPr txBox="1">
            <a:spLocks noGrp="1"/>
          </p:cNvSpPr>
          <p:nvPr>
            <p:ph type="body" idx="2"/>
          </p:nvPr>
        </p:nvSpPr>
        <p:spPr>
          <a:xfrm>
            <a:off x="926930" y="2876928"/>
            <a:ext cx="4739272" cy="633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358483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Blue 3">
  <p:cSld name="Divider Slide Blue 3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9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99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99"/>
          <p:cNvSpPr/>
          <p:nvPr/>
        </p:nvSpPr>
        <p:spPr>
          <a:xfrm>
            <a:off x="304801" y="225425"/>
            <a:ext cx="8332414" cy="6400800"/>
          </a:xfrm>
          <a:prstGeom prst="roundRect">
            <a:avLst>
              <a:gd name="adj" fmla="val 129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99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99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8" name="Google Shape;238;p99"/>
          <p:cNvSpPr txBox="1">
            <a:spLocks noGrp="1"/>
          </p:cNvSpPr>
          <p:nvPr>
            <p:ph type="body" idx="1"/>
          </p:nvPr>
        </p:nvSpPr>
        <p:spPr>
          <a:xfrm>
            <a:off x="664267" y="1855593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99"/>
          <p:cNvSpPr txBox="1">
            <a:spLocks noGrp="1"/>
          </p:cNvSpPr>
          <p:nvPr>
            <p:ph type="body" idx="2"/>
          </p:nvPr>
        </p:nvSpPr>
        <p:spPr>
          <a:xfrm>
            <a:off x="694462" y="2876928"/>
            <a:ext cx="4739272" cy="633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13106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Green 3">
  <p:cSld name="Divider Slide Green 3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0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p100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00"/>
          <p:cNvSpPr/>
          <p:nvPr/>
        </p:nvSpPr>
        <p:spPr>
          <a:xfrm>
            <a:off x="304801" y="225425"/>
            <a:ext cx="8332414" cy="6400800"/>
          </a:xfrm>
          <a:prstGeom prst="roundRect">
            <a:avLst>
              <a:gd name="adj" fmla="val 129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00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100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6" name="Google Shape;246;p100"/>
          <p:cNvSpPr txBox="1">
            <a:spLocks noGrp="1"/>
          </p:cNvSpPr>
          <p:nvPr>
            <p:ph type="body" idx="1"/>
          </p:nvPr>
        </p:nvSpPr>
        <p:spPr>
          <a:xfrm>
            <a:off x="664267" y="1855593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100"/>
          <p:cNvSpPr txBox="1">
            <a:spLocks noGrp="1"/>
          </p:cNvSpPr>
          <p:nvPr>
            <p:ph type="body" idx="2"/>
          </p:nvPr>
        </p:nvSpPr>
        <p:spPr>
          <a:xfrm>
            <a:off x="694462" y="2876928"/>
            <a:ext cx="4739272" cy="633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26474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Purple 3">
  <p:cSld name="Divider Slide Purple 3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01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DA0081"/>
              </a:gs>
              <a:gs pos="100000">
                <a:srgbClr val="81017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101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01"/>
          <p:cNvSpPr/>
          <p:nvPr/>
        </p:nvSpPr>
        <p:spPr>
          <a:xfrm>
            <a:off x="304801" y="225425"/>
            <a:ext cx="8332414" cy="6400800"/>
          </a:xfrm>
          <a:prstGeom prst="roundRect">
            <a:avLst>
              <a:gd name="adj" fmla="val 129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01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101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4" name="Google Shape;254;p101"/>
          <p:cNvSpPr txBox="1">
            <a:spLocks noGrp="1"/>
          </p:cNvSpPr>
          <p:nvPr>
            <p:ph type="body" idx="1"/>
          </p:nvPr>
        </p:nvSpPr>
        <p:spPr>
          <a:xfrm>
            <a:off x="664267" y="1855593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101"/>
          <p:cNvSpPr txBox="1">
            <a:spLocks noGrp="1"/>
          </p:cNvSpPr>
          <p:nvPr>
            <p:ph type="body" idx="2"/>
          </p:nvPr>
        </p:nvSpPr>
        <p:spPr>
          <a:xfrm>
            <a:off x="694462" y="2876928"/>
            <a:ext cx="4739272" cy="633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1810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Dark Blue 3">
  <p:cSld name="Divider Slide Dark Blue 3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5"/>
              </a:gs>
              <a:gs pos="100000">
                <a:srgbClr val="0C2577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102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02"/>
          <p:cNvSpPr/>
          <p:nvPr/>
        </p:nvSpPr>
        <p:spPr>
          <a:xfrm>
            <a:off x="304801" y="225425"/>
            <a:ext cx="8332414" cy="6400800"/>
          </a:xfrm>
          <a:prstGeom prst="roundRect">
            <a:avLst>
              <a:gd name="adj" fmla="val 129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02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02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2" name="Google Shape;262;p102"/>
          <p:cNvSpPr txBox="1">
            <a:spLocks noGrp="1"/>
          </p:cNvSpPr>
          <p:nvPr>
            <p:ph type="body" idx="1"/>
          </p:nvPr>
        </p:nvSpPr>
        <p:spPr>
          <a:xfrm>
            <a:off x="664267" y="1855593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0070C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p102"/>
          <p:cNvSpPr txBox="1">
            <a:spLocks noGrp="1"/>
          </p:cNvSpPr>
          <p:nvPr>
            <p:ph type="body" idx="2"/>
          </p:nvPr>
        </p:nvSpPr>
        <p:spPr>
          <a:xfrm>
            <a:off x="694462" y="2876928"/>
            <a:ext cx="4739272" cy="633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9201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Blue 1">
  <p:cSld name="Divider Slide Blue 1"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6" name="Google Shape;1336;p1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7" name="Google Shape;1337;p185"/>
          <p:cNvPicPr preferRelativeResize="0"/>
          <p:nvPr/>
        </p:nvPicPr>
        <p:blipFill rotWithShape="1">
          <a:blip r:embed="rId3">
            <a:alphaModFix/>
          </a:blip>
          <a:srcRect l="1746" r="1751" b="3497"/>
          <a:stretch/>
        </p:blipFill>
        <p:spPr>
          <a:xfrm>
            <a:off x="0" y="143"/>
            <a:ext cx="12192000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185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9" name="Google Shape;1339;p185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40" name="Google Shape;1340;p185"/>
          <p:cNvSpPr txBox="1">
            <a:spLocks noGrp="1"/>
          </p:cNvSpPr>
          <p:nvPr>
            <p:ph type="body" idx="1"/>
          </p:nvPr>
        </p:nvSpPr>
        <p:spPr>
          <a:xfrm>
            <a:off x="853146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1" name="Google Shape;1341;p185"/>
          <p:cNvSpPr txBox="1">
            <a:spLocks noGrp="1"/>
          </p:cNvSpPr>
          <p:nvPr>
            <p:ph type="body" idx="2"/>
          </p:nvPr>
        </p:nvSpPr>
        <p:spPr>
          <a:xfrm>
            <a:off x="853147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59306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Orange">
  <p:cSld name="Quote Orange">
    <p:bg>
      <p:bgPr>
        <a:solidFill>
          <a:schemeClr val="lt2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03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03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03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8" name="Google Shape;268;p103"/>
          <p:cNvSpPr/>
          <p:nvPr/>
        </p:nvSpPr>
        <p:spPr>
          <a:xfrm>
            <a:off x="476252" y="1296847"/>
            <a:ext cx="11238520" cy="3903978"/>
          </a:xfrm>
          <a:prstGeom prst="roundRect">
            <a:avLst>
              <a:gd name="adj" fmla="val 21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272" y="1368689"/>
            <a:ext cx="566383" cy="442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0891" y="4691319"/>
            <a:ext cx="529196" cy="442918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03"/>
          <p:cNvSpPr txBox="1">
            <a:spLocks noGrp="1"/>
          </p:cNvSpPr>
          <p:nvPr>
            <p:ph type="body" idx="1"/>
          </p:nvPr>
        </p:nvSpPr>
        <p:spPr>
          <a:xfrm>
            <a:off x="1867259" y="1811345"/>
            <a:ext cx="8486090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4724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Blue">
  <p:cSld name="Quote Blue">
    <p:bg>
      <p:bgPr>
        <a:solidFill>
          <a:schemeClr val="lt2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04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04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104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6" name="Google Shape;276;p104"/>
          <p:cNvSpPr/>
          <p:nvPr/>
        </p:nvSpPr>
        <p:spPr>
          <a:xfrm>
            <a:off x="476252" y="1296847"/>
            <a:ext cx="11238520" cy="3903978"/>
          </a:xfrm>
          <a:prstGeom prst="roundRect">
            <a:avLst>
              <a:gd name="adj" fmla="val 21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272" y="1368696"/>
            <a:ext cx="566383" cy="442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7199" y="4691326"/>
            <a:ext cx="529196" cy="442917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04"/>
          <p:cNvSpPr txBox="1">
            <a:spLocks noGrp="1"/>
          </p:cNvSpPr>
          <p:nvPr>
            <p:ph type="body" idx="1"/>
          </p:nvPr>
        </p:nvSpPr>
        <p:spPr>
          <a:xfrm>
            <a:off x="1867259" y="1811345"/>
            <a:ext cx="8486090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789613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Green">
  <p:cSld name="Quote Green">
    <p:bg>
      <p:bgPr>
        <a:solidFill>
          <a:schemeClr val="lt2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105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05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05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4" name="Google Shape;284;p105"/>
          <p:cNvSpPr/>
          <p:nvPr/>
        </p:nvSpPr>
        <p:spPr>
          <a:xfrm>
            <a:off x="476252" y="1296847"/>
            <a:ext cx="11238520" cy="3903978"/>
          </a:xfrm>
          <a:prstGeom prst="roundRect">
            <a:avLst>
              <a:gd name="adj" fmla="val 21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537" y="1368695"/>
            <a:ext cx="566383" cy="442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0891" y="4691325"/>
            <a:ext cx="529196" cy="442917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05"/>
          <p:cNvSpPr txBox="1">
            <a:spLocks noGrp="1"/>
          </p:cNvSpPr>
          <p:nvPr>
            <p:ph type="body" idx="1"/>
          </p:nvPr>
        </p:nvSpPr>
        <p:spPr>
          <a:xfrm>
            <a:off x="1867259" y="1811345"/>
            <a:ext cx="8486090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640111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Purple">
  <p:cSld name="Quote Purple">
    <p:bg>
      <p:bgPr>
        <a:solidFill>
          <a:schemeClr val="lt2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106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06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06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2" name="Google Shape;292;p106"/>
          <p:cNvSpPr/>
          <p:nvPr/>
        </p:nvSpPr>
        <p:spPr>
          <a:xfrm>
            <a:off x="476252" y="1296847"/>
            <a:ext cx="11238520" cy="3903978"/>
          </a:xfrm>
          <a:prstGeom prst="roundRect">
            <a:avLst>
              <a:gd name="adj" fmla="val 21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272" y="1368696"/>
            <a:ext cx="566383" cy="442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0891" y="4691326"/>
            <a:ext cx="529196" cy="442917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06"/>
          <p:cNvSpPr txBox="1">
            <a:spLocks noGrp="1"/>
          </p:cNvSpPr>
          <p:nvPr>
            <p:ph type="body" idx="1"/>
          </p:nvPr>
        </p:nvSpPr>
        <p:spPr>
          <a:xfrm>
            <a:off x="1758060" y="1811345"/>
            <a:ext cx="8595288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084211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Dark Blue">
  <p:cSld name="Quote Dark Blue">
    <p:bg>
      <p:bgPr>
        <a:solidFill>
          <a:schemeClr val="lt2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107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7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107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107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0" name="Google Shape;300;p107"/>
          <p:cNvSpPr/>
          <p:nvPr/>
        </p:nvSpPr>
        <p:spPr>
          <a:xfrm>
            <a:off x="476252" y="1296847"/>
            <a:ext cx="11238520" cy="3903978"/>
          </a:xfrm>
          <a:prstGeom prst="roundRect">
            <a:avLst>
              <a:gd name="adj" fmla="val 21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272" y="1368696"/>
            <a:ext cx="566383" cy="442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02302" y="4691326"/>
            <a:ext cx="529196" cy="442917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07"/>
          <p:cNvSpPr txBox="1">
            <a:spLocks noGrp="1"/>
          </p:cNvSpPr>
          <p:nvPr>
            <p:ph type="body" idx="1"/>
          </p:nvPr>
        </p:nvSpPr>
        <p:spPr>
          <a:xfrm>
            <a:off x="1867259" y="1811345"/>
            <a:ext cx="8486090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0070C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417758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full bleed">
  <p:cSld name="Image full bleed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0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6" name="Google Shape;306;p108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08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08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877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no bleed">
  <p:cSld name="image no bleed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109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09"/>
          <p:cNvSpPr txBox="1">
            <a:spLocks noGrp="1"/>
          </p:cNvSpPr>
          <p:nvPr>
            <p:ph type="body" idx="1"/>
          </p:nvPr>
        </p:nvSpPr>
        <p:spPr>
          <a:xfrm>
            <a:off x="755904" y="521208"/>
            <a:ext cx="10517716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solidFill>
                  <a:srgbClr val="067AB4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109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09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4" name="Google Shape;314;p109"/>
          <p:cNvSpPr>
            <a:spLocks noGrp="1"/>
          </p:cNvSpPr>
          <p:nvPr>
            <p:ph type="pic" idx="2"/>
          </p:nvPr>
        </p:nvSpPr>
        <p:spPr>
          <a:xfrm>
            <a:off x="476747" y="1084266"/>
            <a:ext cx="11238507" cy="4973637"/>
          </a:xfrm>
          <a:prstGeom prst="roundRect">
            <a:avLst>
              <a:gd name="adj" fmla="val 207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266257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 3 side bleed">
  <p:cSld name="full image 3 side bleed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10"/>
          <p:cNvSpPr>
            <a:spLocks noGrp="1"/>
          </p:cNvSpPr>
          <p:nvPr>
            <p:ph type="pic" idx="2"/>
          </p:nvPr>
        </p:nvSpPr>
        <p:spPr>
          <a:xfrm>
            <a:off x="-55475" y="1143000"/>
            <a:ext cx="12289083" cy="5715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7" name="Google Shape;317;p110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10"/>
          <p:cNvSpPr txBox="1">
            <a:spLocks noGrp="1"/>
          </p:cNvSpPr>
          <p:nvPr>
            <p:ph type="body" idx="1"/>
          </p:nvPr>
        </p:nvSpPr>
        <p:spPr>
          <a:xfrm>
            <a:off x="755904" y="521208"/>
            <a:ext cx="10517716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solidFill>
                  <a:srgbClr val="067AB4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9" name="Google Shape;319;p110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110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2355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mages bleeds">
  <p:cSld name="4 images bleed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11"/>
          <p:cNvSpPr>
            <a:spLocks noGrp="1"/>
          </p:cNvSpPr>
          <p:nvPr>
            <p:ph type="pic" idx="2"/>
          </p:nvPr>
        </p:nvSpPr>
        <p:spPr>
          <a:xfrm>
            <a:off x="7985760" y="2468880"/>
            <a:ext cx="4206241" cy="43891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23" name="Google Shape;323;p111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11"/>
          <p:cNvSpPr>
            <a:spLocks noGrp="1"/>
          </p:cNvSpPr>
          <p:nvPr>
            <p:ph type="pic" idx="3"/>
          </p:nvPr>
        </p:nvSpPr>
        <p:spPr>
          <a:xfrm>
            <a:off x="0" y="0"/>
            <a:ext cx="7839456" cy="428853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5" name="Google Shape;325;p111"/>
          <p:cNvSpPr>
            <a:spLocks noGrp="1"/>
          </p:cNvSpPr>
          <p:nvPr>
            <p:ph type="pic" idx="4"/>
          </p:nvPr>
        </p:nvSpPr>
        <p:spPr>
          <a:xfrm>
            <a:off x="7985760" y="0"/>
            <a:ext cx="4206241" cy="23591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6" name="Google Shape;326;p111"/>
          <p:cNvSpPr>
            <a:spLocks noGrp="1"/>
          </p:cNvSpPr>
          <p:nvPr>
            <p:ph type="pic" idx="5"/>
          </p:nvPr>
        </p:nvSpPr>
        <p:spPr>
          <a:xfrm>
            <a:off x="0" y="4398264"/>
            <a:ext cx="7839456" cy="245973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7" name="Google Shape;327;p111"/>
          <p:cNvSpPr>
            <a:spLocks noGrp="1"/>
          </p:cNvSpPr>
          <p:nvPr>
            <p:ph type="title"/>
          </p:nvPr>
        </p:nvSpPr>
        <p:spPr>
          <a:xfrm>
            <a:off x="513847" y="496358"/>
            <a:ext cx="11178494" cy="566362"/>
          </a:xfrm>
          <a:prstGeom prst="roundRect">
            <a:avLst>
              <a:gd name="adj" fmla="val 137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11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11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5229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ages bleeds">
  <p:cSld name="3 images bleeds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12"/>
          <p:cNvSpPr>
            <a:spLocks noGrp="1"/>
          </p:cNvSpPr>
          <p:nvPr>
            <p:ph type="pic" idx="2"/>
          </p:nvPr>
        </p:nvSpPr>
        <p:spPr>
          <a:xfrm>
            <a:off x="5566915" y="4398264"/>
            <a:ext cx="6625087" cy="245973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32" name="Google Shape;332;p112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112"/>
          <p:cNvSpPr>
            <a:spLocks noGrp="1"/>
          </p:cNvSpPr>
          <p:nvPr>
            <p:ph type="pic" idx="3"/>
          </p:nvPr>
        </p:nvSpPr>
        <p:spPr>
          <a:xfrm>
            <a:off x="0" y="0"/>
            <a:ext cx="12192000" cy="428853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4" name="Google Shape;334;p112"/>
          <p:cNvSpPr>
            <a:spLocks noGrp="1"/>
          </p:cNvSpPr>
          <p:nvPr>
            <p:ph type="pic" idx="4"/>
          </p:nvPr>
        </p:nvSpPr>
        <p:spPr>
          <a:xfrm>
            <a:off x="2" y="4398264"/>
            <a:ext cx="5394385" cy="245973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5" name="Google Shape;335;p112"/>
          <p:cNvSpPr>
            <a:spLocks noGrp="1"/>
          </p:cNvSpPr>
          <p:nvPr>
            <p:ph type="title"/>
          </p:nvPr>
        </p:nvSpPr>
        <p:spPr>
          <a:xfrm>
            <a:off x="513847" y="496358"/>
            <a:ext cx="11178494" cy="566362"/>
          </a:xfrm>
          <a:prstGeom prst="roundRect">
            <a:avLst>
              <a:gd name="adj" fmla="val 137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112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112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73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Green 1">
  <p:cSld name="Divider Slide Green 1"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3" name="Google Shape;1343;p1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4" name="Google Shape;1344;p186"/>
          <p:cNvPicPr preferRelativeResize="0"/>
          <p:nvPr/>
        </p:nvPicPr>
        <p:blipFill rotWithShape="1">
          <a:blip r:embed="rId3">
            <a:alphaModFix/>
          </a:blip>
          <a:srcRect l="1749" r="1751" b="3497"/>
          <a:stretch/>
        </p:blipFill>
        <p:spPr>
          <a:xfrm>
            <a:off x="0" y="143"/>
            <a:ext cx="12192000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45" name="Google Shape;1345;p186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6" name="Google Shape;1346;p186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47" name="Google Shape;1347;p186"/>
          <p:cNvSpPr txBox="1">
            <a:spLocks noGrp="1"/>
          </p:cNvSpPr>
          <p:nvPr>
            <p:ph type="body" idx="1"/>
          </p:nvPr>
        </p:nvSpPr>
        <p:spPr>
          <a:xfrm>
            <a:off x="867675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8" name="Google Shape;1348;p186"/>
          <p:cNvSpPr txBox="1">
            <a:spLocks noGrp="1"/>
          </p:cNvSpPr>
          <p:nvPr>
            <p:ph type="body" idx="2"/>
          </p:nvPr>
        </p:nvSpPr>
        <p:spPr>
          <a:xfrm>
            <a:off x="867675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836997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mages, no bleed">
  <p:cSld name="4 images, no bleed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113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13"/>
          <p:cNvSpPr txBox="1">
            <a:spLocks noGrp="1"/>
          </p:cNvSpPr>
          <p:nvPr>
            <p:ph type="body" idx="1"/>
          </p:nvPr>
        </p:nvSpPr>
        <p:spPr>
          <a:xfrm>
            <a:off x="755904" y="521208"/>
            <a:ext cx="10517716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solidFill>
                  <a:srgbClr val="067AB4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1" name="Google Shape;341;p113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113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43" name="Google Shape;343;p113"/>
          <p:cNvSpPr>
            <a:spLocks noGrp="1"/>
          </p:cNvSpPr>
          <p:nvPr>
            <p:ph type="pic" idx="2"/>
          </p:nvPr>
        </p:nvSpPr>
        <p:spPr>
          <a:xfrm>
            <a:off x="476749" y="1084270"/>
            <a:ext cx="5639913" cy="2854325"/>
          </a:xfrm>
          <a:prstGeom prst="roundRect">
            <a:avLst>
              <a:gd name="adj" fmla="val 343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4" name="Google Shape;344;p113"/>
          <p:cNvSpPr>
            <a:spLocks noGrp="1"/>
          </p:cNvSpPr>
          <p:nvPr>
            <p:ph type="pic" idx="3"/>
          </p:nvPr>
        </p:nvSpPr>
        <p:spPr>
          <a:xfrm>
            <a:off x="6249993" y="1084264"/>
            <a:ext cx="5464780" cy="2276070"/>
          </a:xfrm>
          <a:prstGeom prst="roundRect">
            <a:avLst>
              <a:gd name="adj" fmla="val 343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5" name="Google Shape;345;p113"/>
          <p:cNvSpPr>
            <a:spLocks noGrp="1"/>
          </p:cNvSpPr>
          <p:nvPr>
            <p:ph type="pic" idx="4"/>
          </p:nvPr>
        </p:nvSpPr>
        <p:spPr>
          <a:xfrm>
            <a:off x="6249993" y="3457417"/>
            <a:ext cx="5464780" cy="2599747"/>
          </a:xfrm>
          <a:prstGeom prst="roundRect">
            <a:avLst>
              <a:gd name="adj" fmla="val 343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6" name="Google Shape;346;p113"/>
          <p:cNvSpPr>
            <a:spLocks noGrp="1"/>
          </p:cNvSpPr>
          <p:nvPr>
            <p:ph type="pic" idx="5"/>
          </p:nvPr>
        </p:nvSpPr>
        <p:spPr>
          <a:xfrm>
            <a:off x="476749" y="4038625"/>
            <a:ext cx="5639913" cy="2018532"/>
          </a:xfrm>
          <a:prstGeom prst="roundRect">
            <a:avLst>
              <a:gd name="adj" fmla="val 343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244561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mages,  text center">
  <p:cSld name="4 images,  text center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114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14"/>
          <p:cNvSpPr txBox="1">
            <a:spLocks noGrp="1"/>
          </p:cNvSpPr>
          <p:nvPr>
            <p:ph type="body" idx="1"/>
          </p:nvPr>
        </p:nvSpPr>
        <p:spPr>
          <a:xfrm>
            <a:off x="755904" y="521208"/>
            <a:ext cx="10517716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solidFill>
                  <a:srgbClr val="067AB4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0" name="Google Shape;350;p114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114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52" name="Google Shape;352;p114"/>
          <p:cNvSpPr/>
          <p:nvPr/>
        </p:nvSpPr>
        <p:spPr>
          <a:xfrm>
            <a:off x="476250" y="1084440"/>
            <a:ext cx="5547361" cy="2432304"/>
          </a:xfrm>
          <a:prstGeom prst="roundRect">
            <a:avLst>
              <a:gd name="adj" fmla="val 311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Drag picture to placeholder or click icon to add</a:t>
            </a:r>
            <a:endParaRPr sz="12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14"/>
          <p:cNvSpPr/>
          <p:nvPr/>
        </p:nvSpPr>
        <p:spPr>
          <a:xfrm>
            <a:off x="6167410" y="1084440"/>
            <a:ext cx="5547361" cy="2432304"/>
          </a:xfrm>
          <a:prstGeom prst="roundRect">
            <a:avLst>
              <a:gd name="adj" fmla="val 311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Drag picture to placeholder or click icon to add</a:t>
            </a:r>
            <a:endParaRPr sz="12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114"/>
          <p:cNvSpPr/>
          <p:nvPr/>
        </p:nvSpPr>
        <p:spPr>
          <a:xfrm>
            <a:off x="476250" y="3624854"/>
            <a:ext cx="5547361" cy="2432304"/>
          </a:xfrm>
          <a:prstGeom prst="roundRect">
            <a:avLst>
              <a:gd name="adj" fmla="val 311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Drag picture to placeholder or click icon to add</a:t>
            </a:r>
            <a:endParaRPr sz="12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14"/>
          <p:cNvSpPr/>
          <p:nvPr/>
        </p:nvSpPr>
        <p:spPr>
          <a:xfrm>
            <a:off x="6167410" y="3624854"/>
            <a:ext cx="5547361" cy="2432304"/>
          </a:xfrm>
          <a:prstGeom prst="roundRect">
            <a:avLst>
              <a:gd name="adj" fmla="val 311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Drag picture to placeholder or click icon to add</a:t>
            </a:r>
            <a:endParaRPr sz="12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114"/>
          <p:cNvSpPr/>
          <p:nvPr/>
        </p:nvSpPr>
        <p:spPr>
          <a:xfrm>
            <a:off x="3419282" y="3067764"/>
            <a:ext cx="5342123" cy="1027422"/>
          </a:xfrm>
          <a:prstGeom prst="roundRect">
            <a:avLst>
              <a:gd name="adj" fmla="val 606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14"/>
          <p:cNvSpPr>
            <a:spLocks noGrp="1"/>
          </p:cNvSpPr>
          <p:nvPr>
            <p:ph type="body" idx="2"/>
          </p:nvPr>
        </p:nvSpPr>
        <p:spPr>
          <a:xfrm>
            <a:off x="3419282" y="3110504"/>
            <a:ext cx="5342123" cy="1028700"/>
          </a:xfrm>
          <a:prstGeom prst="roundRect">
            <a:avLst>
              <a:gd name="adj" fmla="val 8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218761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 + 1 Column 2 sections: Orange">
  <p:cSld name="full Image + 1 Column 2 sections: Orange">
    <p:bg>
      <p:bgPr>
        <a:solidFill>
          <a:schemeClr val="dk1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115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1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1" name="Google Shape;361;p115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115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3" name="Google Shape;363;p115"/>
          <p:cNvSpPr>
            <a:spLocks noGrp="1"/>
          </p:cNvSpPr>
          <p:nvPr>
            <p:ph type="body" idx="1"/>
          </p:nvPr>
        </p:nvSpPr>
        <p:spPr>
          <a:xfrm>
            <a:off x="449100" y="358782"/>
            <a:ext cx="3144937" cy="1789113"/>
          </a:xfrm>
          <a:prstGeom prst="roundRect">
            <a:avLst>
              <a:gd name="adj" fmla="val 557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4" name="Google Shape;364;p115"/>
          <p:cNvSpPr>
            <a:spLocks noGrp="1"/>
          </p:cNvSpPr>
          <p:nvPr>
            <p:ph type="body" idx="3"/>
          </p:nvPr>
        </p:nvSpPr>
        <p:spPr>
          <a:xfrm>
            <a:off x="454864" y="2282053"/>
            <a:ext cx="3144937" cy="3765064"/>
          </a:xfrm>
          <a:prstGeom prst="roundRect">
            <a:avLst>
              <a:gd name="adj" fmla="val 557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534561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full Image + 1 Column 2 sections: Blue">
  <p:cSld name=" full Image + 1 Column 2 sections: Blue">
    <p:bg>
      <p:bgPr>
        <a:solidFill>
          <a:schemeClr val="dk1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116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11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8" name="Google Shape;368;p116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116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0" name="Google Shape;370;p116"/>
          <p:cNvSpPr>
            <a:spLocks noGrp="1"/>
          </p:cNvSpPr>
          <p:nvPr>
            <p:ph type="body" idx="1"/>
          </p:nvPr>
        </p:nvSpPr>
        <p:spPr>
          <a:xfrm>
            <a:off x="449100" y="358782"/>
            <a:ext cx="3144937" cy="1789113"/>
          </a:xfrm>
          <a:prstGeom prst="roundRect">
            <a:avLst>
              <a:gd name="adj" fmla="val 557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p116"/>
          <p:cNvSpPr>
            <a:spLocks noGrp="1"/>
          </p:cNvSpPr>
          <p:nvPr>
            <p:ph type="body" idx="3"/>
          </p:nvPr>
        </p:nvSpPr>
        <p:spPr>
          <a:xfrm>
            <a:off x="454864" y="2282053"/>
            <a:ext cx="3144937" cy="3765064"/>
          </a:xfrm>
          <a:prstGeom prst="roundRect">
            <a:avLst>
              <a:gd name="adj" fmla="val 557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485651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full Image + 1 Column 2 sections:  Green">
  <p:cSld name=" full Image + 1 Column 2 sections:  Green">
    <p:bg>
      <p:bgPr>
        <a:solidFill>
          <a:schemeClr val="dk1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1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74" name="Google Shape;374;p117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117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117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7" name="Google Shape;377;p117"/>
          <p:cNvSpPr>
            <a:spLocks noGrp="1"/>
          </p:cNvSpPr>
          <p:nvPr>
            <p:ph type="body" idx="1"/>
          </p:nvPr>
        </p:nvSpPr>
        <p:spPr>
          <a:xfrm>
            <a:off x="449100" y="358782"/>
            <a:ext cx="3144937" cy="1789113"/>
          </a:xfrm>
          <a:prstGeom prst="roundRect">
            <a:avLst>
              <a:gd name="adj" fmla="val 557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8" name="Google Shape;378;p117"/>
          <p:cNvSpPr>
            <a:spLocks noGrp="1"/>
          </p:cNvSpPr>
          <p:nvPr>
            <p:ph type="body" idx="3"/>
          </p:nvPr>
        </p:nvSpPr>
        <p:spPr>
          <a:xfrm>
            <a:off x="454864" y="2282053"/>
            <a:ext cx="3144937" cy="3765064"/>
          </a:xfrm>
          <a:prstGeom prst="roundRect">
            <a:avLst>
              <a:gd name="adj" fmla="val 557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59818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+ image right">
  <p:cSld name="Text slide + image right">
    <p:bg>
      <p:bgPr>
        <a:solidFill>
          <a:schemeClr val="lt2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18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18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82" name="Google Shape;382;p118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118"/>
          <p:cNvSpPr>
            <a:spLocks noGrp="1"/>
          </p:cNvSpPr>
          <p:nvPr>
            <p:ph type="pic" idx="2"/>
          </p:nvPr>
        </p:nvSpPr>
        <p:spPr>
          <a:xfrm>
            <a:off x="6142008" y="1286001"/>
            <a:ext cx="5224134" cy="4652837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4" name="Google Shape;384;p118"/>
          <p:cNvSpPr/>
          <p:nvPr/>
        </p:nvSpPr>
        <p:spPr>
          <a:xfrm>
            <a:off x="476250" y="1286001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5" name="Google Shape;385;p118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118"/>
          <p:cNvSpPr txBox="1">
            <a:spLocks noGrp="1"/>
          </p:cNvSpPr>
          <p:nvPr>
            <p:ph type="body" idx="1"/>
          </p:nvPr>
        </p:nvSpPr>
        <p:spPr>
          <a:xfrm>
            <a:off x="782088" y="1484313"/>
            <a:ext cx="4942504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55811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+ image left">
  <p:cSld name="Text slide + image left">
    <p:bg>
      <p:bgPr>
        <a:solidFill>
          <a:schemeClr val="lt2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19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19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0" name="Google Shape;390;p119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119"/>
          <p:cNvSpPr>
            <a:spLocks noGrp="1"/>
          </p:cNvSpPr>
          <p:nvPr>
            <p:ph type="pic" idx="2"/>
          </p:nvPr>
        </p:nvSpPr>
        <p:spPr>
          <a:xfrm>
            <a:off x="476250" y="1286001"/>
            <a:ext cx="5224134" cy="4652837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2" name="Google Shape;392;p119"/>
          <p:cNvSpPr/>
          <p:nvPr/>
        </p:nvSpPr>
        <p:spPr>
          <a:xfrm>
            <a:off x="6211136" y="1286001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119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119"/>
          <p:cNvSpPr txBox="1">
            <a:spLocks noGrp="1"/>
          </p:cNvSpPr>
          <p:nvPr>
            <p:ph type="body" idx="1"/>
          </p:nvPr>
        </p:nvSpPr>
        <p:spPr>
          <a:xfrm>
            <a:off x="6463579" y="1474123"/>
            <a:ext cx="4960074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592515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two columns">
  <p:cSld name="text slide two columns">
    <p:bg>
      <p:bgPr>
        <a:solidFill>
          <a:schemeClr val="lt2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20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120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8" name="Google Shape;398;p120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120"/>
          <p:cNvSpPr/>
          <p:nvPr/>
        </p:nvSpPr>
        <p:spPr>
          <a:xfrm>
            <a:off x="476250" y="1286001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120"/>
          <p:cNvSpPr/>
          <p:nvPr/>
        </p:nvSpPr>
        <p:spPr>
          <a:xfrm>
            <a:off x="6211136" y="1286001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120"/>
          <p:cNvSpPr txBox="1">
            <a:spLocks noGrp="1"/>
          </p:cNvSpPr>
          <p:nvPr>
            <p:ph type="body" idx="1"/>
          </p:nvPr>
        </p:nvSpPr>
        <p:spPr>
          <a:xfrm>
            <a:off x="6521725" y="1474123"/>
            <a:ext cx="4901929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2" name="Google Shape;402;p120"/>
          <p:cNvSpPr txBox="1">
            <a:spLocks noGrp="1"/>
          </p:cNvSpPr>
          <p:nvPr>
            <p:ph type="body" idx="2"/>
          </p:nvPr>
        </p:nvSpPr>
        <p:spPr>
          <a:xfrm>
            <a:off x="763134" y="1478512"/>
            <a:ext cx="4917874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199620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two columns with accent header">
  <p:cSld name="text slide two columns with accent header">
    <p:bg>
      <p:bgPr>
        <a:solidFill>
          <a:schemeClr val="lt2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21"/>
          <p:cNvSpPr/>
          <p:nvPr/>
        </p:nvSpPr>
        <p:spPr>
          <a:xfrm>
            <a:off x="476250" y="1286001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21"/>
          <p:cNvSpPr/>
          <p:nvPr/>
        </p:nvSpPr>
        <p:spPr>
          <a:xfrm>
            <a:off x="6211136" y="1286001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21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121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08" name="Google Shape;408;p121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121"/>
          <p:cNvSpPr/>
          <p:nvPr/>
        </p:nvSpPr>
        <p:spPr>
          <a:xfrm>
            <a:off x="476250" y="1286001"/>
            <a:ext cx="5503635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21"/>
          <p:cNvSpPr/>
          <p:nvPr/>
        </p:nvSpPr>
        <p:spPr>
          <a:xfrm>
            <a:off x="6211136" y="1286001"/>
            <a:ext cx="5503635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121"/>
          <p:cNvSpPr txBox="1">
            <a:spLocks noGrp="1"/>
          </p:cNvSpPr>
          <p:nvPr>
            <p:ph type="body" idx="1"/>
          </p:nvPr>
        </p:nvSpPr>
        <p:spPr>
          <a:xfrm>
            <a:off x="6521725" y="1691833"/>
            <a:ext cx="4901929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2" name="Google Shape;412;p121"/>
          <p:cNvSpPr txBox="1">
            <a:spLocks noGrp="1"/>
          </p:cNvSpPr>
          <p:nvPr>
            <p:ph type="body" idx="2"/>
          </p:nvPr>
        </p:nvSpPr>
        <p:spPr>
          <a:xfrm>
            <a:off x="763134" y="1696222"/>
            <a:ext cx="4917874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378479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+ quote Green">
  <p:cSld name="text slide + quote Green">
    <p:bg>
      <p:bgPr>
        <a:solidFill>
          <a:schemeClr val="lt2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122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122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22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7" name="Google Shape;417;p122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22"/>
          <p:cNvSpPr/>
          <p:nvPr/>
        </p:nvSpPr>
        <p:spPr>
          <a:xfrm>
            <a:off x="6211136" y="1286001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122"/>
          <p:cNvSpPr/>
          <p:nvPr/>
        </p:nvSpPr>
        <p:spPr>
          <a:xfrm>
            <a:off x="471892" y="1313089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0" name="Google Shape;420;p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9198" y="1392809"/>
            <a:ext cx="566383" cy="442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1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0648" y="5422454"/>
            <a:ext cx="529196" cy="442918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122"/>
          <p:cNvSpPr txBox="1">
            <a:spLocks noGrp="1"/>
          </p:cNvSpPr>
          <p:nvPr>
            <p:ph type="body" idx="1"/>
          </p:nvPr>
        </p:nvSpPr>
        <p:spPr>
          <a:xfrm>
            <a:off x="763131" y="1478512"/>
            <a:ext cx="4946931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3" name="Google Shape;423;p122"/>
          <p:cNvSpPr txBox="1">
            <a:spLocks noGrp="1"/>
          </p:cNvSpPr>
          <p:nvPr>
            <p:ph type="body" idx="2"/>
          </p:nvPr>
        </p:nvSpPr>
        <p:spPr>
          <a:xfrm>
            <a:off x="6827796" y="1811338"/>
            <a:ext cx="4345328" cy="3599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3115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Purple 1">
  <p:cSld name="Divider Slide Purple 1"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0" name="Google Shape;1350;p1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1" name="Google Shape;1351;p187"/>
          <p:cNvPicPr preferRelativeResize="0"/>
          <p:nvPr/>
        </p:nvPicPr>
        <p:blipFill rotWithShape="1">
          <a:blip r:embed="rId3">
            <a:alphaModFix/>
          </a:blip>
          <a:srcRect l="1749" r="1751" b="3497"/>
          <a:stretch/>
        </p:blipFill>
        <p:spPr>
          <a:xfrm>
            <a:off x="253" y="143"/>
            <a:ext cx="12191751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52" name="Google Shape;1352;p187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3" name="Google Shape;1353;p187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54" name="Google Shape;1354;p187"/>
          <p:cNvSpPr txBox="1">
            <a:spLocks noGrp="1"/>
          </p:cNvSpPr>
          <p:nvPr>
            <p:ph type="body" idx="1"/>
          </p:nvPr>
        </p:nvSpPr>
        <p:spPr>
          <a:xfrm>
            <a:off x="896736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5" name="Google Shape;1355;p187"/>
          <p:cNvSpPr txBox="1">
            <a:spLocks noGrp="1"/>
          </p:cNvSpPr>
          <p:nvPr>
            <p:ph type="body" idx="2"/>
          </p:nvPr>
        </p:nvSpPr>
        <p:spPr>
          <a:xfrm>
            <a:off x="896733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216095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+ quote blue">
  <p:cSld name="text slide + quote blue">
    <p:bg>
      <p:bgPr>
        <a:solidFill>
          <a:schemeClr val="lt2"/>
        </a:solid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123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123"/>
          <p:cNvSpPr/>
          <p:nvPr/>
        </p:nvSpPr>
        <p:spPr>
          <a:xfrm>
            <a:off x="6211136" y="1286001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123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123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29" name="Google Shape;429;p123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123"/>
          <p:cNvSpPr/>
          <p:nvPr/>
        </p:nvSpPr>
        <p:spPr>
          <a:xfrm>
            <a:off x="471892" y="1313089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1" name="Google Shape;431;p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9198" y="1403263"/>
            <a:ext cx="566383" cy="442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1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05464" y="5426689"/>
            <a:ext cx="529196" cy="442917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23"/>
          <p:cNvSpPr txBox="1">
            <a:spLocks noGrp="1"/>
          </p:cNvSpPr>
          <p:nvPr>
            <p:ph type="body" idx="1"/>
          </p:nvPr>
        </p:nvSpPr>
        <p:spPr>
          <a:xfrm>
            <a:off x="763131" y="1478512"/>
            <a:ext cx="4946931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4" name="Google Shape;434;p123"/>
          <p:cNvSpPr txBox="1">
            <a:spLocks noGrp="1"/>
          </p:cNvSpPr>
          <p:nvPr>
            <p:ph type="body" idx="2"/>
          </p:nvPr>
        </p:nvSpPr>
        <p:spPr>
          <a:xfrm>
            <a:off x="6827796" y="1811338"/>
            <a:ext cx="4345328" cy="3599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344197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4 boxes">
  <p:cSld name="text slide 4 boxes">
    <p:bg>
      <p:bgPr>
        <a:solidFill>
          <a:schemeClr val="lt2"/>
        </a:solidFill>
        <a:effectLst/>
      </p:bgPr>
    </p:bg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124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124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124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39" name="Google Shape;439;p124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124"/>
          <p:cNvSpPr/>
          <p:nvPr/>
        </p:nvSpPr>
        <p:spPr>
          <a:xfrm>
            <a:off x="476250" y="1084440"/>
            <a:ext cx="5547361" cy="2432304"/>
          </a:xfrm>
          <a:prstGeom prst="roundRect">
            <a:avLst>
              <a:gd name="adj" fmla="val 311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82875" tIns="91425" rIns="18287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124"/>
          <p:cNvSpPr/>
          <p:nvPr/>
        </p:nvSpPr>
        <p:spPr>
          <a:xfrm>
            <a:off x="6167410" y="1084440"/>
            <a:ext cx="5547361" cy="2432304"/>
          </a:xfrm>
          <a:prstGeom prst="roundRect">
            <a:avLst>
              <a:gd name="adj" fmla="val 311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82875" tIns="91425" rIns="18287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124"/>
          <p:cNvSpPr/>
          <p:nvPr/>
        </p:nvSpPr>
        <p:spPr>
          <a:xfrm>
            <a:off x="476250" y="3624854"/>
            <a:ext cx="5547361" cy="2432304"/>
          </a:xfrm>
          <a:prstGeom prst="roundRect">
            <a:avLst>
              <a:gd name="adj" fmla="val 311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82875" tIns="91425" rIns="18287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124"/>
          <p:cNvSpPr/>
          <p:nvPr/>
        </p:nvSpPr>
        <p:spPr>
          <a:xfrm>
            <a:off x="6167410" y="3624854"/>
            <a:ext cx="5547361" cy="2432304"/>
          </a:xfrm>
          <a:prstGeom prst="roundRect">
            <a:avLst>
              <a:gd name="adj" fmla="val 311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82875" tIns="91425" rIns="18287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124"/>
          <p:cNvSpPr txBox="1">
            <a:spLocks noGrp="1"/>
          </p:cNvSpPr>
          <p:nvPr>
            <p:ph type="body" idx="1"/>
          </p:nvPr>
        </p:nvSpPr>
        <p:spPr>
          <a:xfrm>
            <a:off x="763135" y="1286002"/>
            <a:ext cx="4975990" cy="214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5" name="Google Shape;445;p124"/>
          <p:cNvSpPr txBox="1">
            <a:spLocks noGrp="1"/>
          </p:cNvSpPr>
          <p:nvPr>
            <p:ph type="body" idx="2"/>
          </p:nvPr>
        </p:nvSpPr>
        <p:spPr>
          <a:xfrm>
            <a:off x="6447163" y="1288894"/>
            <a:ext cx="4976488" cy="214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6" name="Google Shape;446;p124"/>
          <p:cNvSpPr txBox="1">
            <a:spLocks noGrp="1"/>
          </p:cNvSpPr>
          <p:nvPr>
            <p:ph type="body" idx="3"/>
          </p:nvPr>
        </p:nvSpPr>
        <p:spPr>
          <a:xfrm>
            <a:off x="768056" y="3766176"/>
            <a:ext cx="4971064" cy="214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7" name="Google Shape;447;p124"/>
          <p:cNvSpPr txBox="1">
            <a:spLocks noGrp="1"/>
          </p:cNvSpPr>
          <p:nvPr>
            <p:ph type="body" idx="4"/>
          </p:nvPr>
        </p:nvSpPr>
        <p:spPr>
          <a:xfrm>
            <a:off x="6452088" y="3769068"/>
            <a:ext cx="4971563" cy="214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028247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3 columns">
  <p:cSld name="text slide 3 columns">
    <p:bg>
      <p:bgPr>
        <a:solidFill>
          <a:schemeClr val="lt2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125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125"/>
          <p:cNvSpPr/>
          <p:nvPr/>
        </p:nvSpPr>
        <p:spPr>
          <a:xfrm>
            <a:off x="8180736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125"/>
          <p:cNvSpPr/>
          <p:nvPr/>
        </p:nvSpPr>
        <p:spPr>
          <a:xfrm>
            <a:off x="4312306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125"/>
          <p:cNvSpPr/>
          <p:nvPr/>
        </p:nvSpPr>
        <p:spPr>
          <a:xfrm>
            <a:off x="476252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125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125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55" name="Google Shape;455;p125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125"/>
          <p:cNvSpPr txBox="1">
            <a:spLocks noGrp="1"/>
          </p:cNvSpPr>
          <p:nvPr>
            <p:ph type="body" idx="1"/>
          </p:nvPr>
        </p:nvSpPr>
        <p:spPr>
          <a:xfrm>
            <a:off x="763132" y="1455174"/>
            <a:ext cx="3058107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7" name="Google Shape;457;p125"/>
          <p:cNvSpPr txBox="1">
            <a:spLocks noGrp="1"/>
          </p:cNvSpPr>
          <p:nvPr>
            <p:ph type="body" idx="2"/>
          </p:nvPr>
        </p:nvSpPr>
        <p:spPr>
          <a:xfrm>
            <a:off x="4590374" y="1455174"/>
            <a:ext cx="3037572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8" name="Google Shape;458;p125"/>
          <p:cNvSpPr txBox="1">
            <a:spLocks noGrp="1"/>
          </p:cNvSpPr>
          <p:nvPr>
            <p:ph type="body" idx="3"/>
          </p:nvPr>
        </p:nvSpPr>
        <p:spPr>
          <a:xfrm>
            <a:off x="8453667" y="1455174"/>
            <a:ext cx="3082693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98140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3 columns progression op1">
  <p:cSld name="text slide 3 columns progression op1">
    <p:bg>
      <p:bgPr>
        <a:solidFill>
          <a:schemeClr val="lt2"/>
        </a:solidFill>
        <a:effectLst/>
      </p:bgPr>
    </p:bg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p126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126"/>
          <p:cNvSpPr/>
          <p:nvPr/>
        </p:nvSpPr>
        <p:spPr>
          <a:xfrm>
            <a:off x="8180736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126"/>
          <p:cNvSpPr/>
          <p:nvPr/>
        </p:nvSpPr>
        <p:spPr>
          <a:xfrm>
            <a:off x="4312306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26"/>
          <p:cNvSpPr/>
          <p:nvPr/>
        </p:nvSpPr>
        <p:spPr>
          <a:xfrm>
            <a:off x="476252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26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26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66" name="Google Shape;466;p126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126"/>
          <p:cNvSpPr/>
          <p:nvPr/>
        </p:nvSpPr>
        <p:spPr>
          <a:xfrm>
            <a:off x="476252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26"/>
          <p:cNvSpPr/>
          <p:nvPr/>
        </p:nvSpPr>
        <p:spPr>
          <a:xfrm>
            <a:off x="4325370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126"/>
          <p:cNvSpPr/>
          <p:nvPr/>
        </p:nvSpPr>
        <p:spPr>
          <a:xfrm>
            <a:off x="8189996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0" name="Google Shape;470;p126"/>
          <p:cNvGrpSpPr/>
          <p:nvPr/>
        </p:nvGrpSpPr>
        <p:grpSpPr>
          <a:xfrm>
            <a:off x="3881402" y="3319733"/>
            <a:ext cx="624766" cy="624114"/>
            <a:chOff x="2788280" y="3319733"/>
            <a:chExt cx="624114" cy="624114"/>
          </a:xfrm>
        </p:grpSpPr>
        <p:sp>
          <p:nvSpPr>
            <p:cNvPr id="471" name="Google Shape;471;p126"/>
            <p:cNvSpPr/>
            <p:nvPr/>
          </p:nvSpPr>
          <p:spPr>
            <a:xfrm>
              <a:off x="2788280" y="3319733"/>
              <a:ext cx="624114" cy="624114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72" name="Google Shape;472;p1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99956" y="3404617"/>
              <a:ext cx="447400" cy="46337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3" name="Google Shape;473;p126"/>
          <p:cNvGrpSpPr/>
          <p:nvPr/>
        </p:nvGrpSpPr>
        <p:grpSpPr>
          <a:xfrm>
            <a:off x="7716983" y="3319733"/>
            <a:ext cx="624766" cy="624114"/>
            <a:chOff x="2788280" y="3319733"/>
            <a:chExt cx="624114" cy="624114"/>
          </a:xfrm>
        </p:grpSpPr>
        <p:sp>
          <p:nvSpPr>
            <p:cNvPr id="474" name="Google Shape;474;p126"/>
            <p:cNvSpPr/>
            <p:nvPr/>
          </p:nvSpPr>
          <p:spPr>
            <a:xfrm>
              <a:off x="2788280" y="3319733"/>
              <a:ext cx="624114" cy="624114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75" name="Google Shape;475;p1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99956" y="3404617"/>
              <a:ext cx="447400" cy="46337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6" name="Google Shape;476;p126"/>
          <p:cNvSpPr txBox="1">
            <a:spLocks noGrp="1"/>
          </p:cNvSpPr>
          <p:nvPr>
            <p:ph type="body" idx="1"/>
          </p:nvPr>
        </p:nvSpPr>
        <p:spPr>
          <a:xfrm>
            <a:off x="763132" y="1556772"/>
            <a:ext cx="3058107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7" name="Google Shape;477;p126"/>
          <p:cNvSpPr txBox="1">
            <a:spLocks noGrp="1"/>
          </p:cNvSpPr>
          <p:nvPr>
            <p:ph type="body" idx="2"/>
          </p:nvPr>
        </p:nvSpPr>
        <p:spPr>
          <a:xfrm>
            <a:off x="4590374" y="1556772"/>
            <a:ext cx="3037572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8" name="Google Shape;478;p126"/>
          <p:cNvSpPr txBox="1">
            <a:spLocks noGrp="1"/>
          </p:cNvSpPr>
          <p:nvPr>
            <p:ph type="body" idx="3"/>
          </p:nvPr>
        </p:nvSpPr>
        <p:spPr>
          <a:xfrm>
            <a:off x="8453667" y="1556772"/>
            <a:ext cx="3082693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917912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3 columns progression op2">
  <p:cSld name="text slide 3 columns progression op2">
    <p:bg>
      <p:bgPr>
        <a:solidFill>
          <a:schemeClr val="lt2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127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127"/>
          <p:cNvSpPr/>
          <p:nvPr/>
        </p:nvSpPr>
        <p:spPr>
          <a:xfrm>
            <a:off x="8180736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127"/>
          <p:cNvSpPr/>
          <p:nvPr/>
        </p:nvSpPr>
        <p:spPr>
          <a:xfrm>
            <a:off x="4312306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127"/>
          <p:cNvSpPr/>
          <p:nvPr/>
        </p:nvSpPr>
        <p:spPr>
          <a:xfrm>
            <a:off x="476252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4" name="Google Shape;484;p127"/>
          <p:cNvGrpSpPr/>
          <p:nvPr/>
        </p:nvGrpSpPr>
        <p:grpSpPr>
          <a:xfrm>
            <a:off x="3822119" y="3324249"/>
            <a:ext cx="624766" cy="624114"/>
            <a:chOff x="2788280" y="3319733"/>
            <a:chExt cx="624114" cy="624114"/>
          </a:xfrm>
        </p:grpSpPr>
        <p:sp>
          <p:nvSpPr>
            <p:cNvPr id="485" name="Google Shape;485;p127"/>
            <p:cNvSpPr/>
            <p:nvPr/>
          </p:nvSpPr>
          <p:spPr>
            <a:xfrm>
              <a:off x="2788280" y="3319733"/>
              <a:ext cx="624114" cy="624114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86" name="Google Shape;486;p1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99956" y="3404617"/>
              <a:ext cx="447400" cy="46337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7" name="Google Shape;487;p127"/>
          <p:cNvGrpSpPr/>
          <p:nvPr/>
        </p:nvGrpSpPr>
        <p:grpSpPr>
          <a:xfrm>
            <a:off x="7739995" y="3328765"/>
            <a:ext cx="624766" cy="624114"/>
            <a:chOff x="2788280" y="3319733"/>
            <a:chExt cx="624114" cy="624114"/>
          </a:xfrm>
        </p:grpSpPr>
        <p:sp>
          <p:nvSpPr>
            <p:cNvPr id="488" name="Google Shape;488;p127"/>
            <p:cNvSpPr/>
            <p:nvPr/>
          </p:nvSpPr>
          <p:spPr>
            <a:xfrm>
              <a:off x="2788280" y="3319733"/>
              <a:ext cx="624114" cy="624114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89" name="Google Shape;489;p1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99956" y="3404617"/>
              <a:ext cx="447400" cy="46337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0" name="Google Shape;490;p127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127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92" name="Google Shape;492;p127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127"/>
          <p:cNvSpPr/>
          <p:nvPr/>
        </p:nvSpPr>
        <p:spPr>
          <a:xfrm>
            <a:off x="476252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127"/>
          <p:cNvSpPr/>
          <p:nvPr/>
        </p:nvSpPr>
        <p:spPr>
          <a:xfrm>
            <a:off x="8180736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127"/>
          <p:cNvSpPr/>
          <p:nvPr/>
        </p:nvSpPr>
        <p:spPr>
          <a:xfrm>
            <a:off x="4312306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127"/>
          <p:cNvSpPr txBox="1">
            <a:spLocks noGrp="1"/>
          </p:cNvSpPr>
          <p:nvPr>
            <p:ph type="body" idx="1"/>
          </p:nvPr>
        </p:nvSpPr>
        <p:spPr>
          <a:xfrm>
            <a:off x="763132" y="1556772"/>
            <a:ext cx="3058107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7" name="Google Shape;497;p127"/>
          <p:cNvSpPr txBox="1">
            <a:spLocks noGrp="1"/>
          </p:cNvSpPr>
          <p:nvPr>
            <p:ph type="body" idx="2"/>
          </p:nvPr>
        </p:nvSpPr>
        <p:spPr>
          <a:xfrm>
            <a:off x="4590374" y="1556772"/>
            <a:ext cx="3037572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8" name="Google Shape;498;p127"/>
          <p:cNvSpPr txBox="1">
            <a:spLocks noGrp="1"/>
          </p:cNvSpPr>
          <p:nvPr>
            <p:ph type="body" idx="3"/>
          </p:nvPr>
        </p:nvSpPr>
        <p:spPr>
          <a:xfrm>
            <a:off x="8453667" y="1556772"/>
            <a:ext cx="3082693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740960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3 columns 2 segments">
  <p:cSld name="Text slide 3 columns 2 segments">
    <p:bg>
      <p:bgPr>
        <a:solidFill>
          <a:schemeClr val="lt2"/>
        </a:solidFill>
        <a:effectLst/>
      </p:bgPr>
    </p:bg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128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128"/>
          <p:cNvSpPr/>
          <p:nvPr/>
        </p:nvSpPr>
        <p:spPr>
          <a:xfrm>
            <a:off x="8180736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128"/>
          <p:cNvSpPr/>
          <p:nvPr/>
        </p:nvSpPr>
        <p:spPr>
          <a:xfrm>
            <a:off x="4312306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128"/>
          <p:cNvSpPr/>
          <p:nvPr/>
        </p:nvSpPr>
        <p:spPr>
          <a:xfrm>
            <a:off x="476252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128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128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06" name="Google Shape;506;p128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128"/>
          <p:cNvSpPr/>
          <p:nvPr/>
        </p:nvSpPr>
        <p:spPr>
          <a:xfrm>
            <a:off x="476252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128"/>
          <p:cNvSpPr/>
          <p:nvPr/>
        </p:nvSpPr>
        <p:spPr>
          <a:xfrm>
            <a:off x="4297016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128"/>
          <p:cNvSpPr/>
          <p:nvPr/>
        </p:nvSpPr>
        <p:spPr>
          <a:xfrm>
            <a:off x="8191754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0" name="Google Shape;510;p128"/>
          <p:cNvCxnSpPr/>
          <p:nvPr/>
        </p:nvCxnSpPr>
        <p:spPr>
          <a:xfrm>
            <a:off x="476252" y="4343569"/>
            <a:ext cx="3596641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1" name="Google Shape;511;p128"/>
          <p:cNvCxnSpPr/>
          <p:nvPr/>
        </p:nvCxnSpPr>
        <p:spPr>
          <a:xfrm>
            <a:off x="8177785" y="4343569"/>
            <a:ext cx="3596641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2" name="Google Shape;512;p128"/>
          <p:cNvCxnSpPr/>
          <p:nvPr/>
        </p:nvCxnSpPr>
        <p:spPr>
          <a:xfrm>
            <a:off x="4297016" y="4343569"/>
            <a:ext cx="3596641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3" name="Google Shape;513;p128"/>
          <p:cNvSpPr txBox="1">
            <a:spLocks noGrp="1"/>
          </p:cNvSpPr>
          <p:nvPr>
            <p:ph type="body" idx="1"/>
          </p:nvPr>
        </p:nvSpPr>
        <p:spPr>
          <a:xfrm>
            <a:off x="763132" y="1556779"/>
            <a:ext cx="3058107" cy="268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4" name="Google Shape;514;p128"/>
          <p:cNvSpPr txBox="1">
            <a:spLocks noGrp="1"/>
          </p:cNvSpPr>
          <p:nvPr>
            <p:ph type="body" idx="2"/>
          </p:nvPr>
        </p:nvSpPr>
        <p:spPr>
          <a:xfrm>
            <a:off x="4590374" y="1556779"/>
            <a:ext cx="3037572" cy="268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5" name="Google Shape;515;p128"/>
          <p:cNvSpPr txBox="1">
            <a:spLocks noGrp="1"/>
          </p:cNvSpPr>
          <p:nvPr>
            <p:ph type="body" idx="3"/>
          </p:nvPr>
        </p:nvSpPr>
        <p:spPr>
          <a:xfrm>
            <a:off x="8453667" y="1556779"/>
            <a:ext cx="3082693" cy="268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6" name="Google Shape;516;p128"/>
          <p:cNvSpPr txBox="1">
            <a:spLocks noGrp="1"/>
          </p:cNvSpPr>
          <p:nvPr>
            <p:ph type="body" idx="4"/>
          </p:nvPr>
        </p:nvSpPr>
        <p:spPr>
          <a:xfrm>
            <a:off x="763132" y="4512095"/>
            <a:ext cx="305810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0988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 sz="1600"/>
            </a:lvl3pPr>
            <a:lvl4pPr marL="1828800" lvl="3" indent="-29971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–"/>
              <a:defRPr sz="1400"/>
            </a:lvl4pPr>
            <a:lvl5pPr marL="2286000" lvl="4" indent="-2895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60"/>
              <a:buChar char="•"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7" name="Google Shape;517;p128"/>
          <p:cNvSpPr txBox="1">
            <a:spLocks noGrp="1"/>
          </p:cNvSpPr>
          <p:nvPr>
            <p:ph type="body" idx="5"/>
          </p:nvPr>
        </p:nvSpPr>
        <p:spPr>
          <a:xfrm>
            <a:off x="4590374" y="4526709"/>
            <a:ext cx="3037572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0988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 sz="1600"/>
            </a:lvl3pPr>
            <a:lvl4pPr marL="1828800" lvl="3" indent="-29971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–"/>
              <a:defRPr sz="1400"/>
            </a:lvl4pPr>
            <a:lvl5pPr marL="2286000" lvl="4" indent="-2895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60"/>
              <a:buChar char="•"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8" name="Google Shape;518;p128"/>
          <p:cNvSpPr txBox="1">
            <a:spLocks noGrp="1"/>
          </p:cNvSpPr>
          <p:nvPr>
            <p:ph type="body" idx="6"/>
          </p:nvPr>
        </p:nvSpPr>
        <p:spPr>
          <a:xfrm>
            <a:off x="8453667" y="4526709"/>
            <a:ext cx="3082693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0988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 sz="1600"/>
            </a:lvl3pPr>
            <a:lvl4pPr marL="1828800" lvl="3" indent="-29971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–"/>
              <a:defRPr sz="1400"/>
            </a:lvl4pPr>
            <a:lvl5pPr marL="2286000" lvl="4" indent="-2895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60"/>
              <a:buChar char="•"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367033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3 columns + images">
  <p:cSld name="Text slide 3 columns + images">
    <p:bg>
      <p:bgPr>
        <a:solidFill>
          <a:schemeClr val="lt2"/>
        </a:solidFill>
        <a:effectLst/>
      </p:bgPr>
    </p:bg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29"/>
          <p:cNvSpPr/>
          <p:nvPr/>
        </p:nvSpPr>
        <p:spPr>
          <a:xfrm>
            <a:off x="8180736" y="1295536"/>
            <a:ext cx="3596641" cy="2989395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129"/>
          <p:cNvSpPr/>
          <p:nvPr/>
        </p:nvSpPr>
        <p:spPr>
          <a:xfrm>
            <a:off x="4312306" y="1295536"/>
            <a:ext cx="3596641" cy="2989395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129"/>
          <p:cNvSpPr/>
          <p:nvPr/>
        </p:nvSpPr>
        <p:spPr>
          <a:xfrm>
            <a:off x="476252" y="1295536"/>
            <a:ext cx="3596641" cy="2989395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129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129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25" name="Google Shape;525;p129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129"/>
          <p:cNvSpPr/>
          <p:nvPr/>
        </p:nvSpPr>
        <p:spPr>
          <a:xfrm>
            <a:off x="476252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129"/>
          <p:cNvSpPr/>
          <p:nvPr/>
        </p:nvSpPr>
        <p:spPr>
          <a:xfrm>
            <a:off x="4312306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129"/>
          <p:cNvSpPr/>
          <p:nvPr/>
        </p:nvSpPr>
        <p:spPr>
          <a:xfrm>
            <a:off x="8180736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9" name="Google Shape;529;p129"/>
          <p:cNvSpPr>
            <a:spLocks noGrp="1"/>
          </p:cNvSpPr>
          <p:nvPr>
            <p:ph type="pic" idx="2"/>
          </p:nvPr>
        </p:nvSpPr>
        <p:spPr>
          <a:xfrm>
            <a:off x="476256" y="4435993"/>
            <a:ext cx="3596642" cy="1539365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0" name="Google Shape;530;p129"/>
          <p:cNvSpPr>
            <a:spLocks noGrp="1"/>
          </p:cNvSpPr>
          <p:nvPr>
            <p:ph type="pic" idx="3"/>
          </p:nvPr>
        </p:nvSpPr>
        <p:spPr>
          <a:xfrm>
            <a:off x="8180744" y="4453458"/>
            <a:ext cx="3596642" cy="1539365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1" name="Google Shape;531;p129"/>
          <p:cNvSpPr>
            <a:spLocks noGrp="1"/>
          </p:cNvSpPr>
          <p:nvPr>
            <p:ph type="pic" idx="4"/>
          </p:nvPr>
        </p:nvSpPr>
        <p:spPr>
          <a:xfrm>
            <a:off x="4312436" y="4444619"/>
            <a:ext cx="3596642" cy="1539365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2" name="Google Shape;532;p129"/>
          <p:cNvSpPr txBox="1">
            <a:spLocks noGrp="1"/>
          </p:cNvSpPr>
          <p:nvPr>
            <p:ph type="body" idx="1"/>
          </p:nvPr>
        </p:nvSpPr>
        <p:spPr>
          <a:xfrm>
            <a:off x="763132" y="1556772"/>
            <a:ext cx="3058107" cy="272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3" name="Google Shape;533;p129"/>
          <p:cNvSpPr txBox="1">
            <a:spLocks noGrp="1"/>
          </p:cNvSpPr>
          <p:nvPr>
            <p:ph type="body" idx="5"/>
          </p:nvPr>
        </p:nvSpPr>
        <p:spPr>
          <a:xfrm>
            <a:off x="4590374" y="1556772"/>
            <a:ext cx="3037572" cy="272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4" name="Google Shape;534;p129"/>
          <p:cNvSpPr txBox="1">
            <a:spLocks noGrp="1"/>
          </p:cNvSpPr>
          <p:nvPr>
            <p:ph type="body" idx="6"/>
          </p:nvPr>
        </p:nvSpPr>
        <p:spPr>
          <a:xfrm>
            <a:off x="8453667" y="1556772"/>
            <a:ext cx="3082693" cy="272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5" name="Google Shape;535;p129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970515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4 columns 4 segments">
  <p:cSld name="Text slide 4 columns 4 segments">
    <p:bg>
      <p:bgPr>
        <a:solidFill>
          <a:schemeClr val="lt2"/>
        </a:solid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130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130"/>
          <p:cNvSpPr/>
          <p:nvPr/>
        </p:nvSpPr>
        <p:spPr>
          <a:xfrm>
            <a:off x="9313163" y="1287113"/>
            <a:ext cx="2402594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130"/>
          <p:cNvSpPr/>
          <p:nvPr/>
        </p:nvSpPr>
        <p:spPr>
          <a:xfrm>
            <a:off x="6679316" y="1286001"/>
            <a:ext cx="2402594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130"/>
          <p:cNvSpPr/>
          <p:nvPr/>
        </p:nvSpPr>
        <p:spPr>
          <a:xfrm>
            <a:off x="4045460" y="1286001"/>
            <a:ext cx="2402594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130"/>
          <p:cNvSpPr/>
          <p:nvPr/>
        </p:nvSpPr>
        <p:spPr>
          <a:xfrm>
            <a:off x="1411614" y="1295526"/>
            <a:ext cx="2402594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130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130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44" name="Google Shape;544;p130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130"/>
          <p:cNvSpPr/>
          <p:nvPr/>
        </p:nvSpPr>
        <p:spPr>
          <a:xfrm>
            <a:off x="9313154" y="1286001"/>
            <a:ext cx="2402598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130"/>
          <p:cNvSpPr/>
          <p:nvPr/>
        </p:nvSpPr>
        <p:spPr>
          <a:xfrm>
            <a:off x="6679304" y="1286001"/>
            <a:ext cx="2402598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130"/>
          <p:cNvSpPr/>
          <p:nvPr/>
        </p:nvSpPr>
        <p:spPr>
          <a:xfrm>
            <a:off x="4045461" y="1286001"/>
            <a:ext cx="2402596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130"/>
          <p:cNvSpPr/>
          <p:nvPr/>
        </p:nvSpPr>
        <p:spPr>
          <a:xfrm>
            <a:off x="1411613" y="1286001"/>
            <a:ext cx="2402596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49" name="Google Shape;549;p130"/>
          <p:cNvCxnSpPr/>
          <p:nvPr/>
        </p:nvCxnSpPr>
        <p:spPr>
          <a:xfrm>
            <a:off x="9313154" y="2212279"/>
            <a:ext cx="2402598" cy="0"/>
          </a:xfrm>
          <a:prstGeom prst="straightConnector1">
            <a:avLst/>
          </a:prstGeom>
          <a:noFill/>
          <a:ln w="9525" cap="flat" cmpd="sng">
            <a:solidFill>
              <a:srgbClr val="81017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0" name="Google Shape;550;p130"/>
          <p:cNvCxnSpPr/>
          <p:nvPr/>
        </p:nvCxnSpPr>
        <p:spPr>
          <a:xfrm>
            <a:off x="6679311" y="2212279"/>
            <a:ext cx="2402596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1" name="Google Shape;551;p130"/>
          <p:cNvCxnSpPr/>
          <p:nvPr/>
        </p:nvCxnSpPr>
        <p:spPr>
          <a:xfrm>
            <a:off x="4045456" y="2212279"/>
            <a:ext cx="2402595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2" name="Google Shape;552;p130"/>
          <p:cNvCxnSpPr/>
          <p:nvPr/>
        </p:nvCxnSpPr>
        <p:spPr>
          <a:xfrm>
            <a:off x="1411608" y="2217760"/>
            <a:ext cx="2402595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3" name="Google Shape;553;p130"/>
          <p:cNvCxnSpPr/>
          <p:nvPr/>
        </p:nvCxnSpPr>
        <p:spPr>
          <a:xfrm>
            <a:off x="9313154" y="3461857"/>
            <a:ext cx="2402598" cy="0"/>
          </a:xfrm>
          <a:prstGeom prst="straightConnector1">
            <a:avLst/>
          </a:prstGeom>
          <a:noFill/>
          <a:ln w="9525" cap="flat" cmpd="sng">
            <a:solidFill>
              <a:srgbClr val="81017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4" name="Google Shape;554;p130"/>
          <p:cNvCxnSpPr/>
          <p:nvPr/>
        </p:nvCxnSpPr>
        <p:spPr>
          <a:xfrm>
            <a:off x="9313154" y="4711436"/>
            <a:ext cx="2402598" cy="0"/>
          </a:xfrm>
          <a:prstGeom prst="straightConnector1">
            <a:avLst/>
          </a:prstGeom>
          <a:noFill/>
          <a:ln w="9525" cap="flat" cmpd="sng">
            <a:solidFill>
              <a:srgbClr val="81017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5" name="Google Shape;555;p130"/>
          <p:cNvCxnSpPr/>
          <p:nvPr/>
        </p:nvCxnSpPr>
        <p:spPr>
          <a:xfrm>
            <a:off x="6679311" y="3461857"/>
            <a:ext cx="2402596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6" name="Google Shape;556;p130"/>
          <p:cNvCxnSpPr/>
          <p:nvPr/>
        </p:nvCxnSpPr>
        <p:spPr>
          <a:xfrm>
            <a:off x="6679311" y="4711436"/>
            <a:ext cx="2402596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7" name="Google Shape;557;p130"/>
          <p:cNvCxnSpPr/>
          <p:nvPr/>
        </p:nvCxnSpPr>
        <p:spPr>
          <a:xfrm>
            <a:off x="4045456" y="3461857"/>
            <a:ext cx="2402595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8" name="Google Shape;558;p130"/>
          <p:cNvCxnSpPr/>
          <p:nvPr/>
        </p:nvCxnSpPr>
        <p:spPr>
          <a:xfrm>
            <a:off x="4045456" y="4711436"/>
            <a:ext cx="2402595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9" name="Google Shape;559;p130"/>
          <p:cNvCxnSpPr/>
          <p:nvPr/>
        </p:nvCxnSpPr>
        <p:spPr>
          <a:xfrm>
            <a:off x="1411608" y="3461857"/>
            <a:ext cx="2402595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0" name="Google Shape;560;p130"/>
          <p:cNvCxnSpPr/>
          <p:nvPr/>
        </p:nvCxnSpPr>
        <p:spPr>
          <a:xfrm>
            <a:off x="1411608" y="4711436"/>
            <a:ext cx="2402595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1" name="Google Shape;561;p130"/>
          <p:cNvSpPr txBox="1">
            <a:spLocks noGrp="1"/>
          </p:cNvSpPr>
          <p:nvPr>
            <p:ph type="body" idx="1"/>
          </p:nvPr>
        </p:nvSpPr>
        <p:spPr>
          <a:xfrm>
            <a:off x="1411613" y="2327571"/>
            <a:ext cx="2402594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2" name="Google Shape;562;p130"/>
          <p:cNvSpPr txBox="1">
            <a:spLocks noGrp="1"/>
          </p:cNvSpPr>
          <p:nvPr>
            <p:ph type="body" idx="2"/>
          </p:nvPr>
        </p:nvSpPr>
        <p:spPr>
          <a:xfrm>
            <a:off x="4045459" y="2327571"/>
            <a:ext cx="2402594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3" name="Google Shape;563;p130"/>
          <p:cNvSpPr txBox="1">
            <a:spLocks noGrp="1"/>
          </p:cNvSpPr>
          <p:nvPr>
            <p:ph type="body" idx="3"/>
          </p:nvPr>
        </p:nvSpPr>
        <p:spPr>
          <a:xfrm>
            <a:off x="6679312" y="2327571"/>
            <a:ext cx="2402590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4" name="Google Shape;564;p130"/>
          <p:cNvSpPr txBox="1">
            <a:spLocks noGrp="1"/>
          </p:cNvSpPr>
          <p:nvPr>
            <p:ph type="body" idx="4"/>
          </p:nvPr>
        </p:nvSpPr>
        <p:spPr>
          <a:xfrm>
            <a:off x="9313154" y="2327571"/>
            <a:ext cx="2402598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5" name="Google Shape;565;p130"/>
          <p:cNvSpPr txBox="1">
            <a:spLocks noGrp="1"/>
          </p:cNvSpPr>
          <p:nvPr>
            <p:ph type="body" idx="5"/>
          </p:nvPr>
        </p:nvSpPr>
        <p:spPr>
          <a:xfrm>
            <a:off x="1424881" y="3573256"/>
            <a:ext cx="2402594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6" name="Google Shape;566;p130"/>
          <p:cNvSpPr txBox="1">
            <a:spLocks noGrp="1"/>
          </p:cNvSpPr>
          <p:nvPr>
            <p:ph type="body" idx="6"/>
          </p:nvPr>
        </p:nvSpPr>
        <p:spPr>
          <a:xfrm>
            <a:off x="4058727" y="3573256"/>
            <a:ext cx="2402594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7" name="Google Shape;567;p130"/>
          <p:cNvSpPr txBox="1">
            <a:spLocks noGrp="1"/>
          </p:cNvSpPr>
          <p:nvPr>
            <p:ph type="body" idx="7"/>
          </p:nvPr>
        </p:nvSpPr>
        <p:spPr>
          <a:xfrm>
            <a:off x="6692580" y="3573256"/>
            <a:ext cx="2402590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8" name="Google Shape;568;p130"/>
          <p:cNvSpPr txBox="1">
            <a:spLocks noGrp="1"/>
          </p:cNvSpPr>
          <p:nvPr>
            <p:ph type="body" idx="8"/>
          </p:nvPr>
        </p:nvSpPr>
        <p:spPr>
          <a:xfrm>
            <a:off x="9326421" y="3573256"/>
            <a:ext cx="2402598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9" name="Google Shape;569;p130"/>
          <p:cNvSpPr txBox="1">
            <a:spLocks noGrp="1"/>
          </p:cNvSpPr>
          <p:nvPr>
            <p:ph type="body" idx="9"/>
          </p:nvPr>
        </p:nvSpPr>
        <p:spPr>
          <a:xfrm>
            <a:off x="1438148" y="4848768"/>
            <a:ext cx="2402594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0" name="Google Shape;570;p130"/>
          <p:cNvSpPr txBox="1">
            <a:spLocks noGrp="1"/>
          </p:cNvSpPr>
          <p:nvPr>
            <p:ph type="body" idx="13"/>
          </p:nvPr>
        </p:nvSpPr>
        <p:spPr>
          <a:xfrm>
            <a:off x="4071995" y="4848768"/>
            <a:ext cx="2402594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1" name="Google Shape;571;p130"/>
          <p:cNvSpPr txBox="1">
            <a:spLocks noGrp="1"/>
          </p:cNvSpPr>
          <p:nvPr>
            <p:ph type="body" idx="14"/>
          </p:nvPr>
        </p:nvSpPr>
        <p:spPr>
          <a:xfrm>
            <a:off x="6705850" y="4848768"/>
            <a:ext cx="2402590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2" name="Google Shape;572;p130"/>
          <p:cNvSpPr txBox="1">
            <a:spLocks noGrp="1"/>
          </p:cNvSpPr>
          <p:nvPr>
            <p:ph type="body" idx="15"/>
          </p:nvPr>
        </p:nvSpPr>
        <p:spPr>
          <a:xfrm>
            <a:off x="9339688" y="4848768"/>
            <a:ext cx="2402598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3" name="Google Shape;573;p130"/>
          <p:cNvSpPr txBox="1">
            <a:spLocks noGrp="1"/>
          </p:cNvSpPr>
          <p:nvPr>
            <p:ph type="body" idx="16"/>
          </p:nvPr>
        </p:nvSpPr>
        <p:spPr>
          <a:xfrm>
            <a:off x="1422968" y="1578586"/>
            <a:ext cx="2391235" cy="74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4" name="Google Shape;574;p130"/>
          <p:cNvSpPr txBox="1">
            <a:spLocks noGrp="1"/>
          </p:cNvSpPr>
          <p:nvPr>
            <p:ph type="body" idx="17"/>
          </p:nvPr>
        </p:nvSpPr>
        <p:spPr>
          <a:xfrm>
            <a:off x="4045459" y="1580674"/>
            <a:ext cx="2402594" cy="74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5" name="Google Shape;575;p130"/>
          <p:cNvSpPr txBox="1">
            <a:spLocks noGrp="1"/>
          </p:cNvSpPr>
          <p:nvPr>
            <p:ph type="body" idx="18"/>
          </p:nvPr>
        </p:nvSpPr>
        <p:spPr>
          <a:xfrm>
            <a:off x="6679303" y="1568148"/>
            <a:ext cx="2402598" cy="74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6" name="Google Shape;576;p130"/>
          <p:cNvSpPr txBox="1">
            <a:spLocks noGrp="1"/>
          </p:cNvSpPr>
          <p:nvPr>
            <p:ph type="body" idx="19"/>
          </p:nvPr>
        </p:nvSpPr>
        <p:spPr>
          <a:xfrm>
            <a:off x="9326422" y="1570236"/>
            <a:ext cx="2389329" cy="74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7" name="Google Shape;577;p130"/>
          <p:cNvSpPr txBox="1">
            <a:spLocks noGrp="1"/>
          </p:cNvSpPr>
          <p:nvPr>
            <p:ph type="body" idx="20"/>
          </p:nvPr>
        </p:nvSpPr>
        <p:spPr>
          <a:xfrm>
            <a:off x="533498" y="3697831"/>
            <a:ext cx="751671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8" name="Google Shape;578;p130"/>
          <p:cNvSpPr txBox="1">
            <a:spLocks noGrp="1"/>
          </p:cNvSpPr>
          <p:nvPr>
            <p:ph type="body" idx="21"/>
          </p:nvPr>
        </p:nvSpPr>
        <p:spPr>
          <a:xfrm>
            <a:off x="523051" y="2445039"/>
            <a:ext cx="751671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9" name="Google Shape;579;p130"/>
          <p:cNvSpPr txBox="1">
            <a:spLocks noGrp="1"/>
          </p:cNvSpPr>
          <p:nvPr>
            <p:ph type="body" idx="22"/>
          </p:nvPr>
        </p:nvSpPr>
        <p:spPr>
          <a:xfrm>
            <a:off x="533498" y="4988009"/>
            <a:ext cx="751671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395158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4 columns + images">
  <p:cSld name="Text slide 4 columns + images">
    <p:bg>
      <p:bgPr>
        <a:solidFill>
          <a:schemeClr val="lt2"/>
        </a:solid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Google Shape;581;p131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131"/>
          <p:cNvSpPr/>
          <p:nvPr/>
        </p:nvSpPr>
        <p:spPr>
          <a:xfrm>
            <a:off x="9045703" y="1287603"/>
            <a:ext cx="2670048" cy="2880369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3" name="Google Shape;583;p131"/>
          <p:cNvSpPr/>
          <p:nvPr/>
        </p:nvSpPr>
        <p:spPr>
          <a:xfrm>
            <a:off x="6188715" y="1287119"/>
            <a:ext cx="2670046" cy="2880855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131"/>
          <p:cNvSpPr/>
          <p:nvPr/>
        </p:nvSpPr>
        <p:spPr>
          <a:xfrm>
            <a:off x="3330736" y="1286002"/>
            <a:ext cx="2670046" cy="2881962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131"/>
          <p:cNvSpPr/>
          <p:nvPr/>
        </p:nvSpPr>
        <p:spPr>
          <a:xfrm>
            <a:off x="476259" y="1295534"/>
            <a:ext cx="2670046" cy="28724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131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131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8" name="Google Shape;588;p131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131"/>
          <p:cNvSpPr/>
          <p:nvPr/>
        </p:nvSpPr>
        <p:spPr>
          <a:xfrm>
            <a:off x="476254" y="1286001"/>
            <a:ext cx="2670048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131"/>
          <p:cNvSpPr/>
          <p:nvPr/>
        </p:nvSpPr>
        <p:spPr>
          <a:xfrm>
            <a:off x="3330728" y="1286001"/>
            <a:ext cx="2670048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131"/>
          <p:cNvSpPr/>
          <p:nvPr/>
        </p:nvSpPr>
        <p:spPr>
          <a:xfrm>
            <a:off x="6188708" y="1286001"/>
            <a:ext cx="2670048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2" name="Google Shape;592;p131"/>
          <p:cNvSpPr/>
          <p:nvPr/>
        </p:nvSpPr>
        <p:spPr>
          <a:xfrm>
            <a:off x="9045703" y="1286001"/>
            <a:ext cx="2670048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131"/>
          <p:cNvSpPr>
            <a:spLocks noGrp="1"/>
          </p:cNvSpPr>
          <p:nvPr>
            <p:ph type="pic" idx="2"/>
          </p:nvPr>
        </p:nvSpPr>
        <p:spPr>
          <a:xfrm>
            <a:off x="476747" y="4310070"/>
            <a:ext cx="2669781" cy="1628775"/>
          </a:xfrm>
          <a:prstGeom prst="roundRect">
            <a:avLst>
              <a:gd name="adj" fmla="val 446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4" name="Google Shape;594;p131"/>
          <p:cNvSpPr>
            <a:spLocks noGrp="1"/>
          </p:cNvSpPr>
          <p:nvPr>
            <p:ph type="pic" idx="3"/>
          </p:nvPr>
        </p:nvSpPr>
        <p:spPr>
          <a:xfrm>
            <a:off x="9035753" y="4320009"/>
            <a:ext cx="2669781" cy="1628775"/>
          </a:xfrm>
          <a:prstGeom prst="roundRect">
            <a:avLst>
              <a:gd name="adj" fmla="val 446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5" name="Google Shape;595;p131"/>
          <p:cNvSpPr>
            <a:spLocks noGrp="1"/>
          </p:cNvSpPr>
          <p:nvPr>
            <p:ph type="pic" idx="4"/>
          </p:nvPr>
        </p:nvSpPr>
        <p:spPr>
          <a:xfrm>
            <a:off x="6196117" y="4323943"/>
            <a:ext cx="2669781" cy="1628775"/>
          </a:xfrm>
          <a:prstGeom prst="roundRect">
            <a:avLst>
              <a:gd name="adj" fmla="val 446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6" name="Google Shape;596;p131"/>
          <p:cNvSpPr>
            <a:spLocks noGrp="1"/>
          </p:cNvSpPr>
          <p:nvPr>
            <p:ph type="pic" idx="5"/>
          </p:nvPr>
        </p:nvSpPr>
        <p:spPr>
          <a:xfrm>
            <a:off x="3330729" y="4323943"/>
            <a:ext cx="2669781" cy="1628775"/>
          </a:xfrm>
          <a:prstGeom prst="roundRect">
            <a:avLst>
              <a:gd name="adj" fmla="val 446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7" name="Google Shape;597;p131"/>
          <p:cNvSpPr txBox="1">
            <a:spLocks noGrp="1"/>
          </p:cNvSpPr>
          <p:nvPr>
            <p:ph type="body" idx="1"/>
          </p:nvPr>
        </p:nvSpPr>
        <p:spPr>
          <a:xfrm>
            <a:off x="723763" y="1602654"/>
            <a:ext cx="2137845" cy="259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8" name="Google Shape;598;p131"/>
          <p:cNvSpPr txBox="1">
            <a:spLocks noGrp="1"/>
          </p:cNvSpPr>
          <p:nvPr>
            <p:ph type="body" idx="6"/>
          </p:nvPr>
        </p:nvSpPr>
        <p:spPr>
          <a:xfrm>
            <a:off x="3596833" y="1617406"/>
            <a:ext cx="2137845" cy="259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9" name="Google Shape;599;p131"/>
          <p:cNvSpPr txBox="1">
            <a:spLocks noGrp="1"/>
          </p:cNvSpPr>
          <p:nvPr>
            <p:ph type="body" idx="7"/>
          </p:nvPr>
        </p:nvSpPr>
        <p:spPr>
          <a:xfrm>
            <a:off x="6454808" y="1597742"/>
            <a:ext cx="2137845" cy="259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0" name="Google Shape;600;p131"/>
          <p:cNvSpPr txBox="1">
            <a:spLocks noGrp="1"/>
          </p:cNvSpPr>
          <p:nvPr>
            <p:ph type="body" idx="8"/>
          </p:nvPr>
        </p:nvSpPr>
        <p:spPr>
          <a:xfrm>
            <a:off x="9311804" y="1612494"/>
            <a:ext cx="2137845" cy="259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058514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5 columns 2 segments">
  <p:cSld name="Text slide 5 columns 2 segments">
    <p:bg>
      <p:bgPr>
        <a:solidFill>
          <a:schemeClr val="lt2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" name="Google Shape;602;p132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132"/>
          <p:cNvSpPr/>
          <p:nvPr/>
        </p:nvSpPr>
        <p:spPr>
          <a:xfrm>
            <a:off x="9579431" y="1287595"/>
            <a:ext cx="2136320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132"/>
          <p:cNvSpPr/>
          <p:nvPr/>
        </p:nvSpPr>
        <p:spPr>
          <a:xfrm>
            <a:off x="7305529" y="1287113"/>
            <a:ext cx="2136320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132"/>
          <p:cNvSpPr/>
          <p:nvPr/>
        </p:nvSpPr>
        <p:spPr>
          <a:xfrm>
            <a:off x="5033739" y="1286001"/>
            <a:ext cx="2136320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132"/>
          <p:cNvSpPr/>
          <p:nvPr/>
        </p:nvSpPr>
        <p:spPr>
          <a:xfrm>
            <a:off x="2750160" y="1286001"/>
            <a:ext cx="2136320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132"/>
          <p:cNvSpPr/>
          <p:nvPr/>
        </p:nvSpPr>
        <p:spPr>
          <a:xfrm>
            <a:off x="476254" y="1295526"/>
            <a:ext cx="2136320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132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132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10" name="Google Shape;610;p132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1" name="Google Shape;611;p132"/>
          <p:cNvSpPr/>
          <p:nvPr/>
        </p:nvSpPr>
        <p:spPr>
          <a:xfrm>
            <a:off x="476254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132"/>
          <p:cNvSpPr/>
          <p:nvPr/>
        </p:nvSpPr>
        <p:spPr>
          <a:xfrm>
            <a:off x="2750157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132"/>
          <p:cNvSpPr/>
          <p:nvPr/>
        </p:nvSpPr>
        <p:spPr>
          <a:xfrm>
            <a:off x="5033739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132"/>
          <p:cNvSpPr/>
          <p:nvPr/>
        </p:nvSpPr>
        <p:spPr>
          <a:xfrm>
            <a:off x="7305526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132"/>
          <p:cNvSpPr/>
          <p:nvPr/>
        </p:nvSpPr>
        <p:spPr>
          <a:xfrm>
            <a:off x="9579431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C2577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16" name="Google Shape;616;p132"/>
          <p:cNvCxnSpPr/>
          <p:nvPr/>
        </p:nvCxnSpPr>
        <p:spPr>
          <a:xfrm>
            <a:off x="2750157" y="4118137"/>
            <a:ext cx="213632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7" name="Google Shape;617;p132"/>
          <p:cNvCxnSpPr/>
          <p:nvPr/>
        </p:nvCxnSpPr>
        <p:spPr>
          <a:xfrm>
            <a:off x="476254" y="4118137"/>
            <a:ext cx="213632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8" name="Google Shape;618;p132"/>
          <p:cNvCxnSpPr/>
          <p:nvPr/>
        </p:nvCxnSpPr>
        <p:spPr>
          <a:xfrm>
            <a:off x="5033739" y="4118137"/>
            <a:ext cx="213632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9" name="Google Shape;619;p132"/>
          <p:cNvCxnSpPr/>
          <p:nvPr/>
        </p:nvCxnSpPr>
        <p:spPr>
          <a:xfrm>
            <a:off x="7305526" y="4118137"/>
            <a:ext cx="2136320" cy="0"/>
          </a:xfrm>
          <a:prstGeom prst="straightConnector1">
            <a:avLst/>
          </a:prstGeom>
          <a:noFill/>
          <a:ln w="9525" cap="flat" cmpd="sng">
            <a:solidFill>
              <a:srgbClr val="81017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0" name="Google Shape;620;p132"/>
          <p:cNvCxnSpPr/>
          <p:nvPr/>
        </p:nvCxnSpPr>
        <p:spPr>
          <a:xfrm>
            <a:off x="9579431" y="4118137"/>
            <a:ext cx="2136320" cy="0"/>
          </a:xfrm>
          <a:prstGeom prst="straightConnector1">
            <a:avLst/>
          </a:prstGeom>
          <a:noFill/>
          <a:ln w="9525" cap="flat" cmpd="sng">
            <a:solidFill>
              <a:srgbClr val="0C257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1" name="Google Shape;621;p132"/>
          <p:cNvSpPr txBox="1">
            <a:spLocks noGrp="1"/>
          </p:cNvSpPr>
          <p:nvPr>
            <p:ph type="body" idx="1"/>
          </p:nvPr>
        </p:nvSpPr>
        <p:spPr>
          <a:xfrm>
            <a:off x="694239" y="1552550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2" name="Google Shape;622;p132"/>
          <p:cNvSpPr txBox="1">
            <a:spLocks noGrp="1"/>
          </p:cNvSpPr>
          <p:nvPr>
            <p:ph type="body" idx="2"/>
          </p:nvPr>
        </p:nvSpPr>
        <p:spPr>
          <a:xfrm>
            <a:off x="5239643" y="1552550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3" name="Google Shape;623;p132"/>
          <p:cNvSpPr txBox="1">
            <a:spLocks noGrp="1"/>
          </p:cNvSpPr>
          <p:nvPr>
            <p:ph type="body" idx="3"/>
          </p:nvPr>
        </p:nvSpPr>
        <p:spPr>
          <a:xfrm>
            <a:off x="7517076" y="1552550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4" name="Google Shape;624;p132"/>
          <p:cNvSpPr txBox="1">
            <a:spLocks noGrp="1"/>
          </p:cNvSpPr>
          <p:nvPr>
            <p:ph type="body" idx="4"/>
          </p:nvPr>
        </p:nvSpPr>
        <p:spPr>
          <a:xfrm>
            <a:off x="9800585" y="1552550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C2577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5" name="Google Shape;625;p132"/>
          <p:cNvSpPr txBox="1">
            <a:spLocks noGrp="1"/>
          </p:cNvSpPr>
          <p:nvPr>
            <p:ph type="body" idx="5"/>
          </p:nvPr>
        </p:nvSpPr>
        <p:spPr>
          <a:xfrm>
            <a:off x="699165" y="4245953"/>
            <a:ext cx="1713226" cy="180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6" name="Google Shape;626;p132"/>
          <p:cNvSpPr txBox="1">
            <a:spLocks noGrp="1"/>
          </p:cNvSpPr>
          <p:nvPr>
            <p:ph type="body" idx="6"/>
          </p:nvPr>
        </p:nvSpPr>
        <p:spPr>
          <a:xfrm>
            <a:off x="2966637" y="4245953"/>
            <a:ext cx="1713226" cy="180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7" name="Google Shape;627;p132"/>
          <p:cNvSpPr txBox="1">
            <a:spLocks noGrp="1"/>
          </p:cNvSpPr>
          <p:nvPr>
            <p:ph type="body" idx="7"/>
          </p:nvPr>
        </p:nvSpPr>
        <p:spPr>
          <a:xfrm>
            <a:off x="5244568" y="4245953"/>
            <a:ext cx="1713226" cy="180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8" name="Google Shape;628;p132"/>
          <p:cNvSpPr txBox="1">
            <a:spLocks noGrp="1"/>
          </p:cNvSpPr>
          <p:nvPr>
            <p:ph type="body" idx="8"/>
          </p:nvPr>
        </p:nvSpPr>
        <p:spPr>
          <a:xfrm>
            <a:off x="7522001" y="4245953"/>
            <a:ext cx="1713226" cy="180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9" name="Google Shape;629;p132"/>
          <p:cNvSpPr txBox="1">
            <a:spLocks noGrp="1"/>
          </p:cNvSpPr>
          <p:nvPr>
            <p:ph type="body" idx="9"/>
          </p:nvPr>
        </p:nvSpPr>
        <p:spPr>
          <a:xfrm>
            <a:off x="9805510" y="4245953"/>
            <a:ext cx="1713226" cy="180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0" name="Google Shape;630;p132"/>
          <p:cNvSpPr txBox="1">
            <a:spLocks noGrp="1"/>
          </p:cNvSpPr>
          <p:nvPr>
            <p:ph type="body" idx="13"/>
          </p:nvPr>
        </p:nvSpPr>
        <p:spPr>
          <a:xfrm>
            <a:off x="2961710" y="1567302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1612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Orange 2">
  <p:cSld name="Divider Slide Orange 2"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7" name="Google Shape;1357;p1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8" name="Google Shape;1358;p188"/>
          <p:cNvPicPr preferRelativeResize="0"/>
          <p:nvPr/>
        </p:nvPicPr>
        <p:blipFill rotWithShape="1">
          <a:blip r:embed="rId3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59" name="Google Shape;1359;p188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0" name="Google Shape;1360;p188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61" name="Google Shape;1361;p188"/>
          <p:cNvSpPr txBox="1">
            <a:spLocks noGrp="1"/>
          </p:cNvSpPr>
          <p:nvPr>
            <p:ph type="body" idx="1"/>
          </p:nvPr>
        </p:nvSpPr>
        <p:spPr>
          <a:xfrm>
            <a:off x="896736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2" name="Google Shape;1362;p188"/>
          <p:cNvSpPr txBox="1">
            <a:spLocks noGrp="1"/>
          </p:cNvSpPr>
          <p:nvPr>
            <p:ph type="body" idx="2"/>
          </p:nvPr>
        </p:nvSpPr>
        <p:spPr>
          <a:xfrm>
            <a:off x="896733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86761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5 columns + images">
  <p:cSld name="Text slide 5 columns + images">
    <p:bg>
      <p:bgPr>
        <a:solidFill>
          <a:schemeClr val="lt2"/>
        </a:solidFill>
        <a:effectLst/>
      </p:bgPr>
    </p:bg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" name="Google Shape;632;p133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133"/>
          <p:cNvSpPr/>
          <p:nvPr/>
        </p:nvSpPr>
        <p:spPr>
          <a:xfrm>
            <a:off x="9579431" y="1287603"/>
            <a:ext cx="2136320" cy="2880369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133"/>
          <p:cNvSpPr/>
          <p:nvPr/>
        </p:nvSpPr>
        <p:spPr>
          <a:xfrm>
            <a:off x="7305529" y="1287119"/>
            <a:ext cx="2136320" cy="2880855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133"/>
          <p:cNvSpPr/>
          <p:nvPr/>
        </p:nvSpPr>
        <p:spPr>
          <a:xfrm>
            <a:off x="5033739" y="1286002"/>
            <a:ext cx="2136320" cy="2881962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133"/>
          <p:cNvSpPr/>
          <p:nvPr/>
        </p:nvSpPr>
        <p:spPr>
          <a:xfrm>
            <a:off x="2750160" y="1286002"/>
            <a:ext cx="2136320" cy="2881962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p133"/>
          <p:cNvSpPr/>
          <p:nvPr/>
        </p:nvSpPr>
        <p:spPr>
          <a:xfrm>
            <a:off x="476254" y="1295534"/>
            <a:ext cx="2136320" cy="28724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133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133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40" name="Google Shape;640;p133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133"/>
          <p:cNvSpPr/>
          <p:nvPr/>
        </p:nvSpPr>
        <p:spPr>
          <a:xfrm>
            <a:off x="476254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133"/>
          <p:cNvSpPr/>
          <p:nvPr/>
        </p:nvSpPr>
        <p:spPr>
          <a:xfrm>
            <a:off x="2750157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3" name="Google Shape;643;p133"/>
          <p:cNvSpPr/>
          <p:nvPr/>
        </p:nvSpPr>
        <p:spPr>
          <a:xfrm>
            <a:off x="5033739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133"/>
          <p:cNvSpPr/>
          <p:nvPr/>
        </p:nvSpPr>
        <p:spPr>
          <a:xfrm>
            <a:off x="7305526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133"/>
          <p:cNvSpPr/>
          <p:nvPr/>
        </p:nvSpPr>
        <p:spPr>
          <a:xfrm>
            <a:off x="9579431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C2577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133"/>
          <p:cNvSpPr>
            <a:spLocks noGrp="1"/>
          </p:cNvSpPr>
          <p:nvPr>
            <p:ph type="pic" idx="2"/>
          </p:nvPr>
        </p:nvSpPr>
        <p:spPr>
          <a:xfrm>
            <a:off x="476254" y="4295956"/>
            <a:ext cx="2136320" cy="1696858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7" name="Google Shape;647;p133"/>
          <p:cNvSpPr>
            <a:spLocks noGrp="1"/>
          </p:cNvSpPr>
          <p:nvPr>
            <p:ph type="pic" idx="3"/>
          </p:nvPr>
        </p:nvSpPr>
        <p:spPr>
          <a:xfrm>
            <a:off x="2750157" y="4287330"/>
            <a:ext cx="2136320" cy="1696858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8" name="Google Shape;648;p133"/>
          <p:cNvSpPr>
            <a:spLocks noGrp="1"/>
          </p:cNvSpPr>
          <p:nvPr>
            <p:ph type="pic" idx="4"/>
          </p:nvPr>
        </p:nvSpPr>
        <p:spPr>
          <a:xfrm>
            <a:off x="5037463" y="4287301"/>
            <a:ext cx="2136320" cy="1696858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9" name="Google Shape;649;p133"/>
          <p:cNvSpPr>
            <a:spLocks noGrp="1"/>
          </p:cNvSpPr>
          <p:nvPr>
            <p:ph type="pic" idx="5"/>
          </p:nvPr>
        </p:nvSpPr>
        <p:spPr>
          <a:xfrm>
            <a:off x="7311370" y="4287329"/>
            <a:ext cx="2136320" cy="1696858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0" name="Google Shape;650;p133"/>
          <p:cNvSpPr>
            <a:spLocks noGrp="1"/>
          </p:cNvSpPr>
          <p:nvPr>
            <p:ph type="pic" idx="6"/>
          </p:nvPr>
        </p:nvSpPr>
        <p:spPr>
          <a:xfrm>
            <a:off x="9581882" y="4287329"/>
            <a:ext cx="2136320" cy="1696858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1" name="Google Shape;651;p133"/>
          <p:cNvSpPr txBox="1">
            <a:spLocks noGrp="1"/>
          </p:cNvSpPr>
          <p:nvPr>
            <p:ph type="body" idx="1"/>
          </p:nvPr>
        </p:nvSpPr>
        <p:spPr>
          <a:xfrm>
            <a:off x="694239" y="1552550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2" name="Google Shape;652;p133"/>
          <p:cNvSpPr txBox="1">
            <a:spLocks noGrp="1"/>
          </p:cNvSpPr>
          <p:nvPr>
            <p:ph type="body" idx="7"/>
          </p:nvPr>
        </p:nvSpPr>
        <p:spPr>
          <a:xfrm>
            <a:off x="5239643" y="1552550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3" name="Google Shape;653;p133"/>
          <p:cNvSpPr txBox="1">
            <a:spLocks noGrp="1"/>
          </p:cNvSpPr>
          <p:nvPr>
            <p:ph type="body" idx="8"/>
          </p:nvPr>
        </p:nvSpPr>
        <p:spPr>
          <a:xfrm>
            <a:off x="7517076" y="1552550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4" name="Google Shape;654;p133"/>
          <p:cNvSpPr txBox="1">
            <a:spLocks noGrp="1"/>
          </p:cNvSpPr>
          <p:nvPr>
            <p:ph type="body" idx="9"/>
          </p:nvPr>
        </p:nvSpPr>
        <p:spPr>
          <a:xfrm>
            <a:off x="9800585" y="1552550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C2577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5" name="Google Shape;655;p133"/>
          <p:cNvSpPr txBox="1">
            <a:spLocks noGrp="1"/>
          </p:cNvSpPr>
          <p:nvPr>
            <p:ph type="body" idx="13"/>
          </p:nvPr>
        </p:nvSpPr>
        <p:spPr>
          <a:xfrm>
            <a:off x="2961710" y="1567302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83824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+ chart step 1">
  <p:cSld name="Text slide+ chart step 1">
    <p:bg>
      <p:bgPr>
        <a:solidFill>
          <a:schemeClr val="lt2"/>
        </a:solidFill>
        <a:effectLst/>
      </p:bgPr>
    </p:bg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Google Shape;657;p134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134"/>
          <p:cNvSpPr/>
          <p:nvPr/>
        </p:nvSpPr>
        <p:spPr>
          <a:xfrm>
            <a:off x="476251" y="1286003"/>
            <a:ext cx="11238519" cy="4716789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134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34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61" name="Google Shape;661;p134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62" name="Google Shape;662;p134"/>
          <p:cNvGrpSpPr/>
          <p:nvPr/>
        </p:nvGrpSpPr>
        <p:grpSpPr>
          <a:xfrm>
            <a:off x="1468862" y="2897248"/>
            <a:ext cx="2985699" cy="663160"/>
            <a:chOff x="1006395" y="2897248"/>
            <a:chExt cx="2239274" cy="663160"/>
          </a:xfrm>
        </p:grpSpPr>
        <p:sp>
          <p:nvSpPr>
            <p:cNvPr id="663" name="Google Shape;663;p134"/>
            <p:cNvSpPr/>
            <p:nvPr/>
          </p:nvSpPr>
          <p:spPr>
            <a:xfrm>
              <a:off x="1006395" y="2897249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134"/>
            <p:cNvSpPr/>
            <p:nvPr/>
          </p:nvSpPr>
          <p:spPr>
            <a:xfrm>
              <a:off x="1006395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5" name="Google Shape;665;p134"/>
          <p:cNvGrpSpPr/>
          <p:nvPr/>
        </p:nvGrpSpPr>
        <p:grpSpPr>
          <a:xfrm>
            <a:off x="4614846" y="2897248"/>
            <a:ext cx="2985699" cy="663160"/>
            <a:chOff x="3457468" y="2897248"/>
            <a:chExt cx="2239274" cy="663160"/>
          </a:xfrm>
        </p:grpSpPr>
        <p:sp>
          <p:nvSpPr>
            <p:cNvPr id="666" name="Google Shape;666;p134"/>
            <p:cNvSpPr/>
            <p:nvPr/>
          </p:nvSpPr>
          <p:spPr>
            <a:xfrm>
              <a:off x="3457468" y="2897249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134"/>
            <p:cNvSpPr/>
            <p:nvPr/>
          </p:nvSpPr>
          <p:spPr>
            <a:xfrm>
              <a:off x="3457468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8" name="Google Shape;668;p134"/>
          <p:cNvGrpSpPr/>
          <p:nvPr/>
        </p:nvGrpSpPr>
        <p:grpSpPr>
          <a:xfrm>
            <a:off x="7760828" y="2897258"/>
            <a:ext cx="2987792" cy="663159"/>
            <a:chOff x="5876184" y="2897248"/>
            <a:chExt cx="2240844" cy="663159"/>
          </a:xfrm>
        </p:grpSpPr>
        <p:sp>
          <p:nvSpPr>
            <p:cNvPr id="669" name="Google Shape;669;p134"/>
            <p:cNvSpPr/>
            <p:nvPr/>
          </p:nvSpPr>
          <p:spPr>
            <a:xfrm>
              <a:off x="5877754" y="2897248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134"/>
            <p:cNvSpPr/>
            <p:nvPr/>
          </p:nvSpPr>
          <p:spPr>
            <a:xfrm>
              <a:off x="5876184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1" name="Google Shape;671;p134"/>
          <p:cNvSpPr/>
          <p:nvPr/>
        </p:nvSpPr>
        <p:spPr>
          <a:xfrm rot="10800000">
            <a:off x="1139288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134"/>
          <p:cNvSpPr/>
          <p:nvPr/>
        </p:nvSpPr>
        <p:spPr>
          <a:xfrm>
            <a:off x="11395694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/>
          </a:p>
        </p:txBody>
      </p:sp>
      <p:sp>
        <p:nvSpPr>
          <p:cNvPr id="673" name="Google Shape;673;p134"/>
          <p:cNvSpPr/>
          <p:nvPr/>
        </p:nvSpPr>
        <p:spPr>
          <a:xfrm rot="10800000">
            <a:off x="1139288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134"/>
          <p:cNvSpPr/>
          <p:nvPr/>
        </p:nvSpPr>
        <p:spPr>
          <a:xfrm rot="10800000">
            <a:off x="1098957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134"/>
          <p:cNvSpPr/>
          <p:nvPr/>
        </p:nvSpPr>
        <p:spPr>
          <a:xfrm>
            <a:off x="10992387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/>
          </a:p>
        </p:txBody>
      </p:sp>
      <p:sp>
        <p:nvSpPr>
          <p:cNvPr id="676" name="Google Shape;676;p134"/>
          <p:cNvSpPr/>
          <p:nvPr/>
        </p:nvSpPr>
        <p:spPr>
          <a:xfrm rot="10800000">
            <a:off x="10989581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134"/>
          <p:cNvSpPr/>
          <p:nvPr/>
        </p:nvSpPr>
        <p:spPr>
          <a:xfrm rot="10800000">
            <a:off x="10586270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134"/>
          <p:cNvSpPr/>
          <p:nvPr/>
        </p:nvSpPr>
        <p:spPr>
          <a:xfrm>
            <a:off x="10589080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/>
          </a:p>
        </p:txBody>
      </p:sp>
      <p:sp>
        <p:nvSpPr>
          <p:cNvPr id="679" name="Google Shape;679;p134"/>
          <p:cNvSpPr/>
          <p:nvPr/>
        </p:nvSpPr>
        <p:spPr>
          <a:xfrm rot="10800000">
            <a:off x="10586274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134"/>
          <p:cNvSpPr/>
          <p:nvPr/>
        </p:nvSpPr>
        <p:spPr>
          <a:xfrm rot="10800000">
            <a:off x="1018296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134"/>
          <p:cNvSpPr/>
          <p:nvPr/>
        </p:nvSpPr>
        <p:spPr>
          <a:xfrm>
            <a:off x="10185773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/>
          </a:p>
        </p:txBody>
      </p:sp>
      <p:sp>
        <p:nvSpPr>
          <p:cNvPr id="682" name="Google Shape;682;p134"/>
          <p:cNvSpPr/>
          <p:nvPr/>
        </p:nvSpPr>
        <p:spPr>
          <a:xfrm rot="10800000">
            <a:off x="1018296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134"/>
          <p:cNvSpPr/>
          <p:nvPr/>
        </p:nvSpPr>
        <p:spPr>
          <a:xfrm rot="10800000">
            <a:off x="977965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134"/>
          <p:cNvSpPr/>
          <p:nvPr/>
        </p:nvSpPr>
        <p:spPr>
          <a:xfrm>
            <a:off x="9782466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EF6F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/>
          </a:p>
        </p:txBody>
      </p:sp>
      <p:sp>
        <p:nvSpPr>
          <p:cNvPr id="685" name="Google Shape;685;p134"/>
          <p:cNvSpPr/>
          <p:nvPr/>
        </p:nvSpPr>
        <p:spPr>
          <a:xfrm>
            <a:off x="9779651" y="7"/>
            <a:ext cx="321896" cy="11995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 w="9525" cap="flat" cmpd="sng">
            <a:solidFill>
              <a:schemeClr val="accent2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134"/>
          <p:cNvSpPr txBox="1">
            <a:spLocks noGrp="1"/>
          </p:cNvSpPr>
          <p:nvPr>
            <p:ph type="body" idx="1"/>
          </p:nvPr>
        </p:nvSpPr>
        <p:spPr>
          <a:xfrm>
            <a:off x="1468862" y="3114682"/>
            <a:ext cx="2985699" cy="32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7" name="Google Shape;687;p134"/>
          <p:cNvSpPr txBox="1">
            <a:spLocks noGrp="1"/>
          </p:cNvSpPr>
          <p:nvPr>
            <p:ph type="body" idx="2"/>
          </p:nvPr>
        </p:nvSpPr>
        <p:spPr>
          <a:xfrm>
            <a:off x="4614846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8" name="Google Shape;688;p134"/>
          <p:cNvSpPr txBox="1">
            <a:spLocks noGrp="1"/>
          </p:cNvSpPr>
          <p:nvPr>
            <p:ph type="body" idx="3"/>
          </p:nvPr>
        </p:nvSpPr>
        <p:spPr>
          <a:xfrm>
            <a:off x="7762923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9" name="Google Shape;689;p134"/>
          <p:cNvSpPr txBox="1">
            <a:spLocks noGrp="1"/>
          </p:cNvSpPr>
          <p:nvPr>
            <p:ph type="body" idx="4"/>
          </p:nvPr>
        </p:nvSpPr>
        <p:spPr>
          <a:xfrm>
            <a:off x="767559" y="1484313"/>
            <a:ext cx="7988684" cy="127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910969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+ chart step 2">
  <p:cSld name="Text slide+ chart step 2">
    <p:bg>
      <p:bgPr>
        <a:solidFill>
          <a:schemeClr val="lt2"/>
        </a:solidFill>
        <a:effectLst/>
      </p:bgPr>
    </p:bg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1" name="Google Shape;691;p135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135"/>
          <p:cNvSpPr/>
          <p:nvPr/>
        </p:nvSpPr>
        <p:spPr>
          <a:xfrm>
            <a:off x="476251" y="1286003"/>
            <a:ext cx="11238519" cy="4716789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135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135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95" name="Google Shape;695;p135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6" name="Google Shape;696;p135"/>
          <p:cNvSpPr/>
          <p:nvPr/>
        </p:nvSpPr>
        <p:spPr>
          <a:xfrm rot="10800000">
            <a:off x="1139288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135"/>
          <p:cNvSpPr/>
          <p:nvPr/>
        </p:nvSpPr>
        <p:spPr>
          <a:xfrm>
            <a:off x="11395694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/>
          </a:p>
        </p:txBody>
      </p:sp>
      <p:sp>
        <p:nvSpPr>
          <p:cNvPr id="698" name="Google Shape;698;p135"/>
          <p:cNvSpPr/>
          <p:nvPr/>
        </p:nvSpPr>
        <p:spPr>
          <a:xfrm rot="10800000">
            <a:off x="1139288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135"/>
          <p:cNvSpPr/>
          <p:nvPr/>
        </p:nvSpPr>
        <p:spPr>
          <a:xfrm rot="10800000">
            <a:off x="1098957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135"/>
          <p:cNvSpPr/>
          <p:nvPr/>
        </p:nvSpPr>
        <p:spPr>
          <a:xfrm>
            <a:off x="10992387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/>
          </a:p>
        </p:txBody>
      </p:sp>
      <p:sp>
        <p:nvSpPr>
          <p:cNvPr id="701" name="Google Shape;701;p135"/>
          <p:cNvSpPr/>
          <p:nvPr/>
        </p:nvSpPr>
        <p:spPr>
          <a:xfrm rot="10800000">
            <a:off x="10989581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135"/>
          <p:cNvSpPr/>
          <p:nvPr/>
        </p:nvSpPr>
        <p:spPr>
          <a:xfrm rot="10800000">
            <a:off x="10586270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135"/>
          <p:cNvSpPr/>
          <p:nvPr/>
        </p:nvSpPr>
        <p:spPr>
          <a:xfrm>
            <a:off x="10589080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/>
          </a:p>
        </p:txBody>
      </p:sp>
      <p:sp>
        <p:nvSpPr>
          <p:cNvPr id="704" name="Google Shape;704;p135"/>
          <p:cNvSpPr/>
          <p:nvPr/>
        </p:nvSpPr>
        <p:spPr>
          <a:xfrm rot="10800000">
            <a:off x="10586274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135"/>
          <p:cNvSpPr/>
          <p:nvPr/>
        </p:nvSpPr>
        <p:spPr>
          <a:xfrm rot="10800000">
            <a:off x="1018296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135"/>
          <p:cNvSpPr/>
          <p:nvPr/>
        </p:nvSpPr>
        <p:spPr>
          <a:xfrm>
            <a:off x="10185773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/>
          </a:p>
        </p:txBody>
      </p:sp>
      <p:sp>
        <p:nvSpPr>
          <p:cNvPr id="707" name="Google Shape;707;p135"/>
          <p:cNvSpPr/>
          <p:nvPr/>
        </p:nvSpPr>
        <p:spPr>
          <a:xfrm rot="10800000">
            <a:off x="1018296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135"/>
          <p:cNvSpPr/>
          <p:nvPr/>
        </p:nvSpPr>
        <p:spPr>
          <a:xfrm rot="10800000">
            <a:off x="977965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135"/>
          <p:cNvSpPr/>
          <p:nvPr/>
        </p:nvSpPr>
        <p:spPr>
          <a:xfrm>
            <a:off x="9782466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/>
          </a:p>
        </p:txBody>
      </p:sp>
      <p:sp>
        <p:nvSpPr>
          <p:cNvPr id="710" name="Google Shape;710;p135"/>
          <p:cNvSpPr/>
          <p:nvPr/>
        </p:nvSpPr>
        <p:spPr>
          <a:xfrm>
            <a:off x="9779651" y="7"/>
            <a:ext cx="321896" cy="11995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accent2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11" name="Google Shape;711;p135"/>
          <p:cNvGrpSpPr/>
          <p:nvPr/>
        </p:nvGrpSpPr>
        <p:grpSpPr>
          <a:xfrm>
            <a:off x="1468860" y="2897248"/>
            <a:ext cx="9277666" cy="663160"/>
            <a:chOff x="1101645" y="2897248"/>
            <a:chExt cx="6958250" cy="663160"/>
          </a:xfrm>
        </p:grpSpPr>
        <p:sp>
          <p:nvSpPr>
            <p:cNvPr id="712" name="Google Shape;712;p135"/>
            <p:cNvSpPr/>
            <p:nvPr/>
          </p:nvSpPr>
          <p:spPr>
            <a:xfrm>
              <a:off x="1101645" y="2897249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135"/>
            <p:cNvSpPr/>
            <p:nvPr/>
          </p:nvSpPr>
          <p:spPr>
            <a:xfrm>
              <a:off x="3461133" y="2897249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135"/>
            <p:cNvSpPr/>
            <p:nvPr/>
          </p:nvSpPr>
          <p:spPr>
            <a:xfrm>
              <a:off x="5820621" y="2897249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135"/>
            <p:cNvSpPr/>
            <p:nvPr/>
          </p:nvSpPr>
          <p:spPr>
            <a:xfrm>
              <a:off x="1101645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135"/>
            <p:cNvSpPr/>
            <p:nvPr/>
          </p:nvSpPr>
          <p:spPr>
            <a:xfrm>
              <a:off x="3461133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135"/>
            <p:cNvSpPr/>
            <p:nvPr/>
          </p:nvSpPr>
          <p:spPr>
            <a:xfrm>
              <a:off x="5820621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18" name="Google Shape;718;p135"/>
          <p:cNvSpPr txBox="1">
            <a:spLocks noGrp="1"/>
          </p:cNvSpPr>
          <p:nvPr>
            <p:ph type="body" idx="1"/>
          </p:nvPr>
        </p:nvSpPr>
        <p:spPr>
          <a:xfrm>
            <a:off x="1468862" y="3114682"/>
            <a:ext cx="2985699" cy="32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9" name="Google Shape;719;p135"/>
          <p:cNvSpPr txBox="1">
            <a:spLocks noGrp="1"/>
          </p:cNvSpPr>
          <p:nvPr>
            <p:ph type="body" idx="2"/>
          </p:nvPr>
        </p:nvSpPr>
        <p:spPr>
          <a:xfrm>
            <a:off x="4614846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0" name="Google Shape;720;p135"/>
          <p:cNvSpPr txBox="1">
            <a:spLocks noGrp="1"/>
          </p:cNvSpPr>
          <p:nvPr>
            <p:ph type="body" idx="3"/>
          </p:nvPr>
        </p:nvSpPr>
        <p:spPr>
          <a:xfrm>
            <a:off x="7762923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1" name="Google Shape;721;p135"/>
          <p:cNvSpPr txBox="1">
            <a:spLocks noGrp="1"/>
          </p:cNvSpPr>
          <p:nvPr>
            <p:ph type="body" idx="4"/>
          </p:nvPr>
        </p:nvSpPr>
        <p:spPr>
          <a:xfrm>
            <a:off x="767559" y="1484313"/>
            <a:ext cx="7988684" cy="127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B0F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358004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+ chart step 3">
  <p:cSld name="Text slide+ chart step 3">
    <p:bg>
      <p:bgPr>
        <a:solidFill>
          <a:schemeClr val="lt2"/>
        </a:solidFill>
        <a:effectLst/>
      </p:bgPr>
    </p:bg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" name="Google Shape;723;p136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136"/>
          <p:cNvSpPr/>
          <p:nvPr/>
        </p:nvSpPr>
        <p:spPr>
          <a:xfrm>
            <a:off x="476251" y="1286003"/>
            <a:ext cx="11238519" cy="4716789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136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136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27" name="Google Shape;727;p136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136"/>
          <p:cNvSpPr/>
          <p:nvPr/>
        </p:nvSpPr>
        <p:spPr>
          <a:xfrm rot="10800000">
            <a:off x="1139288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136"/>
          <p:cNvSpPr/>
          <p:nvPr/>
        </p:nvSpPr>
        <p:spPr>
          <a:xfrm>
            <a:off x="11395694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/>
          </a:p>
        </p:txBody>
      </p:sp>
      <p:sp>
        <p:nvSpPr>
          <p:cNvPr id="730" name="Google Shape;730;p136"/>
          <p:cNvSpPr/>
          <p:nvPr/>
        </p:nvSpPr>
        <p:spPr>
          <a:xfrm rot="10800000">
            <a:off x="1139288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136"/>
          <p:cNvSpPr/>
          <p:nvPr/>
        </p:nvSpPr>
        <p:spPr>
          <a:xfrm rot="10800000">
            <a:off x="1098957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136"/>
          <p:cNvSpPr/>
          <p:nvPr/>
        </p:nvSpPr>
        <p:spPr>
          <a:xfrm>
            <a:off x="10992387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/>
          </a:p>
        </p:txBody>
      </p:sp>
      <p:sp>
        <p:nvSpPr>
          <p:cNvPr id="733" name="Google Shape;733;p136"/>
          <p:cNvSpPr/>
          <p:nvPr/>
        </p:nvSpPr>
        <p:spPr>
          <a:xfrm rot="10800000">
            <a:off x="10989581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136"/>
          <p:cNvSpPr/>
          <p:nvPr/>
        </p:nvSpPr>
        <p:spPr>
          <a:xfrm rot="10800000">
            <a:off x="10586270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136"/>
          <p:cNvSpPr/>
          <p:nvPr/>
        </p:nvSpPr>
        <p:spPr>
          <a:xfrm>
            <a:off x="10589080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CA90C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/>
          </a:p>
        </p:txBody>
      </p:sp>
      <p:sp>
        <p:nvSpPr>
          <p:cNvPr id="736" name="Google Shape;736;p136"/>
          <p:cNvSpPr/>
          <p:nvPr/>
        </p:nvSpPr>
        <p:spPr>
          <a:xfrm rot="10800000">
            <a:off x="10586274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136"/>
          <p:cNvSpPr/>
          <p:nvPr/>
        </p:nvSpPr>
        <p:spPr>
          <a:xfrm rot="10800000">
            <a:off x="1018296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136"/>
          <p:cNvSpPr/>
          <p:nvPr/>
        </p:nvSpPr>
        <p:spPr>
          <a:xfrm>
            <a:off x="10185773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/>
          </a:p>
        </p:txBody>
      </p:sp>
      <p:sp>
        <p:nvSpPr>
          <p:cNvPr id="739" name="Google Shape;739;p136"/>
          <p:cNvSpPr/>
          <p:nvPr/>
        </p:nvSpPr>
        <p:spPr>
          <a:xfrm rot="10800000">
            <a:off x="1018296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136"/>
          <p:cNvSpPr/>
          <p:nvPr/>
        </p:nvSpPr>
        <p:spPr>
          <a:xfrm rot="10800000">
            <a:off x="977965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136"/>
          <p:cNvSpPr/>
          <p:nvPr/>
        </p:nvSpPr>
        <p:spPr>
          <a:xfrm>
            <a:off x="9782466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/>
          </a:p>
        </p:txBody>
      </p:sp>
      <p:sp>
        <p:nvSpPr>
          <p:cNvPr id="742" name="Google Shape;742;p136"/>
          <p:cNvSpPr/>
          <p:nvPr/>
        </p:nvSpPr>
        <p:spPr>
          <a:xfrm>
            <a:off x="9779651" y="7"/>
            <a:ext cx="321896" cy="11995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accent2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136"/>
          <p:cNvSpPr/>
          <p:nvPr/>
        </p:nvSpPr>
        <p:spPr>
          <a:xfrm>
            <a:off x="1468862" y="2897259"/>
            <a:ext cx="2985699" cy="663159"/>
          </a:xfrm>
          <a:prstGeom prst="roundRect">
            <a:avLst>
              <a:gd name="adj" fmla="val 13637"/>
            </a:avLst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13715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136"/>
          <p:cNvSpPr/>
          <p:nvPr/>
        </p:nvSpPr>
        <p:spPr>
          <a:xfrm>
            <a:off x="1468862" y="2897248"/>
            <a:ext cx="2985699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136"/>
          <p:cNvSpPr/>
          <p:nvPr/>
        </p:nvSpPr>
        <p:spPr>
          <a:xfrm>
            <a:off x="4614846" y="2897259"/>
            <a:ext cx="2985699" cy="663159"/>
          </a:xfrm>
          <a:prstGeom prst="roundRect">
            <a:avLst>
              <a:gd name="adj" fmla="val 13637"/>
            </a:avLst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13715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136"/>
          <p:cNvSpPr/>
          <p:nvPr/>
        </p:nvSpPr>
        <p:spPr>
          <a:xfrm>
            <a:off x="4614846" y="2897248"/>
            <a:ext cx="2985699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136"/>
          <p:cNvSpPr/>
          <p:nvPr/>
        </p:nvSpPr>
        <p:spPr>
          <a:xfrm>
            <a:off x="7760830" y="2897259"/>
            <a:ext cx="2985699" cy="663159"/>
          </a:xfrm>
          <a:prstGeom prst="roundRect">
            <a:avLst>
              <a:gd name="adj" fmla="val 13637"/>
            </a:avLst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13715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136"/>
          <p:cNvSpPr/>
          <p:nvPr/>
        </p:nvSpPr>
        <p:spPr>
          <a:xfrm>
            <a:off x="7760830" y="2897248"/>
            <a:ext cx="2985699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136"/>
          <p:cNvSpPr txBox="1">
            <a:spLocks noGrp="1"/>
          </p:cNvSpPr>
          <p:nvPr>
            <p:ph type="body" idx="1"/>
          </p:nvPr>
        </p:nvSpPr>
        <p:spPr>
          <a:xfrm>
            <a:off x="1468862" y="3114682"/>
            <a:ext cx="2985699" cy="32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0" name="Google Shape;750;p136"/>
          <p:cNvSpPr txBox="1">
            <a:spLocks noGrp="1"/>
          </p:cNvSpPr>
          <p:nvPr>
            <p:ph type="body" idx="2"/>
          </p:nvPr>
        </p:nvSpPr>
        <p:spPr>
          <a:xfrm>
            <a:off x="4614846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1" name="Google Shape;751;p136"/>
          <p:cNvSpPr txBox="1">
            <a:spLocks noGrp="1"/>
          </p:cNvSpPr>
          <p:nvPr>
            <p:ph type="body" idx="3"/>
          </p:nvPr>
        </p:nvSpPr>
        <p:spPr>
          <a:xfrm>
            <a:off x="7762923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2" name="Google Shape;752;p136"/>
          <p:cNvSpPr txBox="1">
            <a:spLocks noGrp="1"/>
          </p:cNvSpPr>
          <p:nvPr>
            <p:ph type="body" idx="4"/>
          </p:nvPr>
        </p:nvSpPr>
        <p:spPr>
          <a:xfrm>
            <a:off x="767559" y="1484313"/>
            <a:ext cx="7988684" cy="127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218545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+ chart step 4">
  <p:cSld name="Text slide+ chart step 4">
    <p:bg>
      <p:bgPr>
        <a:solidFill>
          <a:schemeClr val="lt2"/>
        </a:solidFill>
        <a:effectLst/>
      </p:bgPr>
    </p:bg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4" name="Google Shape;754;p137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Google Shape;755;p137"/>
          <p:cNvSpPr/>
          <p:nvPr/>
        </p:nvSpPr>
        <p:spPr>
          <a:xfrm>
            <a:off x="476251" y="1286003"/>
            <a:ext cx="11238519" cy="4716789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137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7" name="Google Shape;757;p137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58" name="Google Shape;758;p137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9" name="Google Shape;759;p137"/>
          <p:cNvSpPr/>
          <p:nvPr/>
        </p:nvSpPr>
        <p:spPr>
          <a:xfrm rot="10800000">
            <a:off x="1139288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137"/>
          <p:cNvSpPr/>
          <p:nvPr/>
        </p:nvSpPr>
        <p:spPr>
          <a:xfrm>
            <a:off x="11395694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/>
          </a:p>
        </p:txBody>
      </p:sp>
      <p:sp>
        <p:nvSpPr>
          <p:cNvPr id="761" name="Google Shape;761;p137"/>
          <p:cNvSpPr/>
          <p:nvPr/>
        </p:nvSpPr>
        <p:spPr>
          <a:xfrm rot="10800000">
            <a:off x="1139288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137"/>
          <p:cNvSpPr/>
          <p:nvPr/>
        </p:nvSpPr>
        <p:spPr>
          <a:xfrm rot="10800000">
            <a:off x="1098957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137"/>
          <p:cNvSpPr/>
          <p:nvPr/>
        </p:nvSpPr>
        <p:spPr>
          <a:xfrm>
            <a:off x="10992387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1017E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/>
          </a:p>
        </p:txBody>
      </p:sp>
      <p:sp>
        <p:nvSpPr>
          <p:cNvPr id="764" name="Google Shape;764;p137"/>
          <p:cNvSpPr/>
          <p:nvPr/>
        </p:nvSpPr>
        <p:spPr>
          <a:xfrm rot="10800000">
            <a:off x="10989581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137"/>
          <p:cNvSpPr/>
          <p:nvPr/>
        </p:nvSpPr>
        <p:spPr>
          <a:xfrm rot="10800000">
            <a:off x="10586270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137"/>
          <p:cNvSpPr/>
          <p:nvPr/>
        </p:nvSpPr>
        <p:spPr>
          <a:xfrm>
            <a:off x="10589080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/>
          </a:p>
        </p:txBody>
      </p:sp>
      <p:sp>
        <p:nvSpPr>
          <p:cNvPr id="767" name="Google Shape;767;p137"/>
          <p:cNvSpPr/>
          <p:nvPr/>
        </p:nvSpPr>
        <p:spPr>
          <a:xfrm rot="10800000">
            <a:off x="10586274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137"/>
          <p:cNvSpPr/>
          <p:nvPr/>
        </p:nvSpPr>
        <p:spPr>
          <a:xfrm rot="10800000">
            <a:off x="1018296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137"/>
          <p:cNvSpPr/>
          <p:nvPr/>
        </p:nvSpPr>
        <p:spPr>
          <a:xfrm>
            <a:off x="10185773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/>
          </a:p>
        </p:txBody>
      </p:sp>
      <p:sp>
        <p:nvSpPr>
          <p:cNvPr id="770" name="Google Shape;770;p137"/>
          <p:cNvSpPr/>
          <p:nvPr/>
        </p:nvSpPr>
        <p:spPr>
          <a:xfrm rot="10800000">
            <a:off x="1018296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137"/>
          <p:cNvSpPr/>
          <p:nvPr/>
        </p:nvSpPr>
        <p:spPr>
          <a:xfrm rot="10800000">
            <a:off x="977965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p137"/>
          <p:cNvSpPr/>
          <p:nvPr/>
        </p:nvSpPr>
        <p:spPr>
          <a:xfrm>
            <a:off x="9782466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/>
          </a:p>
        </p:txBody>
      </p:sp>
      <p:sp>
        <p:nvSpPr>
          <p:cNvPr id="773" name="Google Shape;773;p137"/>
          <p:cNvSpPr/>
          <p:nvPr/>
        </p:nvSpPr>
        <p:spPr>
          <a:xfrm>
            <a:off x="9779651" y="7"/>
            <a:ext cx="321896" cy="11995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accent2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137"/>
          <p:cNvSpPr/>
          <p:nvPr/>
        </p:nvSpPr>
        <p:spPr>
          <a:xfrm>
            <a:off x="1468862" y="2897259"/>
            <a:ext cx="2985699" cy="663159"/>
          </a:xfrm>
          <a:prstGeom prst="roundRect">
            <a:avLst>
              <a:gd name="adj" fmla="val 13637"/>
            </a:avLst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13715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p137"/>
          <p:cNvSpPr/>
          <p:nvPr/>
        </p:nvSpPr>
        <p:spPr>
          <a:xfrm>
            <a:off x="1468862" y="2897248"/>
            <a:ext cx="2985699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p137"/>
          <p:cNvSpPr/>
          <p:nvPr/>
        </p:nvSpPr>
        <p:spPr>
          <a:xfrm>
            <a:off x="4614846" y="2897259"/>
            <a:ext cx="2985699" cy="663159"/>
          </a:xfrm>
          <a:prstGeom prst="roundRect">
            <a:avLst>
              <a:gd name="adj" fmla="val 13637"/>
            </a:avLst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13715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7" name="Google Shape;777;p137"/>
          <p:cNvSpPr/>
          <p:nvPr/>
        </p:nvSpPr>
        <p:spPr>
          <a:xfrm>
            <a:off x="4614846" y="2897248"/>
            <a:ext cx="2985699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8" name="Google Shape;778;p137"/>
          <p:cNvSpPr/>
          <p:nvPr/>
        </p:nvSpPr>
        <p:spPr>
          <a:xfrm>
            <a:off x="7760830" y="2897259"/>
            <a:ext cx="2985699" cy="663159"/>
          </a:xfrm>
          <a:prstGeom prst="roundRect">
            <a:avLst>
              <a:gd name="adj" fmla="val 13637"/>
            </a:avLst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13715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9" name="Google Shape;779;p137"/>
          <p:cNvSpPr/>
          <p:nvPr/>
        </p:nvSpPr>
        <p:spPr>
          <a:xfrm>
            <a:off x="7760830" y="2897248"/>
            <a:ext cx="2985699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137"/>
          <p:cNvSpPr txBox="1">
            <a:spLocks noGrp="1"/>
          </p:cNvSpPr>
          <p:nvPr>
            <p:ph type="body" idx="1"/>
          </p:nvPr>
        </p:nvSpPr>
        <p:spPr>
          <a:xfrm>
            <a:off x="1468862" y="3114682"/>
            <a:ext cx="2985699" cy="32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1" name="Google Shape;781;p137"/>
          <p:cNvSpPr txBox="1">
            <a:spLocks noGrp="1"/>
          </p:cNvSpPr>
          <p:nvPr>
            <p:ph type="body" idx="2"/>
          </p:nvPr>
        </p:nvSpPr>
        <p:spPr>
          <a:xfrm>
            <a:off x="4614846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2" name="Google Shape;782;p137"/>
          <p:cNvSpPr txBox="1">
            <a:spLocks noGrp="1"/>
          </p:cNvSpPr>
          <p:nvPr>
            <p:ph type="body" idx="3"/>
          </p:nvPr>
        </p:nvSpPr>
        <p:spPr>
          <a:xfrm>
            <a:off x="7762923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3" name="Google Shape;783;p137"/>
          <p:cNvSpPr txBox="1">
            <a:spLocks noGrp="1"/>
          </p:cNvSpPr>
          <p:nvPr>
            <p:ph type="body" idx="4"/>
          </p:nvPr>
        </p:nvSpPr>
        <p:spPr>
          <a:xfrm>
            <a:off x="767559" y="1484313"/>
            <a:ext cx="7988684" cy="127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965691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+ chart step 5">
  <p:cSld name="Text slide+ chart step 5">
    <p:bg>
      <p:bgPr>
        <a:solidFill>
          <a:schemeClr val="lt2"/>
        </a:solidFill>
        <a:effectLst/>
      </p:bgPr>
    </p:bg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5" name="Google Shape;785;p138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786" name="Google Shape;786;p138"/>
          <p:cNvSpPr/>
          <p:nvPr/>
        </p:nvSpPr>
        <p:spPr>
          <a:xfrm>
            <a:off x="476251" y="1286003"/>
            <a:ext cx="11238519" cy="4716789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7" name="Google Shape;787;p138"/>
          <p:cNvGrpSpPr/>
          <p:nvPr/>
        </p:nvGrpSpPr>
        <p:grpSpPr>
          <a:xfrm>
            <a:off x="1470953" y="2897257"/>
            <a:ext cx="9277666" cy="663161"/>
            <a:chOff x="1103215" y="2897247"/>
            <a:chExt cx="6958250" cy="663161"/>
          </a:xfrm>
        </p:grpSpPr>
        <p:sp>
          <p:nvSpPr>
            <p:cNvPr id="788" name="Google Shape;788;p138"/>
            <p:cNvSpPr/>
            <p:nvPr/>
          </p:nvSpPr>
          <p:spPr>
            <a:xfrm>
              <a:off x="1103215" y="2897249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138"/>
            <p:cNvSpPr/>
            <p:nvPr/>
          </p:nvSpPr>
          <p:spPr>
            <a:xfrm>
              <a:off x="1103215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0C2577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138"/>
            <p:cNvSpPr/>
            <p:nvPr/>
          </p:nvSpPr>
          <p:spPr>
            <a:xfrm>
              <a:off x="3462703" y="2897248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138"/>
            <p:cNvSpPr/>
            <p:nvPr/>
          </p:nvSpPr>
          <p:spPr>
            <a:xfrm>
              <a:off x="3462703" y="2897247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0C2577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138"/>
            <p:cNvSpPr/>
            <p:nvPr/>
          </p:nvSpPr>
          <p:spPr>
            <a:xfrm>
              <a:off x="5822191" y="2897248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138"/>
            <p:cNvSpPr/>
            <p:nvPr/>
          </p:nvSpPr>
          <p:spPr>
            <a:xfrm>
              <a:off x="5822191" y="2897247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0C2577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4" name="Google Shape;794;p138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5" name="Google Shape;795;p138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96" name="Google Shape;796;p138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138"/>
          <p:cNvSpPr/>
          <p:nvPr/>
        </p:nvSpPr>
        <p:spPr>
          <a:xfrm rot="10800000">
            <a:off x="1139288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8" name="Google Shape;798;p138"/>
          <p:cNvSpPr/>
          <p:nvPr/>
        </p:nvSpPr>
        <p:spPr>
          <a:xfrm>
            <a:off x="11395694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577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/>
          </a:p>
        </p:txBody>
      </p:sp>
      <p:sp>
        <p:nvSpPr>
          <p:cNvPr id="799" name="Google Shape;799;p138"/>
          <p:cNvSpPr/>
          <p:nvPr/>
        </p:nvSpPr>
        <p:spPr>
          <a:xfrm rot="10800000">
            <a:off x="1139288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rgbClr val="0C2577"/>
              </a:gs>
              <a:gs pos="100000">
                <a:schemeClr val="accent5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Google Shape;800;p138"/>
          <p:cNvSpPr/>
          <p:nvPr/>
        </p:nvSpPr>
        <p:spPr>
          <a:xfrm rot="10800000">
            <a:off x="1098957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1" name="Google Shape;801;p138"/>
          <p:cNvSpPr/>
          <p:nvPr/>
        </p:nvSpPr>
        <p:spPr>
          <a:xfrm>
            <a:off x="10992387" y="63412"/>
            <a:ext cx="319080" cy="320954"/>
          </a:xfrm>
          <a:prstGeom prst="roundRect">
            <a:avLst>
              <a:gd name="adj" fmla="val 4078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/>
          </a:p>
        </p:txBody>
      </p:sp>
      <p:sp>
        <p:nvSpPr>
          <p:cNvPr id="802" name="Google Shape;802;p138"/>
          <p:cNvSpPr/>
          <p:nvPr/>
        </p:nvSpPr>
        <p:spPr>
          <a:xfrm rot="10800000">
            <a:off x="10989581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Google Shape;803;p138"/>
          <p:cNvSpPr/>
          <p:nvPr/>
        </p:nvSpPr>
        <p:spPr>
          <a:xfrm rot="10800000">
            <a:off x="10586270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4" name="Google Shape;804;p138"/>
          <p:cNvSpPr/>
          <p:nvPr/>
        </p:nvSpPr>
        <p:spPr>
          <a:xfrm>
            <a:off x="10589080" y="63412"/>
            <a:ext cx="319080" cy="320954"/>
          </a:xfrm>
          <a:prstGeom prst="roundRect">
            <a:avLst>
              <a:gd name="adj" fmla="val 4078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/>
          </a:p>
        </p:txBody>
      </p:sp>
      <p:sp>
        <p:nvSpPr>
          <p:cNvPr id="805" name="Google Shape;805;p138"/>
          <p:cNvSpPr/>
          <p:nvPr/>
        </p:nvSpPr>
        <p:spPr>
          <a:xfrm rot="10800000">
            <a:off x="10586274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138"/>
          <p:cNvSpPr/>
          <p:nvPr/>
        </p:nvSpPr>
        <p:spPr>
          <a:xfrm rot="10800000">
            <a:off x="1018296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Google Shape;807;p138"/>
          <p:cNvSpPr/>
          <p:nvPr/>
        </p:nvSpPr>
        <p:spPr>
          <a:xfrm>
            <a:off x="10185773" y="63412"/>
            <a:ext cx="319080" cy="320954"/>
          </a:xfrm>
          <a:prstGeom prst="roundRect">
            <a:avLst>
              <a:gd name="adj" fmla="val 4078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/>
          </a:p>
        </p:txBody>
      </p:sp>
      <p:sp>
        <p:nvSpPr>
          <p:cNvPr id="808" name="Google Shape;808;p138"/>
          <p:cNvSpPr/>
          <p:nvPr/>
        </p:nvSpPr>
        <p:spPr>
          <a:xfrm rot="10800000">
            <a:off x="1018296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9" name="Google Shape;809;p138"/>
          <p:cNvSpPr/>
          <p:nvPr/>
        </p:nvSpPr>
        <p:spPr>
          <a:xfrm rot="10800000">
            <a:off x="977965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0" name="Google Shape;810;p138"/>
          <p:cNvSpPr/>
          <p:nvPr/>
        </p:nvSpPr>
        <p:spPr>
          <a:xfrm>
            <a:off x="9782466" y="63412"/>
            <a:ext cx="319080" cy="320954"/>
          </a:xfrm>
          <a:prstGeom prst="roundRect">
            <a:avLst>
              <a:gd name="adj" fmla="val 4078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/>
          </a:p>
        </p:txBody>
      </p:sp>
      <p:sp>
        <p:nvSpPr>
          <p:cNvPr id="811" name="Google Shape;811;p138"/>
          <p:cNvSpPr/>
          <p:nvPr/>
        </p:nvSpPr>
        <p:spPr>
          <a:xfrm>
            <a:off x="9779651" y="7"/>
            <a:ext cx="321896" cy="11995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accent2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138"/>
          <p:cNvSpPr txBox="1">
            <a:spLocks noGrp="1"/>
          </p:cNvSpPr>
          <p:nvPr>
            <p:ph type="body" idx="1"/>
          </p:nvPr>
        </p:nvSpPr>
        <p:spPr>
          <a:xfrm>
            <a:off x="1468862" y="3114682"/>
            <a:ext cx="2985699" cy="32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3" name="Google Shape;813;p138"/>
          <p:cNvSpPr txBox="1">
            <a:spLocks noGrp="1"/>
          </p:cNvSpPr>
          <p:nvPr>
            <p:ph type="body" idx="2"/>
          </p:nvPr>
        </p:nvSpPr>
        <p:spPr>
          <a:xfrm>
            <a:off x="4614846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4" name="Google Shape;814;p138"/>
          <p:cNvSpPr txBox="1">
            <a:spLocks noGrp="1"/>
          </p:cNvSpPr>
          <p:nvPr>
            <p:ph type="body" idx="3"/>
          </p:nvPr>
        </p:nvSpPr>
        <p:spPr>
          <a:xfrm>
            <a:off x="7762923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5" name="Google Shape;815;p138"/>
          <p:cNvSpPr txBox="1">
            <a:spLocks noGrp="1"/>
          </p:cNvSpPr>
          <p:nvPr>
            <p:ph type="body" idx="4"/>
          </p:nvPr>
        </p:nvSpPr>
        <p:spPr>
          <a:xfrm>
            <a:off x="767559" y="1484313"/>
            <a:ext cx="7988684" cy="127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498948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2 sections">
  <p:cSld name="chart 2 sections">
    <p:bg>
      <p:bgPr>
        <a:solidFill>
          <a:schemeClr val="lt2"/>
        </a:solidFill>
        <a:effectLst/>
      </p:bgPr>
    </p:bg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7" name="Google Shape;817;p139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818" name="Google Shape;818;p139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9" name="Google Shape;819;p139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0" name="Google Shape;820;p139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1" name="Google Shape;821;p139"/>
          <p:cNvSpPr/>
          <p:nvPr/>
        </p:nvSpPr>
        <p:spPr>
          <a:xfrm>
            <a:off x="476252" y="3047268"/>
            <a:ext cx="11238520" cy="2891572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139"/>
          <p:cNvSpPr/>
          <p:nvPr/>
        </p:nvSpPr>
        <p:spPr>
          <a:xfrm>
            <a:off x="476252" y="1286002"/>
            <a:ext cx="11238520" cy="1587826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p139"/>
          <p:cNvSpPr txBox="1">
            <a:spLocks noGrp="1"/>
          </p:cNvSpPr>
          <p:nvPr>
            <p:ph type="body" idx="1"/>
          </p:nvPr>
        </p:nvSpPr>
        <p:spPr>
          <a:xfrm>
            <a:off x="753030" y="1457325"/>
            <a:ext cx="10670621" cy="1303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4" name="Google Shape;824;p139"/>
          <p:cNvSpPr txBox="1">
            <a:spLocks noGrp="1"/>
          </p:cNvSpPr>
          <p:nvPr>
            <p:ph type="body" idx="2"/>
          </p:nvPr>
        </p:nvSpPr>
        <p:spPr>
          <a:xfrm>
            <a:off x="753030" y="3214688"/>
            <a:ext cx="10670621" cy="2570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20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0988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–"/>
              <a:defRPr sz="1600"/>
            </a:lvl4pPr>
            <a:lvl5pPr marL="2286000" lvl="4" indent="-30987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754448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to/from stacked op1">
  <p:cSld name="chart to/from stacked op1">
    <p:bg>
      <p:bgPr>
        <a:solidFill>
          <a:schemeClr val="lt2"/>
        </a:solidFill>
        <a:effectLst/>
      </p:bgPr>
    </p:bg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6" name="Google Shape;826;p140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827" name="Google Shape;827;p140"/>
          <p:cNvSpPr/>
          <p:nvPr/>
        </p:nvSpPr>
        <p:spPr>
          <a:xfrm>
            <a:off x="476252" y="3047268"/>
            <a:ext cx="11238520" cy="2891572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8" name="Google Shape;828;p140"/>
          <p:cNvSpPr/>
          <p:nvPr/>
        </p:nvSpPr>
        <p:spPr>
          <a:xfrm>
            <a:off x="476252" y="1286002"/>
            <a:ext cx="11238520" cy="1587826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9" name="Google Shape;829;p140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0" name="Google Shape;830;p140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31" name="Google Shape;831;p140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2" name="Google Shape;832;p140"/>
          <p:cNvSpPr/>
          <p:nvPr/>
        </p:nvSpPr>
        <p:spPr>
          <a:xfrm rot="-5400000">
            <a:off x="-195738" y="1957994"/>
            <a:ext cx="1587828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3" name="Google Shape;833;p140"/>
          <p:cNvSpPr/>
          <p:nvPr/>
        </p:nvSpPr>
        <p:spPr>
          <a:xfrm rot="-5400000">
            <a:off x="-847602" y="4371134"/>
            <a:ext cx="2891571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34" name="Google Shape;834;p140"/>
          <p:cNvGrpSpPr/>
          <p:nvPr/>
        </p:nvGrpSpPr>
        <p:grpSpPr>
          <a:xfrm rot="5400000">
            <a:off x="5825512" y="2637541"/>
            <a:ext cx="624114" cy="624766"/>
            <a:chOff x="2788280" y="3319733"/>
            <a:chExt cx="624114" cy="624114"/>
          </a:xfrm>
        </p:grpSpPr>
        <p:sp>
          <p:nvSpPr>
            <p:cNvPr id="835" name="Google Shape;835;p140"/>
            <p:cNvSpPr/>
            <p:nvPr/>
          </p:nvSpPr>
          <p:spPr>
            <a:xfrm>
              <a:off x="2788280" y="3319733"/>
              <a:ext cx="624114" cy="624114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36" name="Google Shape;836;p14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99956" y="3381171"/>
              <a:ext cx="447400" cy="46337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37" name="Google Shape;837;p140"/>
          <p:cNvSpPr txBox="1">
            <a:spLocks noGrp="1"/>
          </p:cNvSpPr>
          <p:nvPr>
            <p:ph type="body" idx="1"/>
          </p:nvPr>
        </p:nvSpPr>
        <p:spPr>
          <a:xfrm>
            <a:off x="907520" y="1740313"/>
            <a:ext cx="10516130" cy="855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8" name="Google Shape;838;p140"/>
          <p:cNvSpPr txBox="1">
            <a:spLocks noGrp="1"/>
          </p:cNvSpPr>
          <p:nvPr>
            <p:ph type="body" idx="2"/>
          </p:nvPr>
        </p:nvSpPr>
        <p:spPr>
          <a:xfrm>
            <a:off x="907520" y="3628101"/>
            <a:ext cx="10516130" cy="222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9" name="Google Shape;839;p140"/>
          <p:cNvSpPr txBox="1">
            <a:spLocks noGrp="1"/>
          </p:cNvSpPr>
          <p:nvPr>
            <p:ph type="body" idx="3"/>
          </p:nvPr>
        </p:nvSpPr>
        <p:spPr>
          <a:xfrm>
            <a:off x="907178" y="1376370"/>
            <a:ext cx="1867259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0" name="Google Shape;840;p140"/>
          <p:cNvSpPr txBox="1">
            <a:spLocks noGrp="1"/>
          </p:cNvSpPr>
          <p:nvPr>
            <p:ph type="body" idx="4"/>
          </p:nvPr>
        </p:nvSpPr>
        <p:spPr>
          <a:xfrm>
            <a:off x="902263" y="3159443"/>
            <a:ext cx="1867259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969899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to/from stacked op2">
  <p:cSld name="chart to/from stacked op2">
    <p:bg>
      <p:bgPr>
        <a:solidFill>
          <a:schemeClr val="lt2"/>
        </a:solidFill>
        <a:effectLst/>
      </p:bgPr>
    </p:bg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2" name="Google Shape;842;p141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141"/>
          <p:cNvSpPr/>
          <p:nvPr/>
        </p:nvSpPr>
        <p:spPr>
          <a:xfrm>
            <a:off x="476252" y="3047268"/>
            <a:ext cx="11238520" cy="2891572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141"/>
          <p:cNvSpPr/>
          <p:nvPr/>
        </p:nvSpPr>
        <p:spPr>
          <a:xfrm>
            <a:off x="476252" y="1286002"/>
            <a:ext cx="11238520" cy="1587826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5" name="Google Shape;845;p141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6" name="Google Shape;846;p141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47" name="Google Shape;847;p141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8" name="Google Shape;848;p141"/>
          <p:cNvSpPr/>
          <p:nvPr/>
        </p:nvSpPr>
        <p:spPr>
          <a:xfrm rot="-5400000">
            <a:off x="-195738" y="1957994"/>
            <a:ext cx="1587828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9" name="Google Shape;849;p141"/>
          <p:cNvSpPr/>
          <p:nvPr/>
        </p:nvSpPr>
        <p:spPr>
          <a:xfrm rot="-5400000">
            <a:off x="-847602" y="4371134"/>
            <a:ext cx="2891571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0" name="Google Shape;850;p141"/>
          <p:cNvGrpSpPr/>
          <p:nvPr/>
        </p:nvGrpSpPr>
        <p:grpSpPr>
          <a:xfrm rot="5400000">
            <a:off x="5837477" y="2682233"/>
            <a:ext cx="624114" cy="624766"/>
            <a:chOff x="2788280" y="3319733"/>
            <a:chExt cx="624114" cy="624114"/>
          </a:xfrm>
        </p:grpSpPr>
        <p:sp>
          <p:nvSpPr>
            <p:cNvPr id="851" name="Google Shape;851;p141"/>
            <p:cNvSpPr/>
            <p:nvPr/>
          </p:nvSpPr>
          <p:spPr>
            <a:xfrm>
              <a:off x="2788280" y="3319733"/>
              <a:ext cx="624114" cy="624114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52" name="Google Shape;852;p1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99956" y="3369448"/>
              <a:ext cx="447400" cy="46337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53" name="Google Shape;853;p141"/>
          <p:cNvSpPr txBox="1">
            <a:spLocks noGrp="1"/>
          </p:cNvSpPr>
          <p:nvPr>
            <p:ph type="body" idx="1"/>
          </p:nvPr>
        </p:nvSpPr>
        <p:spPr>
          <a:xfrm>
            <a:off x="907520" y="1740313"/>
            <a:ext cx="10516130" cy="855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4" name="Google Shape;854;p141"/>
          <p:cNvSpPr txBox="1">
            <a:spLocks noGrp="1"/>
          </p:cNvSpPr>
          <p:nvPr>
            <p:ph type="body" idx="2"/>
          </p:nvPr>
        </p:nvSpPr>
        <p:spPr>
          <a:xfrm>
            <a:off x="907520" y="3628101"/>
            <a:ext cx="10516130" cy="222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5" name="Google Shape;855;p141"/>
          <p:cNvSpPr txBox="1">
            <a:spLocks noGrp="1"/>
          </p:cNvSpPr>
          <p:nvPr>
            <p:ph type="body" idx="3"/>
          </p:nvPr>
        </p:nvSpPr>
        <p:spPr>
          <a:xfrm>
            <a:off x="907178" y="1376370"/>
            <a:ext cx="1867259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6" name="Google Shape;856;p141"/>
          <p:cNvSpPr txBox="1">
            <a:spLocks noGrp="1"/>
          </p:cNvSpPr>
          <p:nvPr>
            <p:ph type="body" idx="4"/>
          </p:nvPr>
        </p:nvSpPr>
        <p:spPr>
          <a:xfrm>
            <a:off x="902263" y="3159443"/>
            <a:ext cx="1867259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996732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3x1">
  <p:cSld name="chart 3x1">
    <p:bg>
      <p:bgPr>
        <a:solidFill>
          <a:schemeClr val="lt2"/>
        </a:solidFill>
        <a:effectLst/>
      </p:bgPr>
    </p:bg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42"/>
          <p:cNvSpPr/>
          <p:nvPr/>
        </p:nvSpPr>
        <p:spPr>
          <a:xfrm>
            <a:off x="476252" y="4475439"/>
            <a:ext cx="11238520" cy="1412024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9" name="Google Shape;859;p142"/>
          <p:cNvSpPr/>
          <p:nvPr/>
        </p:nvSpPr>
        <p:spPr>
          <a:xfrm>
            <a:off x="476252" y="2891133"/>
            <a:ext cx="11238520" cy="1410871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0" name="Google Shape;860;p142"/>
          <p:cNvSpPr/>
          <p:nvPr/>
        </p:nvSpPr>
        <p:spPr>
          <a:xfrm>
            <a:off x="476252" y="1301954"/>
            <a:ext cx="11238520" cy="141222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1" name="Google Shape;861;p142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2" name="Google Shape;862;p142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63" name="Google Shape;863;p142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4" name="Google Shape;864;p142"/>
          <p:cNvSpPr/>
          <p:nvPr/>
        </p:nvSpPr>
        <p:spPr>
          <a:xfrm rot="-5400000">
            <a:off x="-115903" y="1878167"/>
            <a:ext cx="1428171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" name="Google Shape;865;p142"/>
          <p:cNvSpPr/>
          <p:nvPr/>
        </p:nvSpPr>
        <p:spPr>
          <a:xfrm rot="-5400000">
            <a:off x="-115903" y="3465995"/>
            <a:ext cx="1428171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6" name="Google Shape;866;p142"/>
          <p:cNvSpPr/>
          <p:nvPr/>
        </p:nvSpPr>
        <p:spPr>
          <a:xfrm rot="-5400000">
            <a:off x="-115903" y="5067604"/>
            <a:ext cx="1428171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142"/>
          <p:cNvSpPr txBox="1">
            <a:spLocks noGrp="1"/>
          </p:cNvSpPr>
          <p:nvPr>
            <p:ph type="body" idx="1"/>
          </p:nvPr>
        </p:nvSpPr>
        <p:spPr>
          <a:xfrm>
            <a:off x="883344" y="1455739"/>
            <a:ext cx="10540310" cy="1258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0988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–"/>
              <a:defRPr sz="1600"/>
            </a:lvl4pPr>
            <a:lvl5pPr marL="2286000" lvl="4" indent="-29972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•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8" name="Google Shape;868;p142"/>
          <p:cNvSpPr txBox="1">
            <a:spLocks noGrp="1"/>
          </p:cNvSpPr>
          <p:nvPr>
            <p:ph type="body" idx="2"/>
          </p:nvPr>
        </p:nvSpPr>
        <p:spPr>
          <a:xfrm>
            <a:off x="871057" y="3043568"/>
            <a:ext cx="10540310" cy="1258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0988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–"/>
              <a:defRPr sz="1600"/>
            </a:lvl4pPr>
            <a:lvl5pPr marL="2286000" lvl="4" indent="-29972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•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9" name="Google Shape;869;p142"/>
          <p:cNvSpPr txBox="1">
            <a:spLocks noGrp="1"/>
          </p:cNvSpPr>
          <p:nvPr>
            <p:ph type="body" idx="3"/>
          </p:nvPr>
        </p:nvSpPr>
        <p:spPr>
          <a:xfrm>
            <a:off x="883344" y="4602574"/>
            <a:ext cx="10540310" cy="1258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0988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–"/>
              <a:defRPr sz="1600"/>
            </a:lvl4pPr>
            <a:lvl5pPr marL="2286000" lvl="4" indent="-29972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•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8893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Blue 2 ">
  <p:cSld name="Divider Slide Blue 2 "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4" name="Google Shape;1364;p1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5" name="Google Shape;1365;p189"/>
          <p:cNvPicPr preferRelativeResize="0"/>
          <p:nvPr/>
        </p:nvPicPr>
        <p:blipFill rotWithShape="1">
          <a:blip r:embed="rId3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66" name="Google Shape;1366;p189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7" name="Google Shape;1367;p189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68" name="Google Shape;1368;p189"/>
          <p:cNvSpPr txBox="1">
            <a:spLocks noGrp="1"/>
          </p:cNvSpPr>
          <p:nvPr>
            <p:ph type="body" idx="1"/>
          </p:nvPr>
        </p:nvSpPr>
        <p:spPr>
          <a:xfrm>
            <a:off x="896736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9" name="Google Shape;1369;p189"/>
          <p:cNvSpPr txBox="1">
            <a:spLocks noGrp="1"/>
          </p:cNvSpPr>
          <p:nvPr>
            <p:ph type="body" idx="2"/>
          </p:nvPr>
        </p:nvSpPr>
        <p:spPr>
          <a:xfrm>
            <a:off x="896733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986329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3x1 plus photo">
  <p:cSld name="chart 3x1 plus photo">
    <p:bg>
      <p:bgPr>
        <a:solidFill>
          <a:schemeClr val="lt2"/>
        </a:solidFill>
        <a:effectLst/>
      </p:bgPr>
    </p:bg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1" name="Google Shape;871;p143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143"/>
          <p:cNvSpPr/>
          <p:nvPr/>
        </p:nvSpPr>
        <p:spPr>
          <a:xfrm>
            <a:off x="549587" y="2866573"/>
            <a:ext cx="6681944" cy="1428171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3" name="Google Shape;873;p143"/>
          <p:cNvSpPr/>
          <p:nvPr/>
        </p:nvSpPr>
        <p:spPr>
          <a:xfrm>
            <a:off x="567516" y="4462957"/>
            <a:ext cx="6681944" cy="1428171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" name="Google Shape;874;p143"/>
          <p:cNvSpPr/>
          <p:nvPr/>
        </p:nvSpPr>
        <p:spPr>
          <a:xfrm>
            <a:off x="525680" y="1286005"/>
            <a:ext cx="6681944" cy="1428171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5" name="Google Shape;875;p143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6" name="Google Shape;876;p143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77" name="Google Shape;877;p143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8" name="Google Shape;878;p143"/>
          <p:cNvSpPr/>
          <p:nvPr/>
        </p:nvSpPr>
        <p:spPr>
          <a:xfrm rot="-5400000">
            <a:off x="-115903" y="1878167"/>
            <a:ext cx="1428171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9" name="Google Shape;879;p143"/>
          <p:cNvSpPr/>
          <p:nvPr/>
        </p:nvSpPr>
        <p:spPr>
          <a:xfrm rot="-5400000">
            <a:off x="-115903" y="3465995"/>
            <a:ext cx="1428171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0" name="Google Shape;880;p143"/>
          <p:cNvSpPr/>
          <p:nvPr/>
        </p:nvSpPr>
        <p:spPr>
          <a:xfrm rot="-5400000">
            <a:off x="-115903" y="5067604"/>
            <a:ext cx="1428171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1" name="Google Shape;881;p143"/>
          <p:cNvSpPr>
            <a:spLocks noGrp="1"/>
          </p:cNvSpPr>
          <p:nvPr>
            <p:ph type="pic" idx="2"/>
          </p:nvPr>
        </p:nvSpPr>
        <p:spPr>
          <a:xfrm>
            <a:off x="7602747" y="1286006"/>
            <a:ext cx="4112024" cy="1428169"/>
          </a:xfrm>
          <a:prstGeom prst="roundRect">
            <a:avLst>
              <a:gd name="adj" fmla="val 450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2" name="Google Shape;882;p143"/>
          <p:cNvSpPr>
            <a:spLocks noGrp="1"/>
          </p:cNvSpPr>
          <p:nvPr>
            <p:ph type="pic" idx="3"/>
          </p:nvPr>
        </p:nvSpPr>
        <p:spPr>
          <a:xfrm>
            <a:off x="7602747" y="2873835"/>
            <a:ext cx="4112024" cy="1428169"/>
          </a:xfrm>
          <a:prstGeom prst="roundRect">
            <a:avLst>
              <a:gd name="adj" fmla="val 450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3" name="Google Shape;883;p143"/>
          <p:cNvSpPr>
            <a:spLocks noGrp="1"/>
          </p:cNvSpPr>
          <p:nvPr>
            <p:ph type="pic" idx="4"/>
          </p:nvPr>
        </p:nvSpPr>
        <p:spPr>
          <a:xfrm>
            <a:off x="7602747" y="4475448"/>
            <a:ext cx="4112024" cy="1428169"/>
          </a:xfrm>
          <a:prstGeom prst="roundRect">
            <a:avLst>
              <a:gd name="adj" fmla="val 450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4" name="Google Shape;884;p143"/>
          <p:cNvSpPr txBox="1">
            <a:spLocks noGrp="1"/>
          </p:cNvSpPr>
          <p:nvPr>
            <p:ph type="body" idx="1"/>
          </p:nvPr>
        </p:nvSpPr>
        <p:spPr>
          <a:xfrm>
            <a:off x="883341" y="1455739"/>
            <a:ext cx="6148899" cy="1258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0988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–"/>
              <a:defRPr sz="1600"/>
            </a:lvl4pPr>
            <a:lvl5pPr marL="2286000" lvl="4" indent="-29972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•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5" name="Google Shape;885;p143"/>
          <p:cNvSpPr txBox="1">
            <a:spLocks noGrp="1"/>
          </p:cNvSpPr>
          <p:nvPr>
            <p:ph type="body" idx="5"/>
          </p:nvPr>
        </p:nvSpPr>
        <p:spPr>
          <a:xfrm>
            <a:off x="871054" y="3043568"/>
            <a:ext cx="6148899" cy="1258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0988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–"/>
              <a:defRPr sz="1600"/>
            </a:lvl4pPr>
            <a:lvl5pPr marL="2286000" lvl="4" indent="-29972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•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6" name="Google Shape;886;p143"/>
          <p:cNvSpPr txBox="1">
            <a:spLocks noGrp="1"/>
          </p:cNvSpPr>
          <p:nvPr>
            <p:ph type="body" idx="6"/>
          </p:nvPr>
        </p:nvSpPr>
        <p:spPr>
          <a:xfrm>
            <a:off x="883341" y="4602574"/>
            <a:ext cx="6148899" cy="1258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0988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–"/>
              <a:defRPr sz="1600"/>
            </a:lvl4pPr>
            <a:lvl5pPr marL="2286000" lvl="4" indent="-29972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•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256539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2 rows to/from progression">
  <p:cSld name="chart 2 rows to/from progression">
    <p:bg>
      <p:bgPr>
        <a:solidFill>
          <a:schemeClr val="lt2"/>
        </a:solidFill>
        <a:effectLst/>
      </p:bgPr>
    </p:bg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144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9" name="Google Shape;889;p144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0" name="Google Shape;890;p144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144"/>
          <p:cNvSpPr/>
          <p:nvPr/>
        </p:nvSpPr>
        <p:spPr>
          <a:xfrm>
            <a:off x="476252" y="4563366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2" name="Google Shape;892;p144"/>
          <p:cNvSpPr/>
          <p:nvPr/>
        </p:nvSpPr>
        <p:spPr>
          <a:xfrm rot="-5400000">
            <a:off x="-70595" y="5112911"/>
            <a:ext cx="1337555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p144"/>
          <p:cNvSpPr/>
          <p:nvPr/>
        </p:nvSpPr>
        <p:spPr>
          <a:xfrm>
            <a:off x="476252" y="3079388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4" name="Google Shape;894;p144"/>
          <p:cNvSpPr/>
          <p:nvPr/>
        </p:nvSpPr>
        <p:spPr>
          <a:xfrm>
            <a:off x="476252" y="1597793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144"/>
          <p:cNvSpPr/>
          <p:nvPr/>
        </p:nvSpPr>
        <p:spPr>
          <a:xfrm rot="-5400000">
            <a:off x="-70594" y="2147338"/>
            <a:ext cx="1337553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6" name="Google Shape;896;p144"/>
          <p:cNvSpPr/>
          <p:nvPr/>
        </p:nvSpPr>
        <p:spPr>
          <a:xfrm rot="-5400000">
            <a:off x="-70594" y="3628942"/>
            <a:ext cx="1337553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7" name="Google Shape;897;p1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74471" y="2044632"/>
            <a:ext cx="448545" cy="46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Google Shape;898;p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4471" y="3528883"/>
            <a:ext cx="448545" cy="464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Google Shape;899;p1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74471" y="5002791"/>
            <a:ext cx="448545" cy="464080"/>
          </a:xfrm>
          <a:prstGeom prst="rect">
            <a:avLst/>
          </a:prstGeom>
          <a:noFill/>
          <a:ln>
            <a:noFill/>
          </a:ln>
        </p:spPr>
      </p:pic>
      <p:sp>
        <p:nvSpPr>
          <p:cNvPr id="900" name="Google Shape;900;p144"/>
          <p:cNvSpPr txBox="1">
            <a:spLocks noGrp="1"/>
          </p:cNvSpPr>
          <p:nvPr>
            <p:ph type="body" idx="1"/>
          </p:nvPr>
        </p:nvSpPr>
        <p:spPr>
          <a:xfrm>
            <a:off x="897869" y="1693053"/>
            <a:ext cx="4695958" cy="121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1" name="Google Shape;901;p144"/>
          <p:cNvSpPr txBox="1">
            <a:spLocks noGrp="1"/>
          </p:cNvSpPr>
          <p:nvPr>
            <p:ph type="body" idx="2"/>
          </p:nvPr>
        </p:nvSpPr>
        <p:spPr>
          <a:xfrm>
            <a:off x="897869" y="3177765"/>
            <a:ext cx="4695958" cy="123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2" name="Google Shape;902;p144"/>
          <p:cNvSpPr txBox="1">
            <a:spLocks noGrp="1"/>
          </p:cNvSpPr>
          <p:nvPr>
            <p:ph type="body" idx="3"/>
          </p:nvPr>
        </p:nvSpPr>
        <p:spPr>
          <a:xfrm>
            <a:off x="897869" y="4667411"/>
            <a:ext cx="4695958" cy="123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3" name="Google Shape;903;p144"/>
          <p:cNvSpPr txBox="1">
            <a:spLocks noGrp="1"/>
          </p:cNvSpPr>
          <p:nvPr>
            <p:ph type="body" idx="4"/>
          </p:nvPr>
        </p:nvSpPr>
        <p:spPr>
          <a:xfrm>
            <a:off x="6604305" y="1691552"/>
            <a:ext cx="4819348" cy="121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4" name="Google Shape;904;p144"/>
          <p:cNvSpPr txBox="1">
            <a:spLocks noGrp="1"/>
          </p:cNvSpPr>
          <p:nvPr>
            <p:ph type="body" idx="5"/>
          </p:nvPr>
        </p:nvSpPr>
        <p:spPr>
          <a:xfrm>
            <a:off x="6604305" y="3176269"/>
            <a:ext cx="4819348" cy="123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5" name="Google Shape;905;p144"/>
          <p:cNvSpPr txBox="1">
            <a:spLocks noGrp="1"/>
          </p:cNvSpPr>
          <p:nvPr>
            <p:ph type="body" idx="6"/>
          </p:nvPr>
        </p:nvSpPr>
        <p:spPr>
          <a:xfrm>
            <a:off x="6604305" y="4665910"/>
            <a:ext cx="4819348" cy="123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6" name="Google Shape;906;p144"/>
          <p:cNvSpPr txBox="1">
            <a:spLocks noGrp="1"/>
          </p:cNvSpPr>
          <p:nvPr>
            <p:ph type="body" idx="7"/>
          </p:nvPr>
        </p:nvSpPr>
        <p:spPr>
          <a:xfrm>
            <a:off x="897869" y="1319757"/>
            <a:ext cx="4695958" cy="22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7" name="Google Shape;907;p144"/>
          <p:cNvSpPr txBox="1">
            <a:spLocks noGrp="1"/>
          </p:cNvSpPr>
          <p:nvPr>
            <p:ph type="body" idx="8"/>
          </p:nvPr>
        </p:nvSpPr>
        <p:spPr>
          <a:xfrm>
            <a:off x="6604305" y="1319751"/>
            <a:ext cx="4819348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17576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4x1">
  <p:cSld name="chart 4x1">
    <p:bg>
      <p:bgPr>
        <a:solidFill>
          <a:schemeClr val="lt2"/>
        </a:solidFill>
        <a:effectLst/>
      </p:bgPr>
    </p:bg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9" name="Google Shape;909;p145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910" name="Google Shape;910;p145"/>
          <p:cNvSpPr/>
          <p:nvPr/>
        </p:nvSpPr>
        <p:spPr>
          <a:xfrm>
            <a:off x="525682" y="1286003"/>
            <a:ext cx="11238520" cy="1046967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" name="Google Shape;911;p145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2" name="Google Shape;912;p145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13" name="Google Shape;913;p145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4" name="Google Shape;914;p145"/>
          <p:cNvSpPr/>
          <p:nvPr/>
        </p:nvSpPr>
        <p:spPr>
          <a:xfrm>
            <a:off x="476252" y="2506415"/>
            <a:ext cx="11238520" cy="1046967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5" name="Google Shape;915;p145"/>
          <p:cNvSpPr/>
          <p:nvPr/>
        </p:nvSpPr>
        <p:spPr>
          <a:xfrm>
            <a:off x="476252" y="3726821"/>
            <a:ext cx="11238520" cy="1046967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6" name="Google Shape;916;p145"/>
          <p:cNvSpPr/>
          <p:nvPr/>
        </p:nvSpPr>
        <p:spPr>
          <a:xfrm>
            <a:off x="476252" y="4947226"/>
            <a:ext cx="11238520" cy="1046967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7" name="Google Shape;917;p145"/>
          <p:cNvSpPr/>
          <p:nvPr/>
        </p:nvSpPr>
        <p:spPr>
          <a:xfrm rot="-5400000">
            <a:off x="94589" y="1687564"/>
            <a:ext cx="1046969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8" name="Google Shape;918;p145"/>
          <p:cNvSpPr/>
          <p:nvPr/>
        </p:nvSpPr>
        <p:spPr>
          <a:xfrm rot="-5400000">
            <a:off x="94583" y="4128375"/>
            <a:ext cx="1046968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9" name="Google Shape;919;p145"/>
          <p:cNvSpPr/>
          <p:nvPr/>
        </p:nvSpPr>
        <p:spPr>
          <a:xfrm rot="-5400000">
            <a:off x="94583" y="5348780"/>
            <a:ext cx="1046968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0" name="Google Shape;920;p145"/>
          <p:cNvSpPr/>
          <p:nvPr/>
        </p:nvSpPr>
        <p:spPr>
          <a:xfrm rot="-5400000">
            <a:off x="94589" y="2907969"/>
            <a:ext cx="1046969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1" name="Google Shape;921;p145"/>
          <p:cNvSpPr txBox="1">
            <a:spLocks noGrp="1"/>
          </p:cNvSpPr>
          <p:nvPr>
            <p:ph type="body" idx="1"/>
          </p:nvPr>
        </p:nvSpPr>
        <p:spPr>
          <a:xfrm>
            <a:off x="955987" y="1403351"/>
            <a:ext cx="10467666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2" name="Google Shape;922;p145"/>
          <p:cNvSpPr txBox="1">
            <a:spLocks noGrp="1"/>
          </p:cNvSpPr>
          <p:nvPr>
            <p:ph type="body" idx="2"/>
          </p:nvPr>
        </p:nvSpPr>
        <p:spPr>
          <a:xfrm>
            <a:off x="955987" y="2623104"/>
            <a:ext cx="10467666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3" name="Google Shape;923;p145"/>
          <p:cNvSpPr txBox="1">
            <a:spLocks noGrp="1"/>
          </p:cNvSpPr>
          <p:nvPr>
            <p:ph type="body" idx="3"/>
          </p:nvPr>
        </p:nvSpPr>
        <p:spPr>
          <a:xfrm>
            <a:off x="955987" y="3844169"/>
            <a:ext cx="10467666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4" name="Google Shape;924;p145"/>
          <p:cNvSpPr txBox="1">
            <a:spLocks noGrp="1"/>
          </p:cNvSpPr>
          <p:nvPr>
            <p:ph type="body" idx="4"/>
          </p:nvPr>
        </p:nvSpPr>
        <p:spPr>
          <a:xfrm>
            <a:off x="955987" y="5063916"/>
            <a:ext cx="10467666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937101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3x4 progression">
  <p:cSld name="chart 3x4 progression">
    <p:bg>
      <p:bgPr>
        <a:solidFill>
          <a:schemeClr val="lt2"/>
        </a:solidFill>
        <a:effectLst/>
      </p:bgPr>
    </p:bg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" name="Google Shape;926;p146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927" name="Google Shape;927;p146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8" name="Google Shape;928;p146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29" name="Google Shape;929;p146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0" name="Google Shape;930;p146"/>
          <p:cNvSpPr/>
          <p:nvPr/>
        </p:nvSpPr>
        <p:spPr>
          <a:xfrm>
            <a:off x="476252" y="4563366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1" name="Google Shape;931;p146"/>
          <p:cNvSpPr/>
          <p:nvPr/>
        </p:nvSpPr>
        <p:spPr>
          <a:xfrm rot="-5400000">
            <a:off x="-70595" y="5112911"/>
            <a:ext cx="1337555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2" name="Google Shape;932;p146"/>
          <p:cNvSpPr/>
          <p:nvPr/>
        </p:nvSpPr>
        <p:spPr>
          <a:xfrm>
            <a:off x="476252" y="3079388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3" name="Google Shape;933;p146"/>
          <p:cNvSpPr/>
          <p:nvPr/>
        </p:nvSpPr>
        <p:spPr>
          <a:xfrm>
            <a:off x="476252" y="1597793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4" name="Google Shape;934;p146"/>
          <p:cNvSpPr/>
          <p:nvPr/>
        </p:nvSpPr>
        <p:spPr>
          <a:xfrm rot="-5400000">
            <a:off x="-70594" y="2147338"/>
            <a:ext cx="1337553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5" name="Google Shape;935;p146"/>
          <p:cNvSpPr/>
          <p:nvPr/>
        </p:nvSpPr>
        <p:spPr>
          <a:xfrm rot="-5400000">
            <a:off x="-70594" y="3628942"/>
            <a:ext cx="1337553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36" name="Google Shape;936;p146"/>
          <p:cNvCxnSpPr/>
          <p:nvPr/>
        </p:nvCxnSpPr>
        <p:spPr>
          <a:xfrm rot="10800000">
            <a:off x="2996365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7" name="Google Shape;937;p146"/>
          <p:cNvCxnSpPr/>
          <p:nvPr/>
        </p:nvCxnSpPr>
        <p:spPr>
          <a:xfrm rot="10800000">
            <a:off x="2996365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8" name="Google Shape;938;p146"/>
          <p:cNvCxnSpPr/>
          <p:nvPr/>
        </p:nvCxnSpPr>
        <p:spPr>
          <a:xfrm rot="10800000">
            <a:off x="2996365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9" name="Google Shape;939;p146"/>
          <p:cNvCxnSpPr/>
          <p:nvPr/>
        </p:nvCxnSpPr>
        <p:spPr>
          <a:xfrm rot="10800000">
            <a:off x="5898502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0" name="Google Shape;940;p146"/>
          <p:cNvCxnSpPr/>
          <p:nvPr/>
        </p:nvCxnSpPr>
        <p:spPr>
          <a:xfrm rot="10800000">
            <a:off x="8800357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1" name="Google Shape;941;p146"/>
          <p:cNvCxnSpPr/>
          <p:nvPr/>
        </p:nvCxnSpPr>
        <p:spPr>
          <a:xfrm rot="10800000">
            <a:off x="5898502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2" name="Google Shape;942;p146"/>
          <p:cNvCxnSpPr/>
          <p:nvPr/>
        </p:nvCxnSpPr>
        <p:spPr>
          <a:xfrm rot="10800000">
            <a:off x="5898502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3" name="Google Shape;943;p146"/>
          <p:cNvCxnSpPr/>
          <p:nvPr/>
        </p:nvCxnSpPr>
        <p:spPr>
          <a:xfrm rot="10800000">
            <a:off x="8800357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4" name="Google Shape;944;p146"/>
          <p:cNvCxnSpPr/>
          <p:nvPr/>
        </p:nvCxnSpPr>
        <p:spPr>
          <a:xfrm rot="10800000">
            <a:off x="8800357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945" name="Google Shape;945;p146"/>
          <p:cNvGrpSpPr/>
          <p:nvPr/>
        </p:nvGrpSpPr>
        <p:grpSpPr>
          <a:xfrm>
            <a:off x="2935653" y="1280427"/>
            <a:ext cx="8834628" cy="230872"/>
            <a:chOff x="2201735" y="1280427"/>
            <a:chExt cx="6625971" cy="230872"/>
          </a:xfrm>
        </p:grpSpPr>
        <p:cxnSp>
          <p:nvCxnSpPr>
            <p:cNvPr id="946" name="Google Shape;946;p146"/>
            <p:cNvCxnSpPr/>
            <p:nvPr/>
          </p:nvCxnSpPr>
          <p:spPr>
            <a:xfrm>
              <a:off x="2247274" y="1397537"/>
              <a:ext cx="6538804" cy="0"/>
            </a:xfrm>
            <a:prstGeom prst="straightConnector1">
              <a:avLst/>
            </a:prstGeom>
            <a:noFill/>
            <a:ln w="28575" cap="rnd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947" name="Google Shape;947;p146" descr="CATO_PPT_elements-39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01735" y="1280427"/>
              <a:ext cx="222911" cy="2308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8" name="Google Shape;948;p146" descr="CATO_PPT_elements-39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8610068" y="1284659"/>
              <a:ext cx="217638" cy="2254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49" name="Google Shape;949;p146"/>
          <p:cNvSpPr txBox="1">
            <a:spLocks noGrp="1"/>
          </p:cNvSpPr>
          <p:nvPr>
            <p:ph type="body" idx="1"/>
          </p:nvPr>
        </p:nvSpPr>
        <p:spPr>
          <a:xfrm>
            <a:off x="867678" y="1728795"/>
            <a:ext cx="1952535" cy="12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0" name="Google Shape;950;p146"/>
          <p:cNvSpPr txBox="1">
            <a:spLocks noGrp="1"/>
          </p:cNvSpPr>
          <p:nvPr>
            <p:ph type="body" idx="2"/>
          </p:nvPr>
        </p:nvSpPr>
        <p:spPr>
          <a:xfrm>
            <a:off x="866176" y="3193873"/>
            <a:ext cx="1952535" cy="12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1" name="Google Shape;951;p146"/>
          <p:cNvSpPr txBox="1">
            <a:spLocks noGrp="1"/>
          </p:cNvSpPr>
          <p:nvPr>
            <p:ph type="body" idx="3"/>
          </p:nvPr>
        </p:nvSpPr>
        <p:spPr>
          <a:xfrm>
            <a:off x="864673" y="4686124"/>
            <a:ext cx="1952535" cy="12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2" name="Google Shape;952;p146"/>
          <p:cNvSpPr txBox="1">
            <a:spLocks noGrp="1"/>
          </p:cNvSpPr>
          <p:nvPr>
            <p:ph type="body" idx="4"/>
          </p:nvPr>
        </p:nvSpPr>
        <p:spPr>
          <a:xfrm>
            <a:off x="3136375" y="1765007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3" name="Google Shape;953;p146"/>
          <p:cNvSpPr txBox="1">
            <a:spLocks noGrp="1"/>
          </p:cNvSpPr>
          <p:nvPr>
            <p:ph type="body" idx="5"/>
          </p:nvPr>
        </p:nvSpPr>
        <p:spPr>
          <a:xfrm>
            <a:off x="6058893" y="1763506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4" name="Google Shape;954;p146"/>
          <p:cNvSpPr txBox="1">
            <a:spLocks noGrp="1"/>
          </p:cNvSpPr>
          <p:nvPr>
            <p:ph type="body" idx="6"/>
          </p:nvPr>
        </p:nvSpPr>
        <p:spPr>
          <a:xfrm>
            <a:off x="8975634" y="1772559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5" name="Google Shape;955;p146"/>
          <p:cNvSpPr txBox="1">
            <a:spLocks noGrp="1"/>
          </p:cNvSpPr>
          <p:nvPr>
            <p:ph type="body" idx="7"/>
          </p:nvPr>
        </p:nvSpPr>
        <p:spPr>
          <a:xfrm>
            <a:off x="3143935" y="3223430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6" name="Google Shape;956;p146"/>
          <p:cNvSpPr txBox="1">
            <a:spLocks noGrp="1"/>
          </p:cNvSpPr>
          <p:nvPr>
            <p:ph type="body" idx="8"/>
          </p:nvPr>
        </p:nvSpPr>
        <p:spPr>
          <a:xfrm>
            <a:off x="6066453" y="3221934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7" name="Google Shape;957;p146"/>
          <p:cNvSpPr txBox="1">
            <a:spLocks noGrp="1"/>
          </p:cNvSpPr>
          <p:nvPr>
            <p:ph type="body" idx="9"/>
          </p:nvPr>
        </p:nvSpPr>
        <p:spPr>
          <a:xfrm>
            <a:off x="8983193" y="3230986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8" name="Google Shape;958;p146"/>
          <p:cNvSpPr txBox="1">
            <a:spLocks noGrp="1"/>
          </p:cNvSpPr>
          <p:nvPr>
            <p:ph type="body" idx="13"/>
          </p:nvPr>
        </p:nvSpPr>
        <p:spPr>
          <a:xfrm>
            <a:off x="3143935" y="4722336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9" name="Google Shape;959;p146"/>
          <p:cNvSpPr txBox="1">
            <a:spLocks noGrp="1"/>
          </p:cNvSpPr>
          <p:nvPr>
            <p:ph type="body" idx="14"/>
          </p:nvPr>
        </p:nvSpPr>
        <p:spPr>
          <a:xfrm>
            <a:off x="6066453" y="4720835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0" name="Google Shape;960;p146"/>
          <p:cNvSpPr txBox="1">
            <a:spLocks noGrp="1"/>
          </p:cNvSpPr>
          <p:nvPr>
            <p:ph type="body" idx="15"/>
          </p:nvPr>
        </p:nvSpPr>
        <p:spPr>
          <a:xfrm>
            <a:off x="8983193" y="4729888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1" name="Google Shape;961;p146"/>
          <p:cNvSpPr txBox="1">
            <a:spLocks noGrp="1"/>
          </p:cNvSpPr>
          <p:nvPr>
            <p:ph type="body" idx="16"/>
          </p:nvPr>
        </p:nvSpPr>
        <p:spPr>
          <a:xfrm>
            <a:off x="2935650" y="1067489"/>
            <a:ext cx="2117982" cy="19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2" name="Google Shape;962;p146"/>
          <p:cNvSpPr txBox="1">
            <a:spLocks noGrp="1"/>
          </p:cNvSpPr>
          <p:nvPr>
            <p:ph type="body" idx="17"/>
          </p:nvPr>
        </p:nvSpPr>
        <p:spPr>
          <a:xfrm>
            <a:off x="9851829" y="1067489"/>
            <a:ext cx="2037297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964009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3x4">
  <p:cSld name="chart 3x4">
    <p:bg>
      <p:bgPr>
        <a:solidFill>
          <a:schemeClr val="lt2"/>
        </a:solidFill>
        <a:effectLst/>
      </p:bgPr>
    </p:bg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4" name="Google Shape;964;p147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965" name="Google Shape;965;p147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6" name="Google Shape;966;p147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67" name="Google Shape;967;p147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8" name="Google Shape;968;p147"/>
          <p:cNvSpPr/>
          <p:nvPr/>
        </p:nvSpPr>
        <p:spPr>
          <a:xfrm>
            <a:off x="476252" y="4563366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147"/>
          <p:cNvSpPr/>
          <p:nvPr/>
        </p:nvSpPr>
        <p:spPr>
          <a:xfrm rot="-5400000">
            <a:off x="-70595" y="5112911"/>
            <a:ext cx="1337555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0" name="Google Shape;970;p147"/>
          <p:cNvSpPr/>
          <p:nvPr/>
        </p:nvSpPr>
        <p:spPr>
          <a:xfrm>
            <a:off x="476252" y="3079388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1" name="Google Shape;971;p147"/>
          <p:cNvSpPr/>
          <p:nvPr/>
        </p:nvSpPr>
        <p:spPr>
          <a:xfrm>
            <a:off x="476252" y="1597793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2" name="Google Shape;972;p147"/>
          <p:cNvSpPr/>
          <p:nvPr/>
        </p:nvSpPr>
        <p:spPr>
          <a:xfrm rot="-5400000">
            <a:off x="-70594" y="2147338"/>
            <a:ext cx="1337553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3" name="Google Shape;973;p147"/>
          <p:cNvSpPr/>
          <p:nvPr/>
        </p:nvSpPr>
        <p:spPr>
          <a:xfrm rot="-5400000">
            <a:off x="-70594" y="3628942"/>
            <a:ext cx="1337553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74" name="Google Shape;974;p147"/>
          <p:cNvCxnSpPr/>
          <p:nvPr/>
        </p:nvCxnSpPr>
        <p:spPr>
          <a:xfrm rot="10800000">
            <a:off x="2996365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5" name="Google Shape;975;p147"/>
          <p:cNvCxnSpPr/>
          <p:nvPr/>
        </p:nvCxnSpPr>
        <p:spPr>
          <a:xfrm rot="10800000">
            <a:off x="2996365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6" name="Google Shape;976;p147"/>
          <p:cNvCxnSpPr/>
          <p:nvPr/>
        </p:nvCxnSpPr>
        <p:spPr>
          <a:xfrm rot="10800000">
            <a:off x="2996365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7" name="Google Shape;977;p147"/>
          <p:cNvCxnSpPr/>
          <p:nvPr/>
        </p:nvCxnSpPr>
        <p:spPr>
          <a:xfrm rot="10800000">
            <a:off x="5898502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8" name="Google Shape;978;p147"/>
          <p:cNvCxnSpPr/>
          <p:nvPr/>
        </p:nvCxnSpPr>
        <p:spPr>
          <a:xfrm rot="10800000">
            <a:off x="8800357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9" name="Google Shape;979;p147"/>
          <p:cNvCxnSpPr/>
          <p:nvPr/>
        </p:nvCxnSpPr>
        <p:spPr>
          <a:xfrm rot="10800000">
            <a:off x="5898502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80" name="Google Shape;980;p147"/>
          <p:cNvCxnSpPr/>
          <p:nvPr/>
        </p:nvCxnSpPr>
        <p:spPr>
          <a:xfrm rot="10800000">
            <a:off x="5898502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81" name="Google Shape;981;p147"/>
          <p:cNvCxnSpPr/>
          <p:nvPr/>
        </p:nvCxnSpPr>
        <p:spPr>
          <a:xfrm rot="10800000">
            <a:off x="8800357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82" name="Google Shape;982;p147"/>
          <p:cNvCxnSpPr/>
          <p:nvPr/>
        </p:nvCxnSpPr>
        <p:spPr>
          <a:xfrm rot="10800000">
            <a:off x="8800357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83" name="Google Shape;983;p147"/>
          <p:cNvCxnSpPr/>
          <p:nvPr/>
        </p:nvCxnSpPr>
        <p:spPr>
          <a:xfrm rot="10800000">
            <a:off x="2996365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84" name="Google Shape;984;p147"/>
          <p:cNvCxnSpPr/>
          <p:nvPr/>
        </p:nvCxnSpPr>
        <p:spPr>
          <a:xfrm rot="10800000">
            <a:off x="2996365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85" name="Google Shape;985;p147"/>
          <p:cNvCxnSpPr/>
          <p:nvPr/>
        </p:nvCxnSpPr>
        <p:spPr>
          <a:xfrm rot="10800000">
            <a:off x="2996365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86" name="Google Shape;986;p147"/>
          <p:cNvCxnSpPr/>
          <p:nvPr/>
        </p:nvCxnSpPr>
        <p:spPr>
          <a:xfrm rot="10800000">
            <a:off x="5898502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87" name="Google Shape;987;p147"/>
          <p:cNvCxnSpPr/>
          <p:nvPr/>
        </p:nvCxnSpPr>
        <p:spPr>
          <a:xfrm rot="10800000">
            <a:off x="8800357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88" name="Google Shape;988;p147"/>
          <p:cNvCxnSpPr/>
          <p:nvPr/>
        </p:nvCxnSpPr>
        <p:spPr>
          <a:xfrm rot="10800000">
            <a:off x="5898502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89" name="Google Shape;989;p147"/>
          <p:cNvCxnSpPr/>
          <p:nvPr/>
        </p:nvCxnSpPr>
        <p:spPr>
          <a:xfrm rot="10800000">
            <a:off x="5898502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90" name="Google Shape;990;p147"/>
          <p:cNvCxnSpPr/>
          <p:nvPr/>
        </p:nvCxnSpPr>
        <p:spPr>
          <a:xfrm rot="10800000">
            <a:off x="8800357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91" name="Google Shape;991;p147"/>
          <p:cNvCxnSpPr/>
          <p:nvPr/>
        </p:nvCxnSpPr>
        <p:spPr>
          <a:xfrm rot="10800000">
            <a:off x="8800357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2" name="Google Shape;992;p147"/>
          <p:cNvSpPr txBox="1">
            <a:spLocks noGrp="1"/>
          </p:cNvSpPr>
          <p:nvPr>
            <p:ph type="body" idx="1"/>
          </p:nvPr>
        </p:nvSpPr>
        <p:spPr>
          <a:xfrm>
            <a:off x="867678" y="1728795"/>
            <a:ext cx="1952535" cy="12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3" name="Google Shape;993;p147"/>
          <p:cNvSpPr txBox="1">
            <a:spLocks noGrp="1"/>
          </p:cNvSpPr>
          <p:nvPr>
            <p:ph type="body" idx="2"/>
          </p:nvPr>
        </p:nvSpPr>
        <p:spPr>
          <a:xfrm>
            <a:off x="866176" y="3193873"/>
            <a:ext cx="1952535" cy="12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4" name="Google Shape;994;p147"/>
          <p:cNvSpPr txBox="1">
            <a:spLocks noGrp="1"/>
          </p:cNvSpPr>
          <p:nvPr>
            <p:ph type="body" idx="3"/>
          </p:nvPr>
        </p:nvSpPr>
        <p:spPr>
          <a:xfrm>
            <a:off x="864673" y="4686124"/>
            <a:ext cx="1952535" cy="12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5" name="Google Shape;995;p147"/>
          <p:cNvSpPr txBox="1">
            <a:spLocks noGrp="1"/>
          </p:cNvSpPr>
          <p:nvPr>
            <p:ph type="body" idx="4"/>
          </p:nvPr>
        </p:nvSpPr>
        <p:spPr>
          <a:xfrm>
            <a:off x="3136375" y="1765007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6" name="Google Shape;996;p147"/>
          <p:cNvSpPr txBox="1">
            <a:spLocks noGrp="1"/>
          </p:cNvSpPr>
          <p:nvPr>
            <p:ph type="body" idx="5"/>
          </p:nvPr>
        </p:nvSpPr>
        <p:spPr>
          <a:xfrm>
            <a:off x="6058893" y="1763506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7" name="Google Shape;997;p147"/>
          <p:cNvSpPr txBox="1">
            <a:spLocks noGrp="1"/>
          </p:cNvSpPr>
          <p:nvPr>
            <p:ph type="body" idx="6"/>
          </p:nvPr>
        </p:nvSpPr>
        <p:spPr>
          <a:xfrm>
            <a:off x="8975634" y="1772559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8" name="Google Shape;998;p147"/>
          <p:cNvSpPr txBox="1">
            <a:spLocks noGrp="1"/>
          </p:cNvSpPr>
          <p:nvPr>
            <p:ph type="body" idx="7"/>
          </p:nvPr>
        </p:nvSpPr>
        <p:spPr>
          <a:xfrm>
            <a:off x="3143935" y="3223430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9" name="Google Shape;999;p147"/>
          <p:cNvSpPr txBox="1">
            <a:spLocks noGrp="1"/>
          </p:cNvSpPr>
          <p:nvPr>
            <p:ph type="body" idx="8"/>
          </p:nvPr>
        </p:nvSpPr>
        <p:spPr>
          <a:xfrm>
            <a:off x="6066453" y="3221934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0" name="Google Shape;1000;p147"/>
          <p:cNvSpPr txBox="1">
            <a:spLocks noGrp="1"/>
          </p:cNvSpPr>
          <p:nvPr>
            <p:ph type="body" idx="9"/>
          </p:nvPr>
        </p:nvSpPr>
        <p:spPr>
          <a:xfrm>
            <a:off x="8983193" y="3230986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1" name="Google Shape;1001;p147"/>
          <p:cNvSpPr txBox="1">
            <a:spLocks noGrp="1"/>
          </p:cNvSpPr>
          <p:nvPr>
            <p:ph type="body" idx="13"/>
          </p:nvPr>
        </p:nvSpPr>
        <p:spPr>
          <a:xfrm>
            <a:off x="3143935" y="4722336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2" name="Google Shape;1002;p147"/>
          <p:cNvSpPr txBox="1">
            <a:spLocks noGrp="1"/>
          </p:cNvSpPr>
          <p:nvPr>
            <p:ph type="body" idx="14"/>
          </p:nvPr>
        </p:nvSpPr>
        <p:spPr>
          <a:xfrm>
            <a:off x="6066453" y="4720835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3" name="Google Shape;1003;p147"/>
          <p:cNvSpPr txBox="1">
            <a:spLocks noGrp="1"/>
          </p:cNvSpPr>
          <p:nvPr>
            <p:ph type="body" idx="15"/>
          </p:nvPr>
        </p:nvSpPr>
        <p:spPr>
          <a:xfrm>
            <a:off x="8983193" y="4729888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4" name="Google Shape;1004;p147"/>
          <p:cNvSpPr txBox="1">
            <a:spLocks noGrp="1"/>
          </p:cNvSpPr>
          <p:nvPr>
            <p:ph type="body" idx="16"/>
          </p:nvPr>
        </p:nvSpPr>
        <p:spPr>
          <a:xfrm>
            <a:off x="3150429" y="1330033"/>
            <a:ext cx="2572062" cy="190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5" name="Google Shape;1005;p147"/>
          <p:cNvSpPr txBox="1">
            <a:spLocks noGrp="1"/>
          </p:cNvSpPr>
          <p:nvPr>
            <p:ph type="body" idx="17"/>
          </p:nvPr>
        </p:nvSpPr>
        <p:spPr>
          <a:xfrm>
            <a:off x="6096255" y="1330026"/>
            <a:ext cx="2548753" cy="206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6" name="Google Shape;1006;p147"/>
          <p:cNvSpPr txBox="1">
            <a:spLocks noGrp="1"/>
          </p:cNvSpPr>
          <p:nvPr>
            <p:ph type="body" idx="18"/>
          </p:nvPr>
        </p:nvSpPr>
        <p:spPr>
          <a:xfrm>
            <a:off x="8975635" y="1322474"/>
            <a:ext cx="2578552" cy="214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539831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3 sections">
  <p:cSld name="chart 3 sections">
    <p:bg>
      <p:bgPr>
        <a:solidFill>
          <a:schemeClr val="lt2"/>
        </a:solidFill>
        <a:effectLst/>
      </p:bgPr>
    </p:bg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8" name="Google Shape;1008;p148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09" name="Google Shape;1009;p148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0" name="Google Shape;1010;p148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11" name="Google Shape;1011;p148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2" name="Google Shape;1012;p148"/>
          <p:cNvSpPr/>
          <p:nvPr/>
        </p:nvSpPr>
        <p:spPr>
          <a:xfrm>
            <a:off x="592951" y="2441573"/>
            <a:ext cx="10955529" cy="646405"/>
          </a:xfrm>
          <a:prstGeom prst="roundRect">
            <a:avLst>
              <a:gd name="adj" fmla="val 1504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3" name="Google Shape;1013;p148"/>
          <p:cNvSpPr/>
          <p:nvPr/>
        </p:nvSpPr>
        <p:spPr>
          <a:xfrm>
            <a:off x="592951" y="3193568"/>
            <a:ext cx="10955529" cy="646405"/>
          </a:xfrm>
          <a:prstGeom prst="roundRect">
            <a:avLst>
              <a:gd name="adj" fmla="val 1294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4" name="Google Shape;1014;p148"/>
          <p:cNvSpPr/>
          <p:nvPr/>
        </p:nvSpPr>
        <p:spPr>
          <a:xfrm>
            <a:off x="592951" y="3944617"/>
            <a:ext cx="10955529" cy="646405"/>
          </a:xfrm>
          <a:prstGeom prst="roundRect">
            <a:avLst>
              <a:gd name="adj" fmla="val 1511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5" name="Google Shape;1015;p148"/>
          <p:cNvSpPr/>
          <p:nvPr/>
        </p:nvSpPr>
        <p:spPr>
          <a:xfrm rot="-5400000">
            <a:off x="391668" y="4145889"/>
            <a:ext cx="646407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6" name="Google Shape;1016;p148"/>
          <p:cNvSpPr/>
          <p:nvPr/>
        </p:nvSpPr>
        <p:spPr>
          <a:xfrm rot="-5400000">
            <a:off x="391668" y="3394844"/>
            <a:ext cx="646407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7" name="Google Shape;1017;p148"/>
          <p:cNvSpPr/>
          <p:nvPr/>
        </p:nvSpPr>
        <p:spPr>
          <a:xfrm rot="-5400000">
            <a:off x="391668" y="2642844"/>
            <a:ext cx="646407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8" name="Google Shape;1018;p148"/>
          <p:cNvSpPr txBox="1">
            <a:spLocks noGrp="1"/>
          </p:cNvSpPr>
          <p:nvPr>
            <p:ph type="body" idx="1"/>
          </p:nvPr>
        </p:nvSpPr>
        <p:spPr>
          <a:xfrm>
            <a:off x="989627" y="2583615"/>
            <a:ext cx="10328796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9" name="Google Shape;1019;p148"/>
          <p:cNvSpPr txBox="1">
            <a:spLocks noGrp="1"/>
          </p:cNvSpPr>
          <p:nvPr>
            <p:ph type="body" idx="2"/>
          </p:nvPr>
        </p:nvSpPr>
        <p:spPr>
          <a:xfrm>
            <a:off x="989627" y="3348141"/>
            <a:ext cx="10328796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0" name="Google Shape;1020;p148"/>
          <p:cNvSpPr txBox="1">
            <a:spLocks noGrp="1"/>
          </p:cNvSpPr>
          <p:nvPr>
            <p:ph type="body" idx="3"/>
          </p:nvPr>
        </p:nvSpPr>
        <p:spPr>
          <a:xfrm>
            <a:off x="989627" y="4086660"/>
            <a:ext cx="10328796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551019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5 sections">
  <p:cSld name="chart 5 sections">
    <p:bg>
      <p:bgPr>
        <a:solidFill>
          <a:schemeClr val="lt2"/>
        </a:solidFill>
        <a:effectLst/>
      </p:bgPr>
    </p:bg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" name="Google Shape;1022;p149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23" name="Google Shape;1023;p149"/>
          <p:cNvSpPr/>
          <p:nvPr/>
        </p:nvSpPr>
        <p:spPr>
          <a:xfrm>
            <a:off x="621050" y="1286008"/>
            <a:ext cx="11121825" cy="586341"/>
          </a:xfrm>
          <a:prstGeom prst="roundRect">
            <a:avLst>
              <a:gd name="adj" fmla="val 16289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0" rIns="18287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EF6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4" name="Google Shape;1024;p149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5" name="Google Shape;1025;p149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6" name="Google Shape;1026;p149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7" name="Google Shape;1027;p149"/>
          <p:cNvSpPr/>
          <p:nvPr/>
        </p:nvSpPr>
        <p:spPr>
          <a:xfrm>
            <a:off x="592945" y="2045792"/>
            <a:ext cx="11121825" cy="586341"/>
          </a:xfrm>
          <a:prstGeom prst="roundRect">
            <a:avLst>
              <a:gd name="adj" fmla="val 16289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0" rIns="18287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EF6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8" name="Google Shape;1028;p149"/>
          <p:cNvSpPr/>
          <p:nvPr/>
        </p:nvSpPr>
        <p:spPr>
          <a:xfrm>
            <a:off x="592945" y="2805575"/>
            <a:ext cx="11121825" cy="586341"/>
          </a:xfrm>
          <a:prstGeom prst="roundRect">
            <a:avLst>
              <a:gd name="adj" fmla="val 16289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0" rIns="18287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EF6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9" name="Google Shape;1029;p149"/>
          <p:cNvSpPr/>
          <p:nvPr/>
        </p:nvSpPr>
        <p:spPr>
          <a:xfrm>
            <a:off x="592945" y="3565353"/>
            <a:ext cx="11121825" cy="586341"/>
          </a:xfrm>
          <a:prstGeom prst="roundRect">
            <a:avLst>
              <a:gd name="adj" fmla="val 16289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0" rIns="18287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EF6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0" name="Google Shape;1030;p149"/>
          <p:cNvSpPr/>
          <p:nvPr/>
        </p:nvSpPr>
        <p:spPr>
          <a:xfrm>
            <a:off x="592945" y="4325132"/>
            <a:ext cx="11121825" cy="586341"/>
          </a:xfrm>
          <a:prstGeom prst="roundRect">
            <a:avLst>
              <a:gd name="adj" fmla="val 16289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0" rIns="18287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EF6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1" name="Google Shape;1031;p149"/>
          <p:cNvSpPr/>
          <p:nvPr/>
        </p:nvSpPr>
        <p:spPr>
          <a:xfrm rot="-5400000">
            <a:off x="421701" y="1457260"/>
            <a:ext cx="586343" cy="243841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2" name="Google Shape;1032;p149"/>
          <p:cNvSpPr/>
          <p:nvPr/>
        </p:nvSpPr>
        <p:spPr>
          <a:xfrm rot="-5400000">
            <a:off x="421701" y="2217043"/>
            <a:ext cx="586343" cy="243841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3" name="Google Shape;1033;p149"/>
          <p:cNvSpPr/>
          <p:nvPr/>
        </p:nvSpPr>
        <p:spPr>
          <a:xfrm rot="-5400000">
            <a:off x="421701" y="2976823"/>
            <a:ext cx="586343" cy="243841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4" name="Google Shape;1034;p149"/>
          <p:cNvSpPr/>
          <p:nvPr/>
        </p:nvSpPr>
        <p:spPr>
          <a:xfrm rot="-5400000">
            <a:off x="421701" y="3736593"/>
            <a:ext cx="586343" cy="243841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5" name="Google Shape;1035;p149"/>
          <p:cNvSpPr/>
          <p:nvPr/>
        </p:nvSpPr>
        <p:spPr>
          <a:xfrm rot="-5400000">
            <a:off x="421701" y="4496380"/>
            <a:ext cx="586343" cy="243841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6" name="Google Shape;1036;p149"/>
          <p:cNvSpPr txBox="1">
            <a:spLocks noGrp="1"/>
          </p:cNvSpPr>
          <p:nvPr>
            <p:ph type="body" idx="1"/>
          </p:nvPr>
        </p:nvSpPr>
        <p:spPr>
          <a:xfrm>
            <a:off x="1047744" y="1428228"/>
            <a:ext cx="6926822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7" name="Google Shape;1037;p149"/>
          <p:cNvSpPr txBox="1">
            <a:spLocks noGrp="1"/>
          </p:cNvSpPr>
          <p:nvPr>
            <p:ph type="body" idx="2"/>
          </p:nvPr>
        </p:nvSpPr>
        <p:spPr>
          <a:xfrm>
            <a:off x="1037295" y="2207910"/>
            <a:ext cx="6926822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8" name="Google Shape;1038;p149"/>
          <p:cNvSpPr txBox="1">
            <a:spLocks noGrp="1"/>
          </p:cNvSpPr>
          <p:nvPr>
            <p:ph type="body" idx="3"/>
          </p:nvPr>
        </p:nvSpPr>
        <p:spPr>
          <a:xfrm>
            <a:off x="1049833" y="2971014"/>
            <a:ext cx="6926822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9" name="Google Shape;1039;p149"/>
          <p:cNvSpPr txBox="1">
            <a:spLocks noGrp="1"/>
          </p:cNvSpPr>
          <p:nvPr>
            <p:ph type="body" idx="4"/>
          </p:nvPr>
        </p:nvSpPr>
        <p:spPr>
          <a:xfrm>
            <a:off x="1039385" y="3750696"/>
            <a:ext cx="6926822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0" name="Google Shape;1040;p149"/>
          <p:cNvSpPr txBox="1">
            <a:spLocks noGrp="1"/>
          </p:cNvSpPr>
          <p:nvPr>
            <p:ph type="body" idx="5"/>
          </p:nvPr>
        </p:nvSpPr>
        <p:spPr>
          <a:xfrm>
            <a:off x="1037295" y="4484705"/>
            <a:ext cx="6926822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1" name="Google Shape;1041;p149"/>
          <p:cNvSpPr txBox="1">
            <a:spLocks noGrp="1"/>
          </p:cNvSpPr>
          <p:nvPr>
            <p:ph type="body" idx="6"/>
          </p:nvPr>
        </p:nvSpPr>
        <p:spPr>
          <a:xfrm>
            <a:off x="8346321" y="1430316"/>
            <a:ext cx="3075244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2" name="Google Shape;1042;p149"/>
          <p:cNvSpPr txBox="1">
            <a:spLocks noGrp="1"/>
          </p:cNvSpPr>
          <p:nvPr>
            <p:ph type="body" idx="7"/>
          </p:nvPr>
        </p:nvSpPr>
        <p:spPr>
          <a:xfrm>
            <a:off x="8335872" y="2209998"/>
            <a:ext cx="3075244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3" name="Google Shape;1043;p149"/>
          <p:cNvSpPr txBox="1">
            <a:spLocks noGrp="1"/>
          </p:cNvSpPr>
          <p:nvPr>
            <p:ph type="body" idx="8"/>
          </p:nvPr>
        </p:nvSpPr>
        <p:spPr>
          <a:xfrm>
            <a:off x="8348411" y="2973102"/>
            <a:ext cx="3075244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4" name="Google Shape;1044;p149"/>
          <p:cNvSpPr txBox="1">
            <a:spLocks noGrp="1"/>
          </p:cNvSpPr>
          <p:nvPr>
            <p:ph type="body" idx="9"/>
          </p:nvPr>
        </p:nvSpPr>
        <p:spPr>
          <a:xfrm>
            <a:off x="8337962" y="3752784"/>
            <a:ext cx="3075244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5" name="Google Shape;1045;p149"/>
          <p:cNvSpPr txBox="1">
            <a:spLocks noGrp="1"/>
          </p:cNvSpPr>
          <p:nvPr>
            <p:ph type="body" idx="13"/>
          </p:nvPr>
        </p:nvSpPr>
        <p:spPr>
          <a:xfrm>
            <a:off x="8335872" y="4486793"/>
            <a:ext cx="3075244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228076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4 color block section + text ">
  <p:cSld name="chart 4 color block section + text ">
    <p:bg>
      <p:bgPr>
        <a:solidFill>
          <a:schemeClr val="lt2"/>
        </a:solidFill>
        <a:effectLst/>
      </p:bgPr>
    </p:bg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Google Shape;1047;p150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48" name="Google Shape;1048;p150"/>
          <p:cNvSpPr/>
          <p:nvPr/>
        </p:nvSpPr>
        <p:spPr>
          <a:xfrm>
            <a:off x="495429" y="1681887"/>
            <a:ext cx="11238520" cy="948883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9" name="Google Shape;1049;p150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0" name="Google Shape;1050;p150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51" name="Google Shape;1051;p150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2" name="Google Shape;1052;p150"/>
          <p:cNvSpPr/>
          <p:nvPr/>
        </p:nvSpPr>
        <p:spPr>
          <a:xfrm>
            <a:off x="5346264" y="1817929"/>
            <a:ext cx="6195106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3" name="Google Shape;1053;p150"/>
          <p:cNvSpPr/>
          <p:nvPr/>
        </p:nvSpPr>
        <p:spPr>
          <a:xfrm>
            <a:off x="5346264" y="1817930"/>
            <a:ext cx="6195106" cy="676780"/>
          </a:xfrm>
          <a:prstGeom prst="roundRect">
            <a:avLst>
              <a:gd name="adj" fmla="val 7950"/>
            </a:avLst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4" name="Google Shape;1054;p150"/>
          <p:cNvSpPr/>
          <p:nvPr/>
        </p:nvSpPr>
        <p:spPr>
          <a:xfrm>
            <a:off x="476252" y="2800670"/>
            <a:ext cx="11238520" cy="948883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5" name="Google Shape;1055;p150"/>
          <p:cNvSpPr/>
          <p:nvPr/>
        </p:nvSpPr>
        <p:spPr>
          <a:xfrm>
            <a:off x="5346264" y="2940250"/>
            <a:ext cx="6195106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6" name="Google Shape;1056;p150"/>
          <p:cNvSpPr/>
          <p:nvPr/>
        </p:nvSpPr>
        <p:spPr>
          <a:xfrm>
            <a:off x="5346264" y="2940251"/>
            <a:ext cx="6195106" cy="676780"/>
          </a:xfrm>
          <a:prstGeom prst="roundRect">
            <a:avLst>
              <a:gd name="adj" fmla="val 7950"/>
            </a:avLst>
          </a:prstGeom>
          <a:noFill/>
          <a:ln w="127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7" name="Google Shape;1057;p150"/>
          <p:cNvSpPr/>
          <p:nvPr/>
        </p:nvSpPr>
        <p:spPr>
          <a:xfrm>
            <a:off x="476252" y="3922991"/>
            <a:ext cx="11238520" cy="948883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8" name="Google Shape;1058;p150"/>
          <p:cNvSpPr/>
          <p:nvPr/>
        </p:nvSpPr>
        <p:spPr>
          <a:xfrm>
            <a:off x="5346264" y="4062571"/>
            <a:ext cx="6195106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9" name="Google Shape;1059;p150"/>
          <p:cNvSpPr/>
          <p:nvPr/>
        </p:nvSpPr>
        <p:spPr>
          <a:xfrm>
            <a:off x="5346264" y="4062572"/>
            <a:ext cx="6195106" cy="676780"/>
          </a:xfrm>
          <a:prstGeom prst="roundRect">
            <a:avLst>
              <a:gd name="adj" fmla="val 7950"/>
            </a:avLst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0" name="Google Shape;1060;p150"/>
          <p:cNvSpPr/>
          <p:nvPr/>
        </p:nvSpPr>
        <p:spPr>
          <a:xfrm>
            <a:off x="476252" y="5045312"/>
            <a:ext cx="11238520" cy="948883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1" name="Google Shape;1061;p150"/>
          <p:cNvSpPr/>
          <p:nvPr/>
        </p:nvSpPr>
        <p:spPr>
          <a:xfrm>
            <a:off x="5346264" y="5184892"/>
            <a:ext cx="6195106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2" name="Google Shape;1062;p150"/>
          <p:cNvSpPr/>
          <p:nvPr/>
        </p:nvSpPr>
        <p:spPr>
          <a:xfrm>
            <a:off x="5346264" y="5184893"/>
            <a:ext cx="6195106" cy="676780"/>
          </a:xfrm>
          <a:prstGeom prst="roundRect">
            <a:avLst>
              <a:gd name="adj" fmla="val 7950"/>
            </a:avLst>
          </a:prstGeom>
          <a:noFill/>
          <a:ln w="12700" cap="flat" cmpd="sng">
            <a:solidFill>
              <a:srgbClr val="8101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3" name="Google Shape;1063;p150"/>
          <p:cNvSpPr txBox="1">
            <a:spLocks noGrp="1"/>
          </p:cNvSpPr>
          <p:nvPr>
            <p:ph type="body" idx="1"/>
          </p:nvPr>
        </p:nvSpPr>
        <p:spPr>
          <a:xfrm>
            <a:off x="5523728" y="2027245"/>
            <a:ext cx="5843302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4" name="Google Shape;1064;p150"/>
          <p:cNvSpPr txBox="1">
            <a:spLocks noGrp="1"/>
          </p:cNvSpPr>
          <p:nvPr>
            <p:ph type="body" idx="2"/>
          </p:nvPr>
        </p:nvSpPr>
        <p:spPr>
          <a:xfrm>
            <a:off x="5522227" y="3157369"/>
            <a:ext cx="5843302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5" name="Google Shape;1065;p150"/>
          <p:cNvSpPr txBox="1">
            <a:spLocks noGrp="1"/>
          </p:cNvSpPr>
          <p:nvPr>
            <p:ph type="body" idx="3"/>
          </p:nvPr>
        </p:nvSpPr>
        <p:spPr>
          <a:xfrm>
            <a:off x="5522227" y="4261835"/>
            <a:ext cx="5843302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6" name="Google Shape;1066;p150"/>
          <p:cNvSpPr txBox="1">
            <a:spLocks noGrp="1"/>
          </p:cNvSpPr>
          <p:nvPr>
            <p:ph type="body" idx="4"/>
          </p:nvPr>
        </p:nvSpPr>
        <p:spPr>
          <a:xfrm>
            <a:off x="5520724" y="5391959"/>
            <a:ext cx="5843302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7" name="Google Shape;1067;p150"/>
          <p:cNvSpPr txBox="1">
            <a:spLocks noGrp="1"/>
          </p:cNvSpPr>
          <p:nvPr>
            <p:ph type="body" idx="5"/>
          </p:nvPr>
        </p:nvSpPr>
        <p:spPr>
          <a:xfrm>
            <a:off x="753031" y="1817695"/>
            <a:ext cx="4288680" cy="81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8" name="Google Shape;1068;p150"/>
          <p:cNvSpPr txBox="1">
            <a:spLocks noGrp="1"/>
          </p:cNvSpPr>
          <p:nvPr>
            <p:ph type="body" idx="6"/>
          </p:nvPr>
        </p:nvSpPr>
        <p:spPr>
          <a:xfrm>
            <a:off x="751529" y="2944252"/>
            <a:ext cx="4288680" cy="79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9" name="Google Shape;1069;p150"/>
          <p:cNvSpPr txBox="1">
            <a:spLocks noGrp="1"/>
          </p:cNvSpPr>
          <p:nvPr>
            <p:ph type="body" idx="7"/>
          </p:nvPr>
        </p:nvSpPr>
        <p:spPr>
          <a:xfrm>
            <a:off x="751529" y="4058798"/>
            <a:ext cx="4288680" cy="81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0" name="Google Shape;1070;p150"/>
          <p:cNvSpPr txBox="1">
            <a:spLocks noGrp="1"/>
          </p:cNvSpPr>
          <p:nvPr>
            <p:ph type="body" idx="8"/>
          </p:nvPr>
        </p:nvSpPr>
        <p:spPr>
          <a:xfrm>
            <a:off x="750026" y="5185355"/>
            <a:ext cx="4288680" cy="79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1" name="Google Shape;1071;p150"/>
          <p:cNvSpPr txBox="1">
            <a:spLocks noGrp="1"/>
          </p:cNvSpPr>
          <p:nvPr>
            <p:ph type="body" idx="9"/>
          </p:nvPr>
        </p:nvSpPr>
        <p:spPr>
          <a:xfrm>
            <a:off x="753031" y="1403951"/>
            <a:ext cx="3152771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2" name="Google Shape;1072;p150"/>
          <p:cNvSpPr txBox="1">
            <a:spLocks noGrp="1"/>
          </p:cNvSpPr>
          <p:nvPr>
            <p:ph type="body" idx="13"/>
          </p:nvPr>
        </p:nvSpPr>
        <p:spPr>
          <a:xfrm>
            <a:off x="5564310" y="1411503"/>
            <a:ext cx="3152771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503577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list">
  <p:cSld name="chart list">
    <p:bg>
      <p:bgPr>
        <a:solidFill>
          <a:schemeClr val="lt2"/>
        </a:solidFill>
        <a:effectLst/>
      </p:bgPr>
    </p:bg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4" name="Google Shape;1074;p151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75" name="Google Shape;1075;p151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6" name="Google Shape;1076;p151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77" name="Google Shape;1077;p151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aphicFrame>
        <p:nvGraphicFramePr>
          <p:cNvPr id="1078" name="Google Shape;1078;p151"/>
          <p:cNvGraphicFramePr/>
          <p:nvPr/>
        </p:nvGraphicFramePr>
        <p:xfrm>
          <a:off x="586670" y="1632768"/>
          <a:ext cx="3003128" cy="300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80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5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C2577"/>
                        </a:gs>
                        <a:gs pos="100000">
                          <a:schemeClr val="accent5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C2577"/>
                        </a:gs>
                        <a:gs pos="100000">
                          <a:schemeClr val="accent5"/>
                        </a:gs>
                      </a:gsLst>
                      <a:lin ang="162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475">
                <a:tc>
                  <a:txBody>
                    <a:bodyPr/>
                    <a:lstStyle/>
                    <a:p>
                      <a:pPr marL="165100" marR="0" lvl="0" indent="-165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1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79" name="Google Shape;1079;p151"/>
          <p:cNvSpPr txBox="1">
            <a:spLocks noGrp="1"/>
          </p:cNvSpPr>
          <p:nvPr>
            <p:ph type="body" idx="1"/>
          </p:nvPr>
        </p:nvSpPr>
        <p:spPr>
          <a:xfrm>
            <a:off x="782089" y="2209807"/>
            <a:ext cx="3752593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0" name="Google Shape;1080;p151"/>
          <p:cNvSpPr txBox="1">
            <a:spLocks noGrp="1"/>
          </p:cNvSpPr>
          <p:nvPr>
            <p:ph type="body" idx="2"/>
          </p:nvPr>
        </p:nvSpPr>
        <p:spPr>
          <a:xfrm>
            <a:off x="5033215" y="2209807"/>
            <a:ext cx="646457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1" name="Google Shape;1081;p151"/>
          <p:cNvSpPr txBox="1">
            <a:spLocks noGrp="1"/>
          </p:cNvSpPr>
          <p:nvPr>
            <p:ph type="body" idx="3"/>
          </p:nvPr>
        </p:nvSpPr>
        <p:spPr>
          <a:xfrm>
            <a:off x="780586" y="2832450"/>
            <a:ext cx="3752593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2" name="Google Shape;1082;p151"/>
          <p:cNvSpPr txBox="1">
            <a:spLocks noGrp="1"/>
          </p:cNvSpPr>
          <p:nvPr>
            <p:ph type="body" idx="4"/>
          </p:nvPr>
        </p:nvSpPr>
        <p:spPr>
          <a:xfrm>
            <a:off x="5031712" y="2832450"/>
            <a:ext cx="646457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3" name="Google Shape;1083;p151"/>
          <p:cNvSpPr txBox="1">
            <a:spLocks noGrp="1"/>
          </p:cNvSpPr>
          <p:nvPr>
            <p:ph type="body" idx="5"/>
          </p:nvPr>
        </p:nvSpPr>
        <p:spPr>
          <a:xfrm>
            <a:off x="780586" y="3462825"/>
            <a:ext cx="3752593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4" name="Google Shape;1084;p151"/>
          <p:cNvSpPr txBox="1">
            <a:spLocks noGrp="1"/>
          </p:cNvSpPr>
          <p:nvPr>
            <p:ph type="body" idx="6"/>
          </p:nvPr>
        </p:nvSpPr>
        <p:spPr>
          <a:xfrm>
            <a:off x="5031712" y="3462825"/>
            <a:ext cx="646457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5" name="Google Shape;1085;p151"/>
          <p:cNvSpPr txBox="1">
            <a:spLocks noGrp="1"/>
          </p:cNvSpPr>
          <p:nvPr>
            <p:ph type="body" idx="7"/>
          </p:nvPr>
        </p:nvSpPr>
        <p:spPr>
          <a:xfrm>
            <a:off x="779085" y="4085470"/>
            <a:ext cx="3752593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6" name="Google Shape;1086;p151"/>
          <p:cNvSpPr txBox="1">
            <a:spLocks noGrp="1"/>
          </p:cNvSpPr>
          <p:nvPr>
            <p:ph type="body" idx="8"/>
          </p:nvPr>
        </p:nvSpPr>
        <p:spPr>
          <a:xfrm>
            <a:off x="5030210" y="4085470"/>
            <a:ext cx="646457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7" name="Google Shape;1087;p151"/>
          <p:cNvSpPr txBox="1">
            <a:spLocks noGrp="1"/>
          </p:cNvSpPr>
          <p:nvPr>
            <p:ph type="body" idx="9"/>
          </p:nvPr>
        </p:nvSpPr>
        <p:spPr>
          <a:xfrm>
            <a:off x="779085" y="4753919"/>
            <a:ext cx="3752593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8" name="Google Shape;1088;p151"/>
          <p:cNvSpPr txBox="1">
            <a:spLocks noGrp="1"/>
          </p:cNvSpPr>
          <p:nvPr>
            <p:ph type="body" idx="13"/>
          </p:nvPr>
        </p:nvSpPr>
        <p:spPr>
          <a:xfrm>
            <a:off x="5030210" y="4753919"/>
            <a:ext cx="646457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9" name="Google Shape;1089;p151"/>
          <p:cNvSpPr txBox="1">
            <a:spLocks noGrp="1"/>
          </p:cNvSpPr>
          <p:nvPr>
            <p:ph type="body" idx="14"/>
          </p:nvPr>
        </p:nvSpPr>
        <p:spPr>
          <a:xfrm>
            <a:off x="780586" y="1719440"/>
            <a:ext cx="3752593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0" name="Google Shape;1090;p151"/>
          <p:cNvSpPr txBox="1">
            <a:spLocks noGrp="1"/>
          </p:cNvSpPr>
          <p:nvPr>
            <p:ph type="body" idx="15"/>
          </p:nvPr>
        </p:nvSpPr>
        <p:spPr>
          <a:xfrm>
            <a:off x="5031712" y="1719440"/>
            <a:ext cx="646457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836301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color block">
  <p:cSld name="chart color block">
    <p:bg>
      <p:bgPr>
        <a:solidFill>
          <a:schemeClr val="lt2"/>
        </a:solidFill>
        <a:effectLst/>
      </p:bgPr>
    </p:bg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2" name="Google Shape;1092;p152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93" name="Google Shape;1093;p152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152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95" name="Google Shape;1095;p152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6" name="Google Shape;1096;p152"/>
          <p:cNvSpPr/>
          <p:nvPr/>
        </p:nvSpPr>
        <p:spPr>
          <a:xfrm>
            <a:off x="454058" y="1106384"/>
            <a:ext cx="5529950" cy="4897456"/>
          </a:xfrm>
          <a:prstGeom prst="roundRect">
            <a:avLst>
              <a:gd name="adj" fmla="val 1932"/>
            </a:avLst>
          </a:prstGeom>
          <a:gradFill>
            <a:gsLst>
              <a:gs pos="0">
                <a:schemeClr val="accent2"/>
              </a:gs>
              <a:gs pos="90000">
                <a:schemeClr val="accent1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7" name="Google Shape;1097;p152"/>
          <p:cNvSpPr/>
          <p:nvPr/>
        </p:nvSpPr>
        <p:spPr>
          <a:xfrm>
            <a:off x="609606" y="4513708"/>
            <a:ext cx="5226449" cy="1375521"/>
          </a:xfrm>
          <a:prstGeom prst="roundRect">
            <a:avLst>
              <a:gd name="adj" fmla="val 42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8" name="Google Shape;1098;p152"/>
          <p:cNvSpPr/>
          <p:nvPr/>
        </p:nvSpPr>
        <p:spPr>
          <a:xfrm>
            <a:off x="609606" y="1574145"/>
            <a:ext cx="5226449" cy="1375521"/>
          </a:xfrm>
          <a:prstGeom prst="roundRect">
            <a:avLst>
              <a:gd name="adj" fmla="val 484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9" name="Google Shape;1099;p152"/>
          <p:cNvSpPr/>
          <p:nvPr/>
        </p:nvSpPr>
        <p:spPr>
          <a:xfrm>
            <a:off x="609606" y="3040430"/>
            <a:ext cx="5226449" cy="1375521"/>
          </a:xfrm>
          <a:prstGeom prst="roundRect">
            <a:avLst>
              <a:gd name="adj" fmla="val 42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0" name="Google Shape;1100;p152"/>
          <p:cNvSpPr/>
          <p:nvPr/>
        </p:nvSpPr>
        <p:spPr>
          <a:xfrm>
            <a:off x="6144856" y="1106393"/>
            <a:ext cx="5571188" cy="2387831"/>
          </a:xfrm>
          <a:prstGeom prst="roundRect">
            <a:avLst>
              <a:gd name="adj" fmla="val 3618"/>
            </a:avLst>
          </a:prstGeom>
          <a:gradFill>
            <a:gsLst>
              <a:gs pos="0">
                <a:schemeClr val="accent4"/>
              </a:gs>
              <a:gs pos="85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1" name="Google Shape;1101;p152"/>
          <p:cNvSpPr/>
          <p:nvPr/>
        </p:nvSpPr>
        <p:spPr>
          <a:xfrm>
            <a:off x="6144856" y="3623575"/>
            <a:ext cx="5571188" cy="2387831"/>
          </a:xfrm>
          <a:prstGeom prst="roundRect">
            <a:avLst>
              <a:gd name="adj" fmla="val 3618"/>
            </a:avLst>
          </a:prstGeom>
          <a:gradFill>
            <a:gsLst>
              <a:gs pos="0">
                <a:schemeClr val="accent6"/>
              </a:gs>
              <a:gs pos="85000">
                <a:schemeClr val="accent5"/>
              </a:gs>
              <a:gs pos="100000">
                <a:schemeClr val="accent5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2" name="Google Shape;1102;p152"/>
          <p:cNvSpPr/>
          <p:nvPr/>
        </p:nvSpPr>
        <p:spPr>
          <a:xfrm>
            <a:off x="6285481" y="1574147"/>
            <a:ext cx="2566545" cy="1805459"/>
          </a:xfrm>
          <a:prstGeom prst="roundRect">
            <a:avLst>
              <a:gd name="adj" fmla="val 32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Google Shape;1103;p152"/>
          <p:cNvSpPr/>
          <p:nvPr/>
        </p:nvSpPr>
        <p:spPr>
          <a:xfrm>
            <a:off x="8985659" y="1574147"/>
            <a:ext cx="2566545" cy="1805459"/>
          </a:xfrm>
          <a:prstGeom prst="roundRect">
            <a:avLst>
              <a:gd name="adj" fmla="val 32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4" name="Google Shape;1104;p152"/>
          <p:cNvSpPr/>
          <p:nvPr/>
        </p:nvSpPr>
        <p:spPr>
          <a:xfrm>
            <a:off x="6285481" y="4083771"/>
            <a:ext cx="2566545" cy="1805459"/>
          </a:xfrm>
          <a:prstGeom prst="roundRect">
            <a:avLst>
              <a:gd name="adj" fmla="val 32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5" name="Google Shape;1105;p152"/>
          <p:cNvSpPr/>
          <p:nvPr/>
        </p:nvSpPr>
        <p:spPr>
          <a:xfrm>
            <a:off x="8985659" y="4083771"/>
            <a:ext cx="2566545" cy="1805459"/>
          </a:xfrm>
          <a:prstGeom prst="roundRect">
            <a:avLst>
              <a:gd name="adj" fmla="val 32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6" name="Google Shape;1106;p152"/>
          <p:cNvSpPr txBox="1">
            <a:spLocks noGrp="1"/>
          </p:cNvSpPr>
          <p:nvPr>
            <p:ph type="body" idx="1"/>
          </p:nvPr>
        </p:nvSpPr>
        <p:spPr>
          <a:xfrm>
            <a:off x="782088" y="1175763"/>
            <a:ext cx="4913445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7" name="Google Shape;1107;p152"/>
          <p:cNvSpPr txBox="1">
            <a:spLocks noGrp="1"/>
          </p:cNvSpPr>
          <p:nvPr>
            <p:ph type="body" idx="2"/>
          </p:nvPr>
        </p:nvSpPr>
        <p:spPr>
          <a:xfrm>
            <a:off x="6372659" y="1159931"/>
            <a:ext cx="5050996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8" name="Google Shape;1108;p152"/>
          <p:cNvSpPr txBox="1">
            <a:spLocks noGrp="1"/>
          </p:cNvSpPr>
          <p:nvPr>
            <p:ph type="body" idx="3"/>
          </p:nvPr>
        </p:nvSpPr>
        <p:spPr>
          <a:xfrm>
            <a:off x="6416246" y="3712458"/>
            <a:ext cx="4724516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9" name="Google Shape;1109;p152"/>
          <p:cNvSpPr txBox="1">
            <a:spLocks noGrp="1"/>
          </p:cNvSpPr>
          <p:nvPr>
            <p:ph type="body" idx="4"/>
          </p:nvPr>
        </p:nvSpPr>
        <p:spPr>
          <a:xfrm>
            <a:off x="776466" y="1693053"/>
            <a:ext cx="4919071" cy="121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0" name="Google Shape;1110;p152"/>
          <p:cNvSpPr txBox="1">
            <a:spLocks noGrp="1"/>
          </p:cNvSpPr>
          <p:nvPr>
            <p:ph type="body" idx="5"/>
          </p:nvPr>
        </p:nvSpPr>
        <p:spPr>
          <a:xfrm>
            <a:off x="6416243" y="4198883"/>
            <a:ext cx="2257821" cy="170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1" name="Google Shape;1111;p152"/>
          <p:cNvSpPr txBox="1">
            <a:spLocks noGrp="1"/>
          </p:cNvSpPr>
          <p:nvPr>
            <p:ph type="body" idx="6"/>
          </p:nvPr>
        </p:nvSpPr>
        <p:spPr>
          <a:xfrm>
            <a:off x="6416096" y="1674585"/>
            <a:ext cx="2257968" cy="1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2" name="Google Shape;1112;p152"/>
          <p:cNvSpPr txBox="1">
            <a:spLocks noGrp="1"/>
          </p:cNvSpPr>
          <p:nvPr>
            <p:ph type="body" idx="7"/>
          </p:nvPr>
        </p:nvSpPr>
        <p:spPr>
          <a:xfrm>
            <a:off x="9111258" y="4189028"/>
            <a:ext cx="2312396" cy="170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3" name="Google Shape;1113;p152"/>
          <p:cNvSpPr txBox="1">
            <a:spLocks noGrp="1"/>
          </p:cNvSpPr>
          <p:nvPr>
            <p:ph type="body" idx="8"/>
          </p:nvPr>
        </p:nvSpPr>
        <p:spPr>
          <a:xfrm>
            <a:off x="776466" y="3145474"/>
            <a:ext cx="4919071" cy="121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4" name="Google Shape;1114;p152"/>
          <p:cNvSpPr txBox="1">
            <a:spLocks noGrp="1"/>
          </p:cNvSpPr>
          <p:nvPr>
            <p:ph type="body" idx="9"/>
          </p:nvPr>
        </p:nvSpPr>
        <p:spPr>
          <a:xfrm>
            <a:off x="776466" y="4627803"/>
            <a:ext cx="4919071" cy="121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5" name="Google Shape;1115;p152"/>
          <p:cNvSpPr txBox="1">
            <a:spLocks noGrp="1"/>
          </p:cNvSpPr>
          <p:nvPr>
            <p:ph type="body" idx="13"/>
          </p:nvPr>
        </p:nvSpPr>
        <p:spPr>
          <a:xfrm>
            <a:off x="9111253" y="1652817"/>
            <a:ext cx="2312398" cy="1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3244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Green 2">
  <p:cSld name="Divider Slide Green 2"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1" name="Google Shape;1371;p1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2" name="Google Shape;1372;p190"/>
          <p:cNvPicPr preferRelativeResize="0"/>
          <p:nvPr/>
        </p:nvPicPr>
        <p:blipFill rotWithShape="1">
          <a:blip r:embed="rId3">
            <a:alphaModFix/>
          </a:blip>
          <a:srcRect l="1746" r="1751" b="3497"/>
          <a:stretch/>
        </p:blipFill>
        <p:spPr>
          <a:xfrm>
            <a:off x="0" y="143"/>
            <a:ext cx="12192000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73" name="Google Shape;1373;p190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4" name="Google Shape;1374;p190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75" name="Google Shape;1375;p190"/>
          <p:cNvSpPr txBox="1">
            <a:spLocks noGrp="1"/>
          </p:cNvSpPr>
          <p:nvPr>
            <p:ph type="body" idx="1"/>
          </p:nvPr>
        </p:nvSpPr>
        <p:spPr>
          <a:xfrm>
            <a:off x="911264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6" name="Google Shape;1376;p190"/>
          <p:cNvSpPr txBox="1">
            <a:spLocks noGrp="1"/>
          </p:cNvSpPr>
          <p:nvPr>
            <p:ph type="body" idx="2"/>
          </p:nvPr>
        </p:nvSpPr>
        <p:spPr>
          <a:xfrm>
            <a:off x="911265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36830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org">
  <p:cSld name="Chart org">
    <p:bg>
      <p:bgPr>
        <a:solidFill>
          <a:schemeClr val="lt2"/>
        </a:solidFill>
        <a:effectLst/>
      </p:bgPr>
    </p:bg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7" name="Google Shape;1117;p153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118" name="Google Shape;1118;p153"/>
          <p:cNvSpPr/>
          <p:nvPr/>
        </p:nvSpPr>
        <p:spPr>
          <a:xfrm>
            <a:off x="2905284" y="1707449"/>
            <a:ext cx="5736289" cy="738972"/>
          </a:xfrm>
          <a:prstGeom prst="roundRect">
            <a:avLst>
              <a:gd name="adj" fmla="val 1353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9" name="Google Shape;1119;p153"/>
          <p:cNvSpPr/>
          <p:nvPr/>
        </p:nvSpPr>
        <p:spPr>
          <a:xfrm>
            <a:off x="2905285" y="2641971"/>
            <a:ext cx="5736290" cy="738972"/>
          </a:xfrm>
          <a:prstGeom prst="roundRect">
            <a:avLst>
              <a:gd name="adj" fmla="val 1353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20" name="Google Shape;1120;p153"/>
          <p:cNvCxnSpPr/>
          <p:nvPr/>
        </p:nvCxnSpPr>
        <p:spPr>
          <a:xfrm>
            <a:off x="7520637" y="2353239"/>
            <a:ext cx="0" cy="122173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1" name="Google Shape;1121;p153"/>
          <p:cNvSpPr/>
          <p:nvPr/>
        </p:nvSpPr>
        <p:spPr>
          <a:xfrm>
            <a:off x="6543976" y="2729395"/>
            <a:ext cx="1980063" cy="559504"/>
          </a:xfrm>
          <a:prstGeom prst="roundRect">
            <a:avLst>
              <a:gd name="adj" fmla="val 9461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2" name="Google Shape;1122;p153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3" name="Google Shape;1123;p153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24" name="Google Shape;1124;p153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5" name="Google Shape;1125;p153"/>
          <p:cNvSpPr/>
          <p:nvPr/>
        </p:nvSpPr>
        <p:spPr>
          <a:xfrm>
            <a:off x="7121142" y="3775916"/>
            <a:ext cx="3873492" cy="1710484"/>
          </a:xfrm>
          <a:prstGeom prst="roundRect">
            <a:avLst>
              <a:gd name="adj" fmla="val 450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6" name="Google Shape;1126;p153"/>
          <p:cNvSpPr/>
          <p:nvPr/>
        </p:nvSpPr>
        <p:spPr>
          <a:xfrm>
            <a:off x="1219206" y="3775916"/>
            <a:ext cx="5679215" cy="738972"/>
          </a:xfrm>
          <a:prstGeom prst="roundRect">
            <a:avLst>
              <a:gd name="adj" fmla="val 1353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27" name="Google Shape;1127;p153"/>
          <p:cNvCxnSpPr/>
          <p:nvPr/>
        </p:nvCxnSpPr>
        <p:spPr>
          <a:xfrm>
            <a:off x="5776368" y="3574971"/>
            <a:ext cx="3278035" cy="0"/>
          </a:xfrm>
          <a:prstGeom prst="straightConnector1">
            <a:avLst/>
          </a:prstGeom>
          <a:noFill/>
          <a:ln w="9525" cap="flat" cmpd="sng">
            <a:solidFill>
              <a:srgbClr val="6E6F7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28" name="Google Shape;1128;p153"/>
          <p:cNvCxnSpPr/>
          <p:nvPr/>
        </p:nvCxnSpPr>
        <p:spPr>
          <a:xfrm>
            <a:off x="5783320" y="3574971"/>
            <a:ext cx="0" cy="29203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29" name="Google Shape;1129;p153"/>
          <p:cNvCxnSpPr/>
          <p:nvPr/>
        </p:nvCxnSpPr>
        <p:spPr>
          <a:xfrm>
            <a:off x="9054403" y="3574971"/>
            <a:ext cx="0" cy="29203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30" name="Google Shape;1130;p153"/>
          <p:cNvCxnSpPr/>
          <p:nvPr/>
        </p:nvCxnSpPr>
        <p:spPr>
          <a:xfrm>
            <a:off x="9054403" y="4415499"/>
            <a:ext cx="0" cy="71798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31" name="Google Shape;1131;p153"/>
          <p:cNvCxnSpPr/>
          <p:nvPr/>
        </p:nvCxnSpPr>
        <p:spPr>
          <a:xfrm>
            <a:off x="7815548" y="4686939"/>
            <a:ext cx="2473402" cy="0"/>
          </a:xfrm>
          <a:prstGeom prst="straightConnector1">
            <a:avLst/>
          </a:prstGeom>
          <a:noFill/>
          <a:ln w="9525" cap="flat" cmpd="sng">
            <a:solidFill>
              <a:srgbClr val="6E6F7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32" name="Google Shape;1132;p153"/>
          <p:cNvCxnSpPr/>
          <p:nvPr/>
        </p:nvCxnSpPr>
        <p:spPr>
          <a:xfrm>
            <a:off x="7815548" y="4686949"/>
            <a:ext cx="0" cy="44653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33" name="Google Shape;1133;p153"/>
          <p:cNvCxnSpPr/>
          <p:nvPr/>
        </p:nvCxnSpPr>
        <p:spPr>
          <a:xfrm>
            <a:off x="10288951" y="4686949"/>
            <a:ext cx="0" cy="44653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4" name="Google Shape;1134;p153"/>
          <p:cNvSpPr/>
          <p:nvPr/>
        </p:nvSpPr>
        <p:spPr>
          <a:xfrm>
            <a:off x="7273807" y="4974916"/>
            <a:ext cx="1102481" cy="4073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6E6F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153"/>
          <p:cNvSpPr/>
          <p:nvPr/>
        </p:nvSpPr>
        <p:spPr>
          <a:xfrm>
            <a:off x="6543975" y="2729394"/>
            <a:ext cx="1980062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6" name="Google Shape;1136;p153"/>
          <p:cNvSpPr/>
          <p:nvPr/>
        </p:nvSpPr>
        <p:spPr>
          <a:xfrm>
            <a:off x="4807867" y="3867007"/>
            <a:ext cx="1953327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p153"/>
          <p:cNvSpPr/>
          <p:nvPr/>
        </p:nvSpPr>
        <p:spPr>
          <a:xfrm>
            <a:off x="8059311" y="3867006"/>
            <a:ext cx="1953327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8" name="Google Shape;1138;p153"/>
          <p:cNvSpPr/>
          <p:nvPr/>
        </p:nvSpPr>
        <p:spPr>
          <a:xfrm>
            <a:off x="4807868" y="3867007"/>
            <a:ext cx="1953327" cy="548482"/>
          </a:xfrm>
          <a:prstGeom prst="roundRect">
            <a:avLst>
              <a:gd name="adj" fmla="val 11766"/>
            </a:avLst>
          </a:prstGeom>
          <a:noFill/>
          <a:ln w="12700" cap="flat" cmpd="sng">
            <a:solidFill>
              <a:srgbClr val="8101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DA00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9" name="Google Shape;1139;p153"/>
          <p:cNvSpPr/>
          <p:nvPr/>
        </p:nvSpPr>
        <p:spPr>
          <a:xfrm>
            <a:off x="8059315" y="3867007"/>
            <a:ext cx="1953327" cy="548482"/>
          </a:xfrm>
          <a:prstGeom prst="roundRect">
            <a:avLst>
              <a:gd name="adj" fmla="val 12991"/>
            </a:avLst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0" name="Google Shape;1140;p153"/>
          <p:cNvSpPr/>
          <p:nvPr/>
        </p:nvSpPr>
        <p:spPr>
          <a:xfrm>
            <a:off x="8561284" y="4974916"/>
            <a:ext cx="1102481" cy="4073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6E6F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1" name="Google Shape;1141;p153"/>
          <p:cNvSpPr/>
          <p:nvPr/>
        </p:nvSpPr>
        <p:spPr>
          <a:xfrm>
            <a:off x="9836419" y="4974916"/>
            <a:ext cx="996894" cy="4073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6E6F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2" name="Google Shape;1142;p153"/>
          <p:cNvSpPr/>
          <p:nvPr/>
        </p:nvSpPr>
        <p:spPr>
          <a:xfrm>
            <a:off x="6570710" y="1804757"/>
            <a:ext cx="1953328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3" name="Google Shape;1143;p153"/>
          <p:cNvSpPr/>
          <p:nvPr/>
        </p:nvSpPr>
        <p:spPr>
          <a:xfrm>
            <a:off x="6570712" y="1804758"/>
            <a:ext cx="1953327" cy="548481"/>
          </a:xfrm>
          <a:prstGeom prst="roundRect">
            <a:avLst>
              <a:gd name="adj" fmla="val 10541"/>
            </a:avLst>
          </a:prstGeom>
          <a:noFill/>
          <a:ln w="127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4" name="Google Shape;1144;p153"/>
          <p:cNvSpPr txBox="1">
            <a:spLocks noGrp="1"/>
          </p:cNvSpPr>
          <p:nvPr>
            <p:ph type="body" idx="1"/>
          </p:nvPr>
        </p:nvSpPr>
        <p:spPr>
          <a:xfrm>
            <a:off x="3024606" y="1834023"/>
            <a:ext cx="3295695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5" name="Google Shape;1145;p153"/>
          <p:cNvSpPr txBox="1">
            <a:spLocks noGrp="1"/>
          </p:cNvSpPr>
          <p:nvPr>
            <p:ph type="body" idx="2"/>
          </p:nvPr>
        </p:nvSpPr>
        <p:spPr>
          <a:xfrm>
            <a:off x="3024606" y="2758429"/>
            <a:ext cx="3295695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6" name="Google Shape;1146;p153"/>
          <p:cNvSpPr txBox="1">
            <a:spLocks noGrp="1"/>
          </p:cNvSpPr>
          <p:nvPr>
            <p:ph type="body" idx="3"/>
          </p:nvPr>
        </p:nvSpPr>
        <p:spPr>
          <a:xfrm>
            <a:off x="1365765" y="3900593"/>
            <a:ext cx="3181943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7" name="Google Shape;1147;p153"/>
          <p:cNvSpPr txBox="1">
            <a:spLocks noGrp="1"/>
          </p:cNvSpPr>
          <p:nvPr>
            <p:ph type="body" idx="4"/>
          </p:nvPr>
        </p:nvSpPr>
        <p:spPr>
          <a:xfrm>
            <a:off x="6570716" y="2038803"/>
            <a:ext cx="1953324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8" name="Google Shape;1148;p153"/>
          <p:cNvSpPr txBox="1">
            <a:spLocks noGrp="1"/>
          </p:cNvSpPr>
          <p:nvPr>
            <p:ph type="body" idx="5"/>
          </p:nvPr>
        </p:nvSpPr>
        <p:spPr>
          <a:xfrm>
            <a:off x="6570711" y="2992033"/>
            <a:ext cx="1932451" cy="2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9" name="Google Shape;1149;p153"/>
          <p:cNvSpPr txBox="1">
            <a:spLocks noGrp="1"/>
          </p:cNvSpPr>
          <p:nvPr>
            <p:ph type="body" idx="6"/>
          </p:nvPr>
        </p:nvSpPr>
        <p:spPr>
          <a:xfrm>
            <a:off x="4807870" y="4092695"/>
            <a:ext cx="1953326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0" name="Google Shape;1150;p153"/>
          <p:cNvSpPr txBox="1">
            <a:spLocks noGrp="1"/>
          </p:cNvSpPr>
          <p:nvPr>
            <p:ph type="body" idx="7"/>
          </p:nvPr>
        </p:nvSpPr>
        <p:spPr>
          <a:xfrm>
            <a:off x="8059647" y="4091595"/>
            <a:ext cx="1952994" cy="32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1" name="Google Shape;1151;p153"/>
          <p:cNvSpPr txBox="1">
            <a:spLocks noGrp="1"/>
          </p:cNvSpPr>
          <p:nvPr>
            <p:ph type="body" idx="8"/>
          </p:nvPr>
        </p:nvSpPr>
        <p:spPr>
          <a:xfrm>
            <a:off x="7273803" y="5047486"/>
            <a:ext cx="1097982" cy="39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2" name="Google Shape;1152;p153"/>
          <p:cNvSpPr txBox="1">
            <a:spLocks noGrp="1"/>
          </p:cNvSpPr>
          <p:nvPr>
            <p:ph type="body" idx="9"/>
          </p:nvPr>
        </p:nvSpPr>
        <p:spPr>
          <a:xfrm>
            <a:off x="8582156" y="5047486"/>
            <a:ext cx="1081606" cy="39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3" name="Google Shape;1153;p153"/>
          <p:cNvSpPr txBox="1">
            <a:spLocks noGrp="1"/>
          </p:cNvSpPr>
          <p:nvPr>
            <p:ph type="body" idx="13"/>
          </p:nvPr>
        </p:nvSpPr>
        <p:spPr>
          <a:xfrm>
            <a:off x="9836419" y="5047486"/>
            <a:ext cx="996894" cy="39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820440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step1">
  <p:cSld name="divider slide step1">
    <p:bg>
      <p:bgPr>
        <a:solidFill>
          <a:srgbClr val="3F3F3F"/>
        </a:solidFill>
        <a:effectLst/>
      </p:bgPr>
    </p:bg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" name="Google Shape;1155;p154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156" name="Google Shape;1156;p154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7" name="Google Shape;1157;p154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58" name="Google Shape;1158;p154"/>
          <p:cNvSpPr/>
          <p:nvPr/>
        </p:nvSpPr>
        <p:spPr>
          <a:xfrm>
            <a:off x="304805" y="245814"/>
            <a:ext cx="11584807" cy="1406594"/>
          </a:xfrm>
          <a:prstGeom prst="round2SameRect">
            <a:avLst>
              <a:gd name="adj1" fmla="val 7370"/>
              <a:gd name="adj2" fmla="val 0"/>
            </a:avLst>
          </a:prstGeom>
          <a:gradFill>
            <a:gsLst>
              <a:gs pos="0">
                <a:schemeClr val="accent1"/>
              </a:gs>
              <a:gs pos="21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54"/>
          <p:cNvSpPr/>
          <p:nvPr/>
        </p:nvSpPr>
        <p:spPr>
          <a:xfrm rot="10800000">
            <a:off x="304805" y="1652408"/>
            <a:ext cx="11584807" cy="4218900"/>
          </a:xfrm>
          <a:prstGeom prst="round2SameRect">
            <a:avLst>
              <a:gd name="adj1" fmla="val 1821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0" name="Google Shape;1160;p154"/>
          <p:cNvSpPr txBox="1"/>
          <p:nvPr/>
        </p:nvSpPr>
        <p:spPr>
          <a:xfrm>
            <a:off x="564156" y="258972"/>
            <a:ext cx="1222100" cy="139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/>
          </a:p>
        </p:txBody>
      </p:sp>
      <p:sp>
        <p:nvSpPr>
          <p:cNvPr id="1161" name="Google Shape;1161;p154"/>
          <p:cNvSpPr txBox="1">
            <a:spLocks noGrp="1"/>
          </p:cNvSpPr>
          <p:nvPr>
            <p:ph type="body" idx="1"/>
          </p:nvPr>
        </p:nvSpPr>
        <p:spPr>
          <a:xfrm>
            <a:off x="762794" y="1941534"/>
            <a:ext cx="10671859" cy="392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05709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step2">
  <p:cSld name="divider slide step2">
    <p:bg>
      <p:bgPr>
        <a:solidFill>
          <a:srgbClr val="3F3F3F"/>
        </a:solidFill>
        <a:effectLst/>
      </p:bgPr>
    </p:bg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3" name="Google Shape;1163;p155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164" name="Google Shape;1164;p155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5" name="Google Shape;1165;p155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66" name="Google Shape;1166;p155"/>
          <p:cNvSpPr/>
          <p:nvPr/>
        </p:nvSpPr>
        <p:spPr>
          <a:xfrm rot="10800000">
            <a:off x="304795" y="1652408"/>
            <a:ext cx="11584807" cy="4218900"/>
          </a:xfrm>
          <a:prstGeom prst="round2SameRect">
            <a:avLst>
              <a:gd name="adj1" fmla="val 1821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7" name="Google Shape;1167;p155"/>
          <p:cNvSpPr/>
          <p:nvPr/>
        </p:nvSpPr>
        <p:spPr>
          <a:xfrm>
            <a:off x="304805" y="245814"/>
            <a:ext cx="11584807" cy="1406594"/>
          </a:xfrm>
          <a:prstGeom prst="round2SameRect">
            <a:avLst>
              <a:gd name="adj1" fmla="val 7370"/>
              <a:gd name="adj2" fmla="val 0"/>
            </a:avLst>
          </a:prstGeom>
          <a:gradFill>
            <a:gsLst>
              <a:gs pos="0">
                <a:schemeClr val="accent5"/>
              </a:gs>
              <a:gs pos="2100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8" name="Google Shape;1168;p155"/>
          <p:cNvSpPr txBox="1">
            <a:spLocks noGrp="1"/>
          </p:cNvSpPr>
          <p:nvPr>
            <p:ph type="body" idx="1"/>
          </p:nvPr>
        </p:nvSpPr>
        <p:spPr>
          <a:xfrm>
            <a:off x="762795" y="1941534"/>
            <a:ext cx="10700918" cy="392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9" name="Google Shape;1169;p155"/>
          <p:cNvSpPr txBox="1"/>
          <p:nvPr/>
        </p:nvSpPr>
        <p:spPr>
          <a:xfrm>
            <a:off x="564155" y="258972"/>
            <a:ext cx="1399116" cy="139343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91228449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step3">
  <p:cSld name="divider slide step3">
    <p:bg>
      <p:bgPr>
        <a:solidFill>
          <a:srgbClr val="3F3F3F"/>
        </a:solidFill>
        <a:effectLst/>
      </p:bgPr>
    </p:bg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1" name="Google Shape;1171;p156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172" name="Google Shape;1172;p156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3" name="Google Shape;1173;p156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74" name="Google Shape;1174;p156"/>
          <p:cNvSpPr/>
          <p:nvPr/>
        </p:nvSpPr>
        <p:spPr>
          <a:xfrm rot="10800000">
            <a:off x="304795" y="1652408"/>
            <a:ext cx="11584807" cy="4218900"/>
          </a:xfrm>
          <a:prstGeom prst="round2SameRect">
            <a:avLst>
              <a:gd name="adj1" fmla="val 1821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5" name="Google Shape;1175;p156"/>
          <p:cNvSpPr/>
          <p:nvPr/>
        </p:nvSpPr>
        <p:spPr>
          <a:xfrm>
            <a:off x="304805" y="245814"/>
            <a:ext cx="11584807" cy="1406594"/>
          </a:xfrm>
          <a:prstGeom prst="round2SameRect">
            <a:avLst>
              <a:gd name="adj1" fmla="val 7370"/>
              <a:gd name="adj2" fmla="val 0"/>
            </a:avLst>
          </a:prstGeom>
          <a:gradFill>
            <a:gsLst>
              <a:gs pos="0">
                <a:schemeClr val="accent3"/>
              </a:gs>
              <a:gs pos="21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6" name="Google Shape;1176;p156"/>
          <p:cNvSpPr txBox="1">
            <a:spLocks noGrp="1"/>
          </p:cNvSpPr>
          <p:nvPr>
            <p:ph type="body" idx="1"/>
          </p:nvPr>
        </p:nvSpPr>
        <p:spPr>
          <a:xfrm>
            <a:off x="762798" y="1941534"/>
            <a:ext cx="10788095" cy="392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7" name="Google Shape;1177;p156"/>
          <p:cNvSpPr txBox="1"/>
          <p:nvPr/>
        </p:nvSpPr>
        <p:spPr>
          <a:xfrm>
            <a:off x="564153" y="245814"/>
            <a:ext cx="1302561" cy="14065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3363287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step4">
  <p:cSld name="divider slide step4">
    <p:bg>
      <p:bgPr>
        <a:solidFill>
          <a:srgbClr val="3F3F3F"/>
        </a:solidFill>
        <a:effectLst/>
      </p:bgPr>
    </p:bg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9" name="Google Shape;1179;p157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180" name="Google Shape;1180;p157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1" name="Google Shape;1181;p157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82" name="Google Shape;1182;p157"/>
          <p:cNvSpPr/>
          <p:nvPr/>
        </p:nvSpPr>
        <p:spPr>
          <a:xfrm rot="10800000">
            <a:off x="304795" y="1652408"/>
            <a:ext cx="11584807" cy="4218900"/>
          </a:xfrm>
          <a:prstGeom prst="round2SameRect">
            <a:avLst>
              <a:gd name="adj1" fmla="val 1821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3" name="Google Shape;1183;p157"/>
          <p:cNvSpPr/>
          <p:nvPr/>
        </p:nvSpPr>
        <p:spPr>
          <a:xfrm>
            <a:off x="304805" y="245814"/>
            <a:ext cx="11584807" cy="1406594"/>
          </a:xfrm>
          <a:prstGeom prst="round2SameRect">
            <a:avLst>
              <a:gd name="adj1" fmla="val 7370"/>
              <a:gd name="adj2" fmla="val 0"/>
            </a:avLst>
          </a:prstGeom>
          <a:gradFill>
            <a:gsLst>
              <a:gs pos="0">
                <a:srgbClr val="81017E"/>
              </a:gs>
              <a:gs pos="2100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4" name="Google Shape;1184;p157"/>
          <p:cNvSpPr txBox="1">
            <a:spLocks noGrp="1"/>
          </p:cNvSpPr>
          <p:nvPr>
            <p:ph type="body" idx="1"/>
          </p:nvPr>
        </p:nvSpPr>
        <p:spPr>
          <a:xfrm>
            <a:off x="762798" y="1941534"/>
            <a:ext cx="10759036" cy="392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5" name="Google Shape;1185;p157"/>
          <p:cNvSpPr txBox="1"/>
          <p:nvPr/>
        </p:nvSpPr>
        <p:spPr>
          <a:xfrm>
            <a:off x="564152" y="245814"/>
            <a:ext cx="1310608" cy="1406594"/>
          </a:xfrm>
          <a:prstGeom prst="rect">
            <a:avLst/>
          </a:prstGeom>
          <a:solidFill>
            <a:srgbClr val="81017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9910751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step5">
  <p:cSld name="divider slide step5">
    <p:bg>
      <p:bgPr>
        <a:solidFill>
          <a:srgbClr val="3F3F3F"/>
        </a:solidFill>
        <a:effectLst/>
      </p:bgPr>
    </p:bg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" name="Google Shape;1187;p158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188" name="Google Shape;1188;p158"/>
          <p:cNvSpPr/>
          <p:nvPr/>
        </p:nvSpPr>
        <p:spPr>
          <a:xfrm>
            <a:off x="304805" y="245814"/>
            <a:ext cx="11584807" cy="1406594"/>
          </a:xfrm>
          <a:prstGeom prst="round2SameRect">
            <a:avLst>
              <a:gd name="adj1" fmla="val 7370"/>
              <a:gd name="adj2" fmla="val 0"/>
            </a:avLst>
          </a:prstGeom>
          <a:gradFill>
            <a:gsLst>
              <a:gs pos="0">
                <a:srgbClr val="0C2577"/>
              </a:gs>
              <a:gs pos="21000">
                <a:srgbClr val="0C2577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9" name="Google Shape;1189;p158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0" name="Google Shape;1190;p158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91" name="Google Shape;1191;p158"/>
          <p:cNvSpPr/>
          <p:nvPr/>
        </p:nvSpPr>
        <p:spPr>
          <a:xfrm rot="10800000">
            <a:off x="304795" y="1652408"/>
            <a:ext cx="11584807" cy="4218900"/>
          </a:xfrm>
          <a:prstGeom prst="round2SameRect">
            <a:avLst>
              <a:gd name="adj1" fmla="val 1821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2" name="Google Shape;1192;p158"/>
          <p:cNvSpPr txBox="1">
            <a:spLocks noGrp="1"/>
          </p:cNvSpPr>
          <p:nvPr>
            <p:ph type="body" idx="1"/>
          </p:nvPr>
        </p:nvSpPr>
        <p:spPr>
          <a:xfrm>
            <a:off x="762798" y="1941534"/>
            <a:ext cx="10788095" cy="392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00206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3" name="Google Shape;1193;p158"/>
          <p:cNvSpPr txBox="1"/>
          <p:nvPr/>
        </p:nvSpPr>
        <p:spPr>
          <a:xfrm>
            <a:off x="564153" y="245814"/>
            <a:ext cx="1302561" cy="1406594"/>
          </a:xfrm>
          <a:prstGeom prst="rect">
            <a:avLst/>
          </a:prstGeom>
          <a:solidFill>
            <a:srgbClr val="0C257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16448148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&amp;A">
  <p:cSld name="Q&amp;A"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5" name="Google Shape;1195;p1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6" name="Google Shape;1196;p159"/>
          <p:cNvPicPr preferRelativeResize="0"/>
          <p:nvPr/>
        </p:nvPicPr>
        <p:blipFill rotWithShape="1">
          <a:blip r:embed="rId3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197" name="Google Shape;1197;p159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8" name="Google Shape;1198;p159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99" name="Google Shape;1199;p159"/>
          <p:cNvSpPr txBox="1"/>
          <p:nvPr/>
        </p:nvSpPr>
        <p:spPr>
          <a:xfrm>
            <a:off x="751423" y="801264"/>
            <a:ext cx="5778500" cy="129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Q&amp;A</a:t>
            </a:r>
            <a:endParaRPr sz="3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128837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1" name="Google Shape;1201;p1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p160"/>
          <p:cNvPicPr preferRelativeResize="0"/>
          <p:nvPr/>
        </p:nvPicPr>
        <p:blipFill rotWithShape="1">
          <a:blip r:embed="rId3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203" name="Google Shape;1203;p160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4" name="Google Shape;1204;p160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05" name="Google Shape;1205;p160"/>
          <p:cNvSpPr txBox="1"/>
          <p:nvPr/>
        </p:nvSpPr>
        <p:spPr>
          <a:xfrm>
            <a:off x="751423" y="801264"/>
            <a:ext cx="5778500" cy="129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Thank you.</a:t>
            </a:r>
            <a:endParaRPr sz="3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719019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gray">
  <p:cSld name="Blank slide gray">
    <p:bg>
      <p:bgPr>
        <a:solidFill>
          <a:schemeClr val="lt2"/>
        </a:solidFill>
        <a:effectLst/>
      </p:bgPr>
    </p:bg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161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8" name="Google Shape;1208;p161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09" name="Google Shape;1209;p161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314896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white">
  <p:cSld name="Blank slide white"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1" name="Google Shape;1211;p162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212" name="Google Shape;1212;p162"/>
          <p:cNvSpPr txBox="1">
            <a:spLocks noGrp="1"/>
          </p:cNvSpPr>
          <p:nvPr>
            <p:ph type="body" idx="1"/>
          </p:nvPr>
        </p:nvSpPr>
        <p:spPr>
          <a:xfrm>
            <a:off x="755904" y="521208"/>
            <a:ext cx="10517716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solidFill>
                  <a:srgbClr val="067AB4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3" name="Google Shape;1213;p162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4" name="Google Shape;1214;p162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57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Purple 2">
  <p:cSld name="Divider Slide Purple 2"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8" name="Google Shape;1378;p1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9" name="Google Shape;1379;p191"/>
          <p:cNvPicPr preferRelativeResize="0"/>
          <p:nvPr/>
        </p:nvPicPr>
        <p:blipFill rotWithShape="1">
          <a:blip r:embed="rId3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80" name="Google Shape;1380;p191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1" name="Google Shape;1381;p191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82" name="Google Shape;1382;p191"/>
          <p:cNvSpPr txBox="1">
            <a:spLocks noGrp="1"/>
          </p:cNvSpPr>
          <p:nvPr>
            <p:ph type="body" idx="1"/>
          </p:nvPr>
        </p:nvSpPr>
        <p:spPr>
          <a:xfrm>
            <a:off x="867675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3" name="Google Shape;1383;p191"/>
          <p:cNvSpPr txBox="1">
            <a:spLocks noGrp="1"/>
          </p:cNvSpPr>
          <p:nvPr>
            <p:ph type="body" idx="2"/>
          </p:nvPr>
        </p:nvSpPr>
        <p:spPr>
          <a:xfrm>
            <a:off x="867675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86444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ange Informational Slide">
  <p:cSld name="Orange Informational Slide"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58"/>
          <p:cNvSpPr txBox="1">
            <a:spLocks noGrp="1"/>
          </p:cNvSpPr>
          <p:nvPr>
            <p:ph type="sldNum" idx="12"/>
          </p:nvPr>
        </p:nvSpPr>
        <p:spPr>
          <a:xfrm>
            <a:off x="436033" y="6302353"/>
            <a:ext cx="4487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22" name="Google Shape;1222;p58"/>
          <p:cNvSpPr txBox="1">
            <a:spLocks noGrp="1"/>
          </p:cNvSpPr>
          <p:nvPr>
            <p:ph type="title"/>
          </p:nvPr>
        </p:nvSpPr>
        <p:spPr>
          <a:xfrm>
            <a:off x="657726" y="365127"/>
            <a:ext cx="10876548" cy="72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596">
                <a:solidFill>
                  <a:srgbClr val="009FDA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3" name="Google Shape;1223;p58"/>
          <p:cNvSpPr txBox="1">
            <a:spLocks noGrp="1"/>
          </p:cNvSpPr>
          <p:nvPr>
            <p:ph type="body" idx="1"/>
          </p:nvPr>
        </p:nvSpPr>
        <p:spPr>
          <a:xfrm>
            <a:off x="657726" y="1491136"/>
            <a:ext cx="1087654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24" name="Google Shape;1224;p58"/>
          <p:cNvPicPr preferRelativeResize="0"/>
          <p:nvPr/>
        </p:nvPicPr>
        <p:blipFill rotWithShape="1">
          <a:blip r:embed="rId2">
            <a:alphaModFix/>
          </a:blip>
          <a:srcRect r="331"/>
          <a:stretch/>
        </p:blipFill>
        <p:spPr>
          <a:xfrm>
            <a:off x="483480" y="610744"/>
            <a:ext cx="11708521" cy="554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5" name="Google Shape;1225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5638585"/>
            <a:ext cx="12206868" cy="1220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6" name="Google Shape;1226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1004" y="6220322"/>
            <a:ext cx="1543411" cy="560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7" name="Google Shape;1227;p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21678" y="6263776"/>
            <a:ext cx="1885551" cy="434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8" name="Google Shape;1228;p5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74822" y="6108192"/>
            <a:ext cx="1474055" cy="749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560194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59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1" name="Google Shape;1231;p59"/>
          <p:cNvSpPr txBox="1">
            <a:spLocks noGrp="1"/>
          </p:cNvSpPr>
          <p:nvPr>
            <p:ph type="body" idx="1"/>
          </p:nvPr>
        </p:nvSpPr>
        <p:spPr>
          <a:xfrm>
            <a:off x="914401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197196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60"/>
          <p:cNvSpPr/>
          <p:nvPr/>
        </p:nvSpPr>
        <p:spPr>
          <a:xfrm>
            <a:off x="2118" y="3"/>
            <a:ext cx="12230100" cy="59150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98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4" name="Google Shape;1234;p60"/>
          <p:cNvSpPr txBox="1">
            <a:spLocks noGrp="1"/>
          </p:cNvSpPr>
          <p:nvPr>
            <p:ph type="sldNum" idx="12"/>
          </p:nvPr>
        </p:nvSpPr>
        <p:spPr>
          <a:xfrm>
            <a:off x="436033" y="6302353"/>
            <a:ext cx="4487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35" name="Google Shape;1235;p6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3128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422444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65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8" name="Google Shape;1238;p65"/>
          <p:cNvSpPr txBox="1">
            <a:spLocks noGrp="1"/>
          </p:cNvSpPr>
          <p:nvPr>
            <p:ph type="body" idx="1"/>
          </p:nvPr>
        </p:nvSpPr>
        <p:spPr>
          <a:xfrm>
            <a:off x="751418" y="1814515"/>
            <a:ext cx="10665882" cy="412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Char char="•"/>
              <a:defRPr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60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440"/>
              <a:buChar char="–"/>
              <a:defRPr/>
            </a:lvl4pPr>
            <a:lvl5pPr marL="2286000" lvl="4" indent="-309879" algn="l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28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9" name="Google Shape;1239;p65"/>
          <p:cNvSpPr txBox="1">
            <a:spLocks noGrp="1"/>
          </p:cNvSpPr>
          <p:nvPr>
            <p:ph type="dt" idx="10"/>
          </p:nvPr>
        </p:nvSpPr>
        <p:spPr>
          <a:xfrm>
            <a:off x="1625604" y="6172209"/>
            <a:ext cx="416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0" name="Google Shape;1240;p65"/>
          <p:cNvSpPr txBox="1">
            <a:spLocks noGrp="1"/>
          </p:cNvSpPr>
          <p:nvPr>
            <p:ph type="sldNum" idx="12"/>
          </p:nvPr>
        </p:nvSpPr>
        <p:spPr>
          <a:xfrm>
            <a:off x="711203" y="6172209"/>
            <a:ext cx="9144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1514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66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3" name="Google Shape;1243;p6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3128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4" name="Google Shape;1244;p66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5" name="Google Shape;1245;p66"/>
          <p:cNvSpPr txBox="1">
            <a:spLocks noGrp="1"/>
          </p:cNvSpPr>
          <p:nvPr>
            <p:ph type="sldNum" idx="12"/>
          </p:nvPr>
        </p:nvSpPr>
        <p:spPr>
          <a:xfrm>
            <a:off x="436033" y="6302353"/>
            <a:ext cx="4487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8769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">
  <p:cSld name="Text slide ">
    <p:bg>
      <p:bgPr>
        <a:solidFill>
          <a:schemeClr val="lt2"/>
        </a:solidFill>
        <a:effectLst/>
      </p:bgPr>
    </p:bg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67"/>
          <p:cNvSpPr>
            <a:spLocks noGrp="1"/>
          </p:cNvSpPr>
          <p:nvPr>
            <p:ph type="body" idx="1"/>
          </p:nvPr>
        </p:nvSpPr>
        <p:spPr>
          <a:xfrm>
            <a:off x="476252" y="1286001"/>
            <a:ext cx="11238520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182875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>
                <a:solidFill>
                  <a:schemeClr val="dk2"/>
                </a:solidFill>
              </a:defRPr>
            </a:lvl4pPr>
            <a:lvl5pPr marL="2286000" lvl="4" indent="-30987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8" name="Google Shape;1248;p67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9" name="Google Shape;1249;p67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0" name="Google Shape;1250;p67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2458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block - with bar">
  <p:cSld name="Text block - with bar"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p69"/>
          <p:cNvSpPr txBox="1">
            <a:spLocks noGrp="1"/>
          </p:cNvSpPr>
          <p:nvPr>
            <p:ph type="title"/>
          </p:nvPr>
        </p:nvSpPr>
        <p:spPr>
          <a:xfrm>
            <a:off x="609600" y="274640"/>
            <a:ext cx="10972800" cy="84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729" b="1" i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3" name="Google Shape;1253;p69"/>
          <p:cNvSpPr txBox="1">
            <a:spLocks noGrp="1"/>
          </p:cNvSpPr>
          <p:nvPr>
            <p:ph type="body" idx="1"/>
          </p:nvPr>
        </p:nvSpPr>
        <p:spPr>
          <a:xfrm>
            <a:off x="604839" y="1239433"/>
            <a:ext cx="10993437" cy="4705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4" name="Google Shape;1254;p69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66"/>
              <a:buFont typeface="Calibri"/>
              <a:buNone/>
              <a:defRPr sz="1066" b="0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5" name="Google Shape;1255;p69"/>
          <p:cNvSpPr txBox="1">
            <a:spLocks noGrp="1"/>
          </p:cNvSpPr>
          <p:nvPr>
            <p:ph type="sldNum" idx="12"/>
          </p:nvPr>
        </p:nvSpPr>
        <p:spPr>
          <a:xfrm>
            <a:off x="436033" y="6302353"/>
            <a:ext cx="4487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62164"/>
      </p:ext>
    </p:extLst>
  </p:cSld>
  <p:clrMapOvr>
    <a:masterClrMapping/>
  </p:clrMapOvr>
  <p:transition spd="med">
    <p:push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Gray Back">
  <p:cSld name="Title Only Gray Back">
    <p:bg>
      <p:bgPr>
        <a:solidFill>
          <a:schemeClr val="lt2"/>
        </a:solidFill>
        <a:effectLst/>
      </p:bgPr>
    </p:bg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70"/>
          <p:cNvSpPr txBox="1">
            <a:spLocks noGrp="1"/>
          </p:cNvSpPr>
          <p:nvPr>
            <p:ph type="sldNum" idx="12"/>
          </p:nvPr>
        </p:nvSpPr>
        <p:spPr>
          <a:xfrm>
            <a:off x="482601" y="6347050"/>
            <a:ext cx="249766" cy="24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58" name="Google Shape;1258;p70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431385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71"/>
          <p:cNvSpPr txBox="1">
            <a:spLocks noGrp="1"/>
          </p:cNvSpPr>
          <p:nvPr>
            <p:ph type="sldNum" idx="12"/>
          </p:nvPr>
        </p:nvSpPr>
        <p:spPr>
          <a:xfrm>
            <a:off x="436033" y="6302353"/>
            <a:ext cx="4487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sp>
        <p:nvSpPr>
          <p:cNvPr id="1261" name="Google Shape;1261;p71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2" name="Google Shape;1262;p71"/>
          <p:cNvSpPr txBox="1">
            <a:spLocks noGrp="1"/>
          </p:cNvSpPr>
          <p:nvPr>
            <p:ph type="body" idx="1"/>
          </p:nvPr>
        </p:nvSpPr>
        <p:spPr>
          <a:xfrm>
            <a:off x="491067" y="1139370"/>
            <a:ext cx="11211984" cy="4812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3" name="Google Shape;1263;p71"/>
          <p:cNvSpPr txBox="1">
            <a:spLocks noGrp="1"/>
          </p:cNvSpPr>
          <p:nvPr>
            <p:ph type="ftr" idx="11"/>
          </p:nvPr>
        </p:nvSpPr>
        <p:spPr>
          <a:xfrm>
            <a:off x="2419187" y="6398261"/>
            <a:ext cx="7355744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8563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contents page">
  <p:cSld name="One column contents page"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74"/>
          <p:cNvSpPr txBox="1">
            <a:spLocks noGrp="1"/>
          </p:cNvSpPr>
          <p:nvPr>
            <p:ph type="body" idx="1"/>
          </p:nvPr>
        </p:nvSpPr>
        <p:spPr>
          <a:xfrm>
            <a:off x="542978" y="1447800"/>
            <a:ext cx="9820228" cy="3334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484848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484848"/>
                </a:solidFill>
              </a:defRPr>
            </a:lvl2pPr>
            <a:lvl3pPr marL="1371600" lvl="2" indent="-342900" algn="l">
              <a:spcBef>
                <a:spcPts val="600"/>
              </a:spcBef>
              <a:spcAft>
                <a:spcPts val="0"/>
              </a:spcAft>
              <a:buClr>
                <a:srgbClr val="484848"/>
              </a:buClr>
              <a:buSzPts val="1800"/>
              <a:buChar char="•"/>
              <a:defRPr sz="1800">
                <a:solidFill>
                  <a:srgbClr val="484848"/>
                </a:solidFill>
              </a:defRPr>
            </a:lvl3pPr>
            <a:lvl4pPr marL="1828800" lvl="3" indent="-330200" algn="l">
              <a:spcBef>
                <a:spcPts val="400"/>
              </a:spcBef>
              <a:spcAft>
                <a:spcPts val="0"/>
              </a:spcAft>
              <a:buClr>
                <a:srgbClr val="484848"/>
              </a:buClr>
              <a:buSzPts val="1600"/>
              <a:buChar char="–"/>
              <a:defRPr sz="1600">
                <a:solidFill>
                  <a:srgbClr val="484848"/>
                </a:solidFill>
              </a:defRPr>
            </a:lvl4pPr>
            <a:lvl5pPr marL="2286000" lvl="4" indent="-33020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1600">
                <a:solidFill>
                  <a:srgbClr val="48484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 sz="1800"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libri"/>
              <a:buNone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66" name="Google Shape;1266;p74"/>
          <p:cNvSpPr txBox="1">
            <a:spLocks noGrp="1"/>
          </p:cNvSpPr>
          <p:nvPr>
            <p:ph type="title"/>
          </p:nvPr>
        </p:nvSpPr>
        <p:spPr>
          <a:xfrm>
            <a:off x="535553" y="381000"/>
            <a:ext cx="9256183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7" name="Google Shape;1267;p74"/>
          <p:cNvSpPr txBox="1">
            <a:spLocks noGrp="1"/>
          </p:cNvSpPr>
          <p:nvPr>
            <p:ph type="sldNum" idx="12"/>
          </p:nvPr>
        </p:nvSpPr>
        <p:spPr>
          <a:xfrm>
            <a:off x="535517" y="6334125"/>
            <a:ext cx="51435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48484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48484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48484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48484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48484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48484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48484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48484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48484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68" name="Google Shape;1268;p74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2894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Orange 3">
  <p:cSld name="Divider Slide Orange 3"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19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6" name="Google Shape;1386;p192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87" name="Google Shape;1387;p192"/>
          <p:cNvSpPr/>
          <p:nvPr/>
        </p:nvSpPr>
        <p:spPr>
          <a:xfrm>
            <a:off x="304801" y="225425"/>
            <a:ext cx="8332414" cy="6400800"/>
          </a:xfrm>
          <a:prstGeom prst="roundRect">
            <a:avLst>
              <a:gd name="adj" fmla="val 129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8" name="Google Shape;1388;p192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9" name="Google Shape;1389;p192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90" name="Google Shape;1390;p192"/>
          <p:cNvSpPr txBox="1">
            <a:spLocks noGrp="1"/>
          </p:cNvSpPr>
          <p:nvPr>
            <p:ph type="body" idx="1"/>
          </p:nvPr>
        </p:nvSpPr>
        <p:spPr>
          <a:xfrm>
            <a:off x="896736" y="1855593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1" name="Google Shape;1391;p192"/>
          <p:cNvSpPr txBox="1">
            <a:spLocks noGrp="1"/>
          </p:cNvSpPr>
          <p:nvPr>
            <p:ph type="body" idx="2"/>
          </p:nvPr>
        </p:nvSpPr>
        <p:spPr>
          <a:xfrm>
            <a:off x="926930" y="2876928"/>
            <a:ext cx="4739272" cy="633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942294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_OneColumnBullets">
  <p:cSld name="Content Slide_OneColumnBullets"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77"/>
          <p:cNvSpPr txBox="1">
            <a:spLocks noGrp="1"/>
          </p:cNvSpPr>
          <p:nvPr>
            <p:ph type="ctrTitle"/>
          </p:nvPr>
        </p:nvSpPr>
        <p:spPr>
          <a:xfrm>
            <a:off x="396814" y="565425"/>
            <a:ext cx="11374883" cy="521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456"/>
              <a:buFont typeface="Calibri"/>
              <a:buNone/>
              <a:defRPr sz="3456" b="1" i="0" u="none" strike="noStrike" cap="none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62"/>
              <a:buFont typeface="Calibri"/>
              <a:buNone/>
              <a:defRPr sz="1861"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62"/>
              <a:buFont typeface="Calibri"/>
              <a:buNone/>
              <a:defRPr sz="1861"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62"/>
              <a:buFont typeface="Calibri"/>
              <a:buNone/>
              <a:defRPr sz="1861"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62"/>
              <a:buFont typeface="Calibri"/>
              <a:buNone/>
              <a:defRPr sz="1861"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62"/>
              <a:buFont typeface="Calibri"/>
              <a:buNone/>
              <a:defRPr sz="1861"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62"/>
              <a:buFont typeface="Calibri"/>
              <a:buNone/>
              <a:defRPr sz="1861"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62"/>
              <a:buFont typeface="Calibri"/>
              <a:buNone/>
              <a:defRPr sz="1861"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62"/>
              <a:buFont typeface="Calibri"/>
              <a:buNone/>
              <a:defRPr sz="1861"/>
            </a:lvl9pPr>
          </a:lstStyle>
          <a:p>
            <a:endParaRPr/>
          </a:p>
        </p:txBody>
      </p:sp>
      <p:sp>
        <p:nvSpPr>
          <p:cNvPr id="1271" name="Google Shape;1271;p77"/>
          <p:cNvSpPr txBox="1">
            <a:spLocks noGrp="1"/>
          </p:cNvSpPr>
          <p:nvPr>
            <p:ph type="subTitle" idx="1"/>
          </p:nvPr>
        </p:nvSpPr>
        <p:spPr>
          <a:xfrm>
            <a:off x="396814" y="1199114"/>
            <a:ext cx="11374883" cy="42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1064"/>
              </a:spcBef>
              <a:spcAft>
                <a:spcPts val="0"/>
              </a:spcAft>
              <a:buClr>
                <a:srgbClr val="7F7F7F"/>
              </a:buClr>
              <a:buSzPts val="2392"/>
              <a:buFont typeface="Arial"/>
              <a:buNone/>
              <a:defRPr sz="2392" b="1" i="1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94"/>
              <a:buFont typeface="Arial"/>
              <a:buNone/>
              <a:defRPr sz="19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61"/>
              <a:buFont typeface="Arial"/>
              <a:buNone/>
              <a:defRPr sz="18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531"/>
              </a:spcBef>
              <a:spcAft>
                <a:spcPts val="0"/>
              </a:spcAft>
              <a:buClr>
                <a:schemeClr val="dk1"/>
              </a:buClr>
              <a:buSzPts val="1594"/>
              <a:buFont typeface="Arial"/>
              <a:buNone/>
              <a:defRPr sz="15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531"/>
              </a:spcBef>
              <a:spcAft>
                <a:spcPts val="0"/>
              </a:spcAft>
              <a:buClr>
                <a:schemeClr val="dk1"/>
              </a:buClr>
              <a:buSzPts val="1594"/>
              <a:buFont typeface="Arial"/>
              <a:buNone/>
              <a:defRPr sz="15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531"/>
              </a:spcBef>
              <a:spcAft>
                <a:spcPts val="0"/>
              </a:spcAft>
              <a:buClr>
                <a:schemeClr val="dk1"/>
              </a:buClr>
              <a:buSzPts val="1594"/>
              <a:buFont typeface="Arial"/>
              <a:buNone/>
              <a:defRPr sz="15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531"/>
              </a:spcBef>
              <a:spcAft>
                <a:spcPts val="0"/>
              </a:spcAft>
              <a:buClr>
                <a:schemeClr val="dk1"/>
              </a:buClr>
              <a:buSzPts val="1594"/>
              <a:buFont typeface="Arial"/>
              <a:buNone/>
              <a:defRPr sz="15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531"/>
              </a:spcBef>
              <a:spcAft>
                <a:spcPts val="0"/>
              </a:spcAft>
              <a:buClr>
                <a:schemeClr val="dk1"/>
              </a:buClr>
              <a:buSzPts val="1594"/>
              <a:buFont typeface="Arial"/>
              <a:buNone/>
              <a:defRPr sz="15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531"/>
              </a:spcBef>
              <a:spcAft>
                <a:spcPts val="0"/>
              </a:spcAft>
              <a:buClr>
                <a:schemeClr val="dk1"/>
              </a:buClr>
              <a:buSzPts val="1594"/>
              <a:buFont typeface="Arial"/>
              <a:buNone/>
              <a:defRPr sz="15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2" name="Google Shape;1272;p77"/>
          <p:cNvSpPr txBox="1">
            <a:spLocks noGrp="1"/>
          </p:cNvSpPr>
          <p:nvPr>
            <p:ph type="body" idx="2"/>
          </p:nvPr>
        </p:nvSpPr>
        <p:spPr>
          <a:xfrm>
            <a:off x="396814" y="1825630"/>
            <a:ext cx="11374883" cy="4143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04571" algn="l">
              <a:lnSpc>
                <a:spcPct val="90000"/>
              </a:lnSpc>
              <a:spcBef>
                <a:spcPts val="1064"/>
              </a:spcBef>
              <a:spcAft>
                <a:spcPts val="0"/>
              </a:spcAft>
              <a:buClr>
                <a:srgbClr val="0066A1"/>
              </a:buClr>
              <a:buSzPts val="1196"/>
              <a:buFont typeface="Merriweather Sans"/>
              <a:buChar char="▶"/>
              <a:defRPr sz="19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6773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66A1"/>
              </a:buClr>
              <a:buSzPts val="1861"/>
              <a:buFont typeface="Noto Sans Symbols"/>
              <a:buChar char="▪"/>
              <a:defRPr sz="18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981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66A1"/>
              </a:buClr>
              <a:buSzPts val="1594"/>
              <a:buFont typeface="Noto Sans Symbols"/>
              <a:buChar char="▪"/>
              <a:defRPr sz="15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1436" algn="l">
              <a:lnSpc>
                <a:spcPct val="90000"/>
              </a:lnSpc>
              <a:spcBef>
                <a:spcPts val="531"/>
              </a:spcBef>
              <a:spcAft>
                <a:spcPts val="0"/>
              </a:spcAft>
              <a:buClr>
                <a:srgbClr val="0066A1"/>
              </a:buClr>
              <a:buSzPts val="1462"/>
              <a:buFont typeface="Noto Sans Symbols"/>
              <a:buChar char="▪"/>
              <a:defRPr sz="14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1436" algn="l">
              <a:lnSpc>
                <a:spcPct val="90000"/>
              </a:lnSpc>
              <a:spcBef>
                <a:spcPts val="531"/>
              </a:spcBef>
              <a:spcAft>
                <a:spcPts val="0"/>
              </a:spcAft>
              <a:buClr>
                <a:srgbClr val="0066A1"/>
              </a:buClr>
              <a:buSzPts val="1462"/>
              <a:buFont typeface="Noto Sans Symbols"/>
              <a:buChar char="▪"/>
              <a:defRPr sz="146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6773" algn="l">
              <a:lnSpc>
                <a:spcPct val="90000"/>
              </a:lnSpc>
              <a:spcBef>
                <a:spcPts val="531"/>
              </a:spcBef>
              <a:spcAft>
                <a:spcPts val="0"/>
              </a:spcAft>
              <a:buClr>
                <a:schemeClr val="dk1"/>
              </a:buClr>
              <a:buSzPts val="1861"/>
              <a:buFont typeface="Arial"/>
              <a:buChar char="•"/>
              <a:defRPr sz="18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6773" algn="l">
              <a:lnSpc>
                <a:spcPct val="90000"/>
              </a:lnSpc>
              <a:spcBef>
                <a:spcPts val="531"/>
              </a:spcBef>
              <a:spcAft>
                <a:spcPts val="0"/>
              </a:spcAft>
              <a:buClr>
                <a:schemeClr val="dk1"/>
              </a:buClr>
              <a:buSzPts val="1861"/>
              <a:buFont typeface="Arial"/>
              <a:buChar char="•"/>
              <a:defRPr sz="18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6773" algn="l">
              <a:lnSpc>
                <a:spcPct val="90000"/>
              </a:lnSpc>
              <a:spcBef>
                <a:spcPts val="531"/>
              </a:spcBef>
              <a:spcAft>
                <a:spcPts val="0"/>
              </a:spcAft>
              <a:buClr>
                <a:schemeClr val="dk1"/>
              </a:buClr>
              <a:buSzPts val="1861"/>
              <a:buFont typeface="Arial"/>
              <a:buChar char="•"/>
              <a:defRPr sz="18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6773" algn="l">
              <a:lnSpc>
                <a:spcPct val="90000"/>
              </a:lnSpc>
              <a:spcBef>
                <a:spcPts val="531"/>
              </a:spcBef>
              <a:spcAft>
                <a:spcPts val="0"/>
              </a:spcAft>
              <a:buClr>
                <a:schemeClr val="dk1"/>
              </a:buClr>
              <a:buSzPts val="1861"/>
              <a:buFont typeface="Arial"/>
              <a:buChar char="•"/>
              <a:defRPr sz="18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444738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Blank">
  <p:cSld name="Title Only Blank"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79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5" name="Google Shape;1275;p79"/>
          <p:cNvSpPr txBox="1">
            <a:spLocks noGrp="1"/>
          </p:cNvSpPr>
          <p:nvPr>
            <p:ph type="body" idx="1"/>
          </p:nvPr>
        </p:nvSpPr>
        <p:spPr>
          <a:xfrm>
            <a:off x="838200" y="1825627"/>
            <a:ext cx="10515600" cy="3943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6" name="Google Shape;1276;p79"/>
          <p:cNvSpPr txBox="1">
            <a:spLocks noGrp="1"/>
          </p:cNvSpPr>
          <p:nvPr>
            <p:ph type="sldNum" idx="12"/>
          </p:nvPr>
        </p:nvSpPr>
        <p:spPr>
          <a:xfrm>
            <a:off x="513763" y="6205394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77" name="Google Shape;1277;p79"/>
          <p:cNvSpPr txBox="1">
            <a:spLocks noGrp="1"/>
          </p:cNvSpPr>
          <p:nvPr>
            <p:ph type="body" idx="2"/>
          </p:nvPr>
        </p:nvSpPr>
        <p:spPr>
          <a:xfrm>
            <a:off x="838200" y="1106199"/>
            <a:ext cx="10515600" cy="356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98"/>
              <a:buNone/>
              <a:defRPr sz="2398" b="1" i="1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047782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80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528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0" name="Google Shape;1280;p80"/>
          <p:cNvSpPr txBox="1">
            <a:spLocks noGrp="1"/>
          </p:cNvSpPr>
          <p:nvPr>
            <p:ph type="body" idx="1"/>
          </p:nvPr>
        </p:nvSpPr>
        <p:spPr>
          <a:xfrm>
            <a:off x="751418" y="1814515"/>
            <a:ext cx="10665882" cy="412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1" name="Google Shape;1281;p80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2" name="Google Shape;1282;p80"/>
          <p:cNvSpPr txBox="1">
            <a:spLocks noGrp="1"/>
          </p:cNvSpPr>
          <p:nvPr>
            <p:ph type="sldNum" idx="12"/>
          </p:nvPr>
        </p:nvSpPr>
        <p:spPr>
          <a:xfrm>
            <a:off x="436033" y="6302353"/>
            <a:ext cx="4487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4712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onservative globe">
  <p:cSld name="Title slide conservative globe"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177"/>
          <p:cNvSpPr txBox="1">
            <a:spLocks noGrp="1"/>
          </p:cNvSpPr>
          <p:nvPr>
            <p:ph type="subTitle" idx="1"/>
          </p:nvPr>
        </p:nvSpPr>
        <p:spPr>
          <a:xfrm>
            <a:off x="751418" y="3526778"/>
            <a:ext cx="10680700" cy="1879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>
                <a:solidFill>
                  <a:schemeClr val="dk2"/>
                </a:solidFill>
              </a:defRPr>
            </a:lvl1pPr>
            <a:lvl2pPr lvl="1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8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5" name="Google Shape;1285;p177"/>
          <p:cNvSpPr txBox="1">
            <a:spLocks noGrp="1"/>
          </p:cNvSpPr>
          <p:nvPr>
            <p:ph type="ctrTitle"/>
          </p:nvPr>
        </p:nvSpPr>
        <p:spPr>
          <a:xfrm>
            <a:off x="751418" y="2862930"/>
            <a:ext cx="10680700" cy="682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>
                <a:solidFill>
                  <a:schemeClr val="accent1"/>
                </a:solidFill>
              </a:defRPr>
            </a:lvl1pPr>
            <a:lvl2pPr lvl="1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6" name="Google Shape;1286;p177"/>
          <p:cNvSpPr txBox="1">
            <a:spLocks noGrp="1"/>
          </p:cNvSpPr>
          <p:nvPr>
            <p:ph type="ftr" idx="11"/>
          </p:nvPr>
        </p:nvSpPr>
        <p:spPr>
          <a:xfrm>
            <a:off x="757768" y="6465888"/>
            <a:ext cx="10674351" cy="39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070260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Orange 1">
  <p:cSld name="Title Slide Orange 1"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8" name="Google Shape;1288;p1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9" name="Google Shape;1289;p178"/>
          <p:cNvPicPr preferRelativeResize="0"/>
          <p:nvPr/>
        </p:nvPicPr>
        <p:blipFill rotWithShape="1">
          <a:blip r:embed="rId3">
            <a:alphaModFix/>
          </a:blip>
          <a:srcRect r="3573" b="3586"/>
          <a:stretch/>
        </p:blipFill>
        <p:spPr>
          <a:xfrm>
            <a:off x="9677" y="6497"/>
            <a:ext cx="12182581" cy="6851507"/>
          </a:xfrm>
          <a:prstGeom prst="rect">
            <a:avLst/>
          </a:prstGeom>
          <a:noFill/>
          <a:ln>
            <a:noFill/>
          </a:ln>
        </p:spPr>
      </p:pic>
      <p:sp>
        <p:nvSpPr>
          <p:cNvPr id="1290" name="Google Shape;1290;p178"/>
          <p:cNvSpPr txBox="1">
            <a:spLocks noGrp="1"/>
          </p:cNvSpPr>
          <p:nvPr>
            <p:ph type="ftr" idx="11"/>
          </p:nvPr>
        </p:nvSpPr>
        <p:spPr>
          <a:xfrm>
            <a:off x="1219205" y="6334573"/>
            <a:ext cx="5490668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1" name="Google Shape;1291;p178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92" name="Google Shape;1292;p178"/>
          <p:cNvSpPr txBox="1">
            <a:spLocks noGrp="1"/>
          </p:cNvSpPr>
          <p:nvPr>
            <p:ph type="body" idx="1"/>
          </p:nvPr>
        </p:nvSpPr>
        <p:spPr>
          <a:xfrm>
            <a:off x="894695" y="1185888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3" name="Google Shape;1293;p178"/>
          <p:cNvSpPr txBox="1">
            <a:spLocks noGrp="1"/>
          </p:cNvSpPr>
          <p:nvPr>
            <p:ph type="body" idx="2"/>
          </p:nvPr>
        </p:nvSpPr>
        <p:spPr>
          <a:xfrm>
            <a:off x="894696" y="2186006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465732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lue Green 1">
  <p:cSld name="Title Slide Blue Green 1"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5" name="Google Shape;1295;p1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sp>
        <p:nvSpPr>
          <p:cNvPr id="1296" name="Google Shape;1296;p179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97" name="Google Shape;1297;p179"/>
          <p:cNvSpPr txBox="1">
            <a:spLocks noGrp="1"/>
          </p:cNvSpPr>
          <p:nvPr>
            <p:ph type="body" idx="1"/>
          </p:nvPr>
        </p:nvSpPr>
        <p:spPr>
          <a:xfrm>
            <a:off x="865438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8" name="Google Shape;1298;p179"/>
          <p:cNvSpPr txBox="1">
            <a:spLocks noGrp="1"/>
          </p:cNvSpPr>
          <p:nvPr>
            <p:ph type="body" idx="2"/>
          </p:nvPr>
        </p:nvSpPr>
        <p:spPr>
          <a:xfrm>
            <a:off x="865438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9" name="Google Shape;1299;p179"/>
          <p:cNvSpPr txBox="1">
            <a:spLocks noGrp="1"/>
          </p:cNvSpPr>
          <p:nvPr>
            <p:ph type="ftr" idx="11"/>
          </p:nvPr>
        </p:nvSpPr>
        <p:spPr>
          <a:xfrm>
            <a:off x="1219205" y="6334573"/>
            <a:ext cx="5490668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085001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Purple Blue 1">
  <p:cSld name="Title Slide Purple Blue 1"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1" name="Google Shape;1301;p1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2" name="Google Shape;1302;p180"/>
          <p:cNvPicPr preferRelativeResize="0"/>
          <p:nvPr/>
        </p:nvPicPr>
        <p:blipFill rotWithShape="1">
          <a:blip r:embed="rId3">
            <a:alphaModFix/>
          </a:blip>
          <a:srcRect l="1746" r="1751" b="3497"/>
          <a:stretch/>
        </p:blipFill>
        <p:spPr>
          <a:xfrm>
            <a:off x="0" y="143"/>
            <a:ext cx="12192000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03" name="Google Shape;1303;p180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04" name="Google Shape;1304;p180"/>
          <p:cNvSpPr txBox="1">
            <a:spLocks noGrp="1"/>
          </p:cNvSpPr>
          <p:nvPr>
            <p:ph type="body" idx="1"/>
          </p:nvPr>
        </p:nvSpPr>
        <p:spPr>
          <a:xfrm>
            <a:off x="885554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5" name="Google Shape;1305;p180"/>
          <p:cNvSpPr txBox="1">
            <a:spLocks noGrp="1"/>
          </p:cNvSpPr>
          <p:nvPr>
            <p:ph type="body" idx="2"/>
          </p:nvPr>
        </p:nvSpPr>
        <p:spPr>
          <a:xfrm>
            <a:off x="885554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6" name="Google Shape;1306;p180"/>
          <p:cNvSpPr txBox="1">
            <a:spLocks noGrp="1"/>
          </p:cNvSpPr>
          <p:nvPr>
            <p:ph type="ftr" idx="11"/>
          </p:nvPr>
        </p:nvSpPr>
        <p:spPr>
          <a:xfrm>
            <a:off x="1219205" y="6334573"/>
            <a:ext cx="5490668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315180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Orange 2">
  <p:cSld name="Title Slide Orange 2"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8" name="Google Shape;1308;p1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9" name="Google Shape;1309;p181"/>
          <p:cNvPicPr preferRelativeResize="0"/>
          <p:nvPr/>
        </p:nvPicPr>
        <p:blipFill rotWithShape="1">
          <a:blip r:embed="rId3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10" name="Google Shape;1310;p181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11" name="Google Shape;1311;p181"/>
          <p:cNvSpPr txBox="1">
            <a:spLocks noGrp="1"/>
          </p:cNvSpPr>
          <p:nvPr>
            <p:ph type="body" idx="1"/>
          </p:nvPr>
        </p:nvSpPr>
        <p:spPr>
          <a:xfrm>
            <a:off x="885554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2" name="Google Shape;1312;p181"/>
          <p:cNvSpPr txBox="1">
            <a:spLocks noGrp="1"/>
          </p:cNvSpPr>
          <p:nvPr>
            <p:ph type="body" idx="2"/>
          </p:nvPr>
        </p:nvSpPr>
        <p:spPr>
          <a:xfrm>
            <a:off x="885554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3" name="Google Shape;1313;p181"/>
          <p:cNvSpPr txBox="1">
            <a:spLocks noGrp="1"/>
          </p:cNvSpPr>
          <p:nvPr>
            <p:ph type="ftr" idx="11"/>
          </p:nvPr>
        </p:nvSpPr>
        <p:spPr>
          <a:xfrm>
            <a:off x="1219205" y="6334573"/>
            <a:ext cx="5490668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365435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lue Green 2">
  <p:cSld name="Title Slide Blue Green 2"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5" name="Google Shape;1315;p1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6" name="Google Shape;1316;p182"/>
          <p:cNvPicPr preferRelativeResize="0"/>
          <p:nvPr/>
        </p:nvPicPr>
        <p:blipFill rotWithShape="1">
          <a:blip r:embed="rId3">
            <a:alphaModFix/>
          </a:blip>
          <a:srcRect l="1749" r="1751" b="3497"/>
          <a:stretch/>
        </p:blipFill>
        <p:spPr>
          <a:xfrm>
            <a:off x="249" y="143"/>
            <a:ext cx="12191752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17" name="Google Shape;1317;p182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18" name="Google Shape;1318;p182"/>
          <p:cNvSpPr txBox="1">
            <a:spLocks noGrp="1"/>
          </p:cNvSpPr>
          <p:nvPr>
            <p:ph type="body" idx="1"/>
          </p:nvPr>
        </p:nvSpPr>
        <p:spPr>
          <a:xfrm>
            <a:off x="896736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9" name="Google Shape;1319;p182"/>
          <p:cNvSpPr txBox="1">
            <a:spLocks noGrp="1"/>
          </p:cNvSpPr>
          <p:nvPr>
            <p:ph type="body" idx="2"/>
          </p:nvPr>
        </p:nvSpPr>
        <p:spPr>
          <a:xfrm>
            <a:off x="896733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0" name="Google Shape;1320;p182"/>
          <p:cNvSpPr txBox="1">
            <a:spLocks noGrp="1"/>
          </p:cNvSpPr>
          <p:nvPr>
            <p:ph type="ftr" idx="11"/>
          </p:nvPr>
        </p:nvSpPr>
        <p:spPr>
          <a:xfrm>
            <a:off x="1219205" y="6334573"/>
            <a:ext cx="5490668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2829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Purple Blue 2">
  <p:cSld name="Title Slide Purple Blue 2"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2" name="Google Shape;1322;p1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p183"/>
          <p:cNvPicPr preferRelativeResize="0"/>
          <p:nvPr/>
        </p:nvPicPr>
        <p:blipFill rotWithShape="1">
          <a:blip r:embed="rId3">
            <a:alphaModFix/>
          </a:blip>
          <a:srcRect l="1749" r="1749" b="3497"/>
          <a:stretch/>
        </p:blipFill>
        <p:spPr>
          <a:xfrm>
            <a:off x="253" y="143"/>
            <a:ext cx="12192007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24" name="Google Shape;1324;p183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25" name="Google Shape;1325;p183"/>
          <p:cNvSpPr txBox="1">
            <a:spLocks noGrp="1"/>
          </p:cNvSpPr>
          <p:nvPr>
            <p:ph type="body" idx="1"/>
          </p:nvPr>
        </p:nvSpPr>
        <p:spPr>
          <a:xfrm>
            <a:off x="896736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6" name="Google Shape;1326;p183"/>
          <p:cNvSpPr txBox="1">
            <a:spLocks noGrp="1"/>
          </p:cNvSpPr>
          <p:nvPr>
            <p:ph type="body" idx="2"/>
          </p:nvPr>
        </p:nvSpPr>
        <p:spPr>
          <a:xfrm>
            <a:off x="896733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7" name="Google Shape;1327;p183"/>
          <p:cNvSpPr txBox="1">
            <a:spLocks noGrp="1"/>
          </p:cNvSpPr>
          <p:nvPr>
            <p:ph type="ftr" idx="11"/>
          </p:nvPr>
        </p:nvSpPr>
        <p:spPr>
          <a:xfrm>
            <a:off x="1219205" y="6334573"/>
            <a:ext cx="5490668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2289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Blue 3">
  <p:cSld name="Divider Slide Blue 3"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19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4" name="Google Shape;1394;p193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95" name="Google Shape;1395;p193"/>
          <p:cNvSpPr/>
          <p:nvPr/>
        </p:nvSpPr>
        <p:spPr>
          <a:xfrm>
            <a:off x="304801" y="225425"/>
            <a:ext cx="8332414" cy="6400800"/>
          </a:xfrm>
          <a:prstGeom prst="roundRect">
            <a:avLst>
              <a:gd name="adj" fmla="val 129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6" name="Google Shape;1396;p193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7" name="Google Shape;1397;p193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98" name="Google Shape;1398;p193"/>
          <p:cNvSpPr txBox="1">
            <a:spLocks noGrp="1"/>
          </p:cNvSpPr>
          <p:nvPr>
            <p:ph type="body" idx="1"/>
          </p:nvPr>
        </p:nvSpPr>
        <p:spPr>
          <a:xfrm>
            <a:off x="664267" y="1855593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9" name="Google Shape;1399;p193"/>
          <p:cNvSpPr txBox="1">
            <a:spLocks noGrp="1"/>
          </p:cNvSpPr>
          <p:nvPr>
            <p:ph type="body" idx="2"/>
          </p:nvPr>
        </p:nvSpPr>
        <p:spPr>
          <a:xfrm>
            <a:off x="694462" y="2876928"/>
            <a:ext cx="4739272" cy="633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679364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Orange 1">
  <p:cSld name="Divider Slide Orange 1"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9" name="Google Shape;1329;p1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0" name="Google Shape;1330;p184"/>
          <p:cNvPicPr preferRelativeResize="0"/>
          <p:nvPr/>
        </p:nvPicPr>
        <p:blipFill rotWithShape="1">
          <a:blip r:embed="rId3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184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2" name="Google Shape;1332;p184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33" name="Google Shape;1333;p184"/>
          <p:cNvSpPr txBox="1">
            <a:spLocks noGrp="1"/>
          </p:cNvSpPr>
          <p:nvPr>
            <p:ph type="body" idx="1"/>
          </p:nvPr>
        </p:nvSpPr>
        <p:spPr>
          <a:xfrm>
            <a:off x="882204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4" name="Google Shape;1334;p184"/>
          <p:cNvSpPr txBox="1">
            <a:spLocks noGrp="1"/>
          </p:cNvSpPr>
          <p:nvPr>
            <p:ph type="body" idx="2"/>
          </p:nvPr>
        </p:nvSpPr>
        <p:spPr>
          <a:xfrm>
            <a:off x="882204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443898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Blue 1">
  <p:cSld name="Divider Slide Blue 1"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6" name="Google Shape;1336;p1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7" name="Google Shape;1337;p185"/>
          <p:cNvPicPr preferRelativeResize="0"/>
          <p:nvPr/>
        </p:nvPicPr>
        <p:blipFill rotWithShape="1">
          <a:blip r:embed="rId3">
            <a:alphaModFix/>
          </a:blip>
          <a:srcRect l="1746" r="1751" b="3497"/>
          <a:stretch/>
        </p:blipFill>
        <p:spPr>
          <a:xfrm>
            <a:off x="0" y="143"/>
            <a:ext cx="12192000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185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9" name="Google Shape;1339;p185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40" name="Google Shape;1340;p185"/>
          <p:cNvSpPr txBox="1">
            <a:spLocks noGrp="1"/>
          </p:cNvSpPr>
          <p:nvPr>
            <p:ph type="body" idx="1"/>
          </p:nvPr>
        </p:nvSpPr>
        <p:spPr>
          <a:xfrm>
            <a:off x="853146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1" name="Google Shape;1341;p185"/>
          <p:cNvSpPr txBox="1">
            <a:spLocks noGrp="1"/>
          </p:cNvSpPr>
          <p:nvPr>
            <p:ph type="body" idx="2"/>
          </p:nvPr>
        </p:nvSpPr>
        <p:spPr>
          <a:xfrm>
            <a:off x="853147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761339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Green 1">
  <p:cSld name="Divider Slide Green 1"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3" name="Google Shape;1343;p1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4" name="Google Shape;1344;p186"/>
          <p:cNvPicPr preferRelativeResize="0"/>
          <p:nvPr/>
        </p:nvPicPr>
        <p:blipFill rotWithShape="1">
          <a:blip r:embed="rId3">
            <a:alphaModFix/>
          </a:blip>
          <a:srcRect l="1749" r="1751" b="3497"/>
          <a:stretch/>
        </p:blipFill>
        <p:spPr>
          <a:xfrm>
            <a:off x="0" y="143"/>
            <a:ext cx="12192000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45" name="Google Shape;1345;p186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6" name="Google Shape;1346;p186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47" name="Google Shape;1347;p186"/>
          <p:cNvSpPr txBox="1">
            <a:spLocks noGrp="1"/>
          </p:cNvSpPr>
          <p:nvPr>
            <p:ph type="body" idx="1"/>
          </p:nvPr>
        </p:nvSpPr>
        <p:spPr>
          <a:xfrm>
            <a:off x="867675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8" name="Google Shape;1348;p186"/>
          <p:cNvSpPr txBox="1">
            <a:spLocks noGrp="1"/>
          </p:cNvSpPr>
          <p:nvPr>
            <p:ph type="body" idx="2"/>
          </p:nvPr>
        </p:nvSpPr>
        <p:spPr>
          <a:xfrm>
            <a:off x="867675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557336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Purple 1">
  <p:cSld name="Divider Slide Purple 1"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0" name="Google Shape;1350;p1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1" name="Google Shape;1351;p187"/>
          <p:cNvPicPr preferRelativeResize="0"/>
          <p:nvPr/>
        </p:nvPicPr>
        <p:blipFill rotWithShape="1">
          <a:blip r:embed="rId3">
            <a:alphaModFix/>
          </a:blip>
          <a:srcRect l="1749" r="1751" b="3497"/>
          <a:stretch/>
        </p:blipFill>
        <p:spPr>
          <a:xfrm>
            <a:off x="253" y="143"/>
            <a:ext cx="12191751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52" name="Google Shape;1352;p187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3" name="Google Shape;1353;p187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54" name="Google Shape;1354;p187"/>
          <p:cNvSpPr txBox="1">
            <a:spLocks noGrp="1"/>
          </p:cNvSpPr>
          <p:nvPr>
            <p:ph type="body" idx="1"/>
          </p:nvPr>
        </p:nvSpPr>
        <p:spPr>
          <a:xfrm>
            <a:off x="896736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5" name="Google Shape;1355;p187"/>
          <p:cNvSpPr txBox="1">
            <a:spLocks noGrp="1"/>
          </p:cNvSpPr>
          <p:nvPr>
            <p:ph type="body" idx="2"/>
          </p:nvPr>
        </p:nvSpPr>
        <p:spPr>
          <a:xfrm>
            <a:off x="896733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646621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Orange 2">
  <p:cSld name="Divider Slide Orange 2"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7" name="Google Shape;1357;p1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8" name="Google Shape;1358;p188"/>
          <p:cNvPicPr preferRelativeResize="0"/>
          <p:nvPr/>
        </p:nvPicPr>
        <p:blipFill rotWithShape="1">
          <a:blip r:embed="rId3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59" name="Google Shape;1359;p188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0" name="Google Shape;1360;p188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61" name="Google Shape;1361;p188"/>
          <p:cNvSpPr txBox="1">
            <a:spLocks noGrp="1"/>
          </p:cNvSpPr>
          <p:nvPr>
            <p:ph type="body" idx="1"/>
          </p:nvPr>
        </p:nvSpPr>
        <p:spPr>
          <a:xfrm>
            <a:off x="896736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2" name="Google Shape;1362;p188"/>
          <p:cNvSpPr txBox="1">
            <a:spLocks noGrp="1"/>
          </p:cNvSpPr>
          <p:nvPr>
            <p:ph type="body" idx="2"/>
          </p:nvPr>
        </p:nvSpPr>
        <p:spPr>
          <a:xfrm>
            <a:off x="896733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741585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Blue 2 ">
  <p:cSld name="Divider Slide Blue 2 "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4" name="Google Shape;1364;p1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5" name="Google Shape;1365;p189"/>
          <p:cNvPicPr preferRelativeResize="0"/>
          <p:nvPr/>
        </p:nvPicPr>
        <p:blipFill rotWithShape="1">
          <a:blip r:embed="rId3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66" name="Google Shape;1366;p189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7" name="Google Shape;1367;p189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68" name="Google Shape;1368;p189"/>
          <p:cNvSpPr txBox="1">
            <a:spLocks noGrp="1"/>
          </p:cNvSpPr>
          <p:nvPr>
            <p:ph type="body" idx="1"/>
          </p:nvPr>
        </p:nvSpPr>
        <p:spPr>
          <a:xfrm>
            <a:off x="896736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9" name="Google Shape;1369;p189"/>
          <p:cNvSpPr txBox="1">
            <a:spLocks noGrp="1"/>
          </p:cNvSpPr>
          <p:nvPr>
            <p:ph type="body" idx="2"/>
          </p:nvPr>
        </p:nvSpPr>
        <p:spPr>
          <a:xfrm>
            <a:off x="896733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637477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Green 2">
  <p:cSld name="Divider Slide Green 2"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1" name="Google Shape;1371;p1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2" name="Google Shape;1372;p190"/>
          <p:cNvPicPr preferRelativeResize="0"/>
          <p:nvPr/>
        </p:nvPicPr>
        <p:blipFill rotWithShape="1">
          <a:blip r:embed="rId3">
            <a:alphaModFix/>
          </a:blip>
          <a:srcRect l="1746" r="1751" b="3497"/>
          <a:stretch/>
        </p:blipFill>
        <p:spPr>
          <a:xfrm>
            <a:off x="0" y="143"/>
            <a:ext cx="12192000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73" name="Google Shape;1373;p190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4" name="Google Shape;1374;p190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75" name="Google Shape;1375;p190"/>
          <p:cNvSpPr txBox="1">
            <a:spLocks noGrp="1"/>
          </p:cNvSpPr>
          <p:nvPr>
            <p:ph type="body" idx="1"/>
          </p:nvPr>
        </p:nvSpPr>
        <p:spPr>
          <a:xfrm>
            <a:off x="911264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6" name="Google Shape;1376;p190"/>
          <p:cNvSpPr txBox="1">
            <a:spLocks noGrp="1"/>
          </p:cNvSpPr>
          <p:nvPr>
            <p:ph type="body" idx="2"/>
          </p:nvPr>
        </p:nvSpPr>
        <p:spPr>
          <a:xfrm>
            <a:off x="911265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510526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Purple 2">
  <p:cSld name="Divider Slide Purple 2"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8" name="Google Shape;1378;p1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9" name="Google Shape;1379;p191"/>
          <p:cNvPicPr preferRelativeResize="0"/>
          <p:nvPr/>
        </p:nvPicPr>
        <p:blipFill rotWithShape="1">
          <a:blip r:embed="rId3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80" name="Google Shape;1380;p191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1" name="Google Shape;1381;p191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82" name="Google Shape;1382;p191"/>
          <p:cNvSpPr txBox="1">
            <a:spLocks noGrp="1"/>
          </p:cNvSpPr>
          <p:nvPr>
            <p:ph type="body" idx="1"/>
          </p:nvPr>
        </p:nvSpPr>
        <p:spPr>
          <a:xfrm>
            <a:off x="867675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3" name="Google Shape;1383;p191"/>
          <p:cNvSpPr txBox="1">
            <a:spLocks noGrp="1"/>
          </p:cNvSpPr>
          <p:nvPr>
            <p:ph type="body" idx="2"/>
          </p:nvPr>
        </p:nvSpPr>
        <p:spPr>
          <a:xfrm>
            <a:off x="867675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579519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Orange 3">
  <p:cSld name="Divider Slide Orange 3"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19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6" name="Google Shape;1386;p192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87" name="Google Shape;1387;p192"/>
          <p:cNvSpPr/>
          <p:nvPr/>
        </p:nvSpPr>
        <p:spPr>
          <a:xfrm>
            <a:off x="304801" y="225425"/>
            <a:ext cx="8332414" cy="6400800"/>
          </a:xfrm>
          <a:prstGeom prst="roundRect">
            <a:avLst>
              <a:gd name="adj" fmla="val 129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8" name="Google Shape;1388;p192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9" name="Google Shape;1389;p192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90" name="Google Shape;1390;p192"/>
          <p:cNvSpPr txBox="1">
            <a:spLocks noGrp="1"/>
          </p:cNvSpPr>
          <p:nvPr>
            <p:ph type="body" idx="1"/>
          </p:nvPr>
        </p:nvSpPr>
        <p:spPr>
          <a:xfrm>
            <a:off x="896736" y="1855593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1" name="Google Shape;1391;p192"/>
          <p:cNvSpPr txBox="1">
            <a:spLocks noGrp="1"/>
          </p:cNvSpPr>
          <p:nvPr>
            <p:ph type="body" idx="2"/>
          </p:nvPr>
        </p:nvSpPr>
        <p:spPr>
          <a:xfrm>
            <a:off x="926930" y="2876928"/>
            <a:ext cx="4739272" cy="633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043731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Blue 3">
  <p:cSld name="Divider Slide Blue 3"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19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4" name="Google Shape;1394;p193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95" name="Google Shape;1395;p193"/>
          <p:cNvSpPr/>
          <p:nvPr/>
        </p:nvSpPr>
        <p:spPr>
          <a:xfrm>
            <a:off x="304801" y="225425"/>
            <a:ext cx="8332414" cy="6400800"/>
          </a:xfrm>
          <a:prstGeom prst="roundRect">
            <a:avLst>
              <a:gd name="adj" fmla="val 129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6" name="Google Shape;1396;p193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7" name="Google Shape;1397;p193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98" name="Google Shape;1398;p193"/>
          <p:cNvSpPr txBox="1">
            <a:spLocks noGrp="1"/>
          </p:cNvSpPr>
          <p:nvPr>
            <p:ph type="body" idx="1"/>
          </p:nvPr>
        </p:nvSpPr>
        <p:spPr>
          <a:xfrm>
            <a:off x="664267" y="1855593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9" name="Google Shape;1399;p193"/>
          <p:cNvSpPr txBox="1">
            <a:spLocks noGrp="1"/>
          </p:cNvSpPr>
          <p:nvPr>
            <p:ph type="body" idx="2"/>
          </p:nvPr>
        </p:nvSpPr>
        <p:spPr>
          <a:xfrm>
            <a:off x="694462" y="2876928"/>
            <a:ext cx="4739272" cy="633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8228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59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1" name="Google Shape;1231;p59"/>
          <p:cNvSpPr txBox="1">
            <a:spLocks noGrp="1"/>
          </p:cNvSpPr>
          <p:nvPr>
            <p:ph type="body" idx="1"/>
          </p:nvPr>
        </p:nvSpPr>
        <p:spPr>
          <a:xfrm>
            <a:off x="914401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9422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Green 3">
  <p:cSld name="Divider Slide Green 3"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194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2" name="Google Shape;1402;p194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03" name="Google Shape;1403;p194"/>
          <p:cNvSpPr/>
          <p:nvPr/>
        </p:nvSpPr>
        <p:spPr>
          <a:xfrm>
            <a:off x="304801" y="225425"/>
            <a:ext cx="8332414" cy="6400800"/>
          </a:xfrm>
          <a:prstGeom prst="roundRect">
            <a:avLst>
              <a:gd name="adj" fmla="val 129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4" name="Google Shape;1404;p194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5" name="Google Shape;1405;p194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06" name="Google Shape;1406;p194"/>
          <p:cNvSpPr txBox="1">
            <a:spLocks noGrp="1"/>
          </p:cNvSpPr>
          <p:nvPr>
            <p:ph type="body" idx="1"/>
          </p:nvPr>
        </p:nvSpPr>
        <p:spPr>
          <a:xfrm>
            <a:off x="664267" y="1855593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7" name="Google Shape;1407;p194"/>
          <p:cNvSpPr txBox="1">
            <a:spLocks noGrp="1"/>
          </p:cNvSpPr>
          <p:nvPr>
            <p:ph type="body" idx="2"/>
          </p:nvPr>
        </p:nvSpPr>
        <p:spPr>
          <a:xfrm>
            <a:off x="694462" y="2876928"/>
            <a:ext cx="4739272" cy="633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806505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Green 3">
  <p:cSld name="Divider Slide Green 3"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194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4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2" name="Google Shape;1402;p194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03" name="Google Shape;1403;p194"/>
          <p:cNvSpPr/>
          <p:nvPr/>
        </p:nvSpPr>
        <p:spPr>
          <a:xfrm>
            <a:off x="304801" y="225425"/>
            <a:ext cx="8332414" cy="6400800"/>
          </a:xfrm>
          <a:prstGeom prst="roundRect">
            <a:avLst>
              <a:gd name="adj" fmla="val 129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4" name="Google Shape;1404;p194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5" name="Google Shape;1405;p194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06" name="Google Shape;1406;p194"/>
          <p:cNvSpPr txBox="1">
            <a:spLocks noGrp="1"/>
          </p:cNvSpPr>
          <p:nvPr>
            <p:ph type="body" idx="1"/>
          </p:nvPr>
        </p:nvSpPr>
        <p:spPr>
          <a:xfrm>
            <a:off x="664267" y="1855593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7" name="Google Shape;1407;p194"/>
          <p:cNvSpPr txBox="1">
            <a:spLocks noGrp="1"/>
          </p:cNvSpPr>
          <p:nvPr>
            <p:ph type="body" idx="2"/>
          </p:nvPr>
        </p:nvSpPr>
        <p:spPr>
          <a:xfrm>
            <a:off x="694462" y="2876928"/>
            <a:ext cx="4739272" cy="633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845029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Purple 3">
  <p:cSld name="Divider Slide Purple 3"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195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DA0081"/>
              </a:gs>
              <a:gs pos="100000">
                <a:srgbClr val="81017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0" name="Google Shape;1410;p195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11" name="Google Shape;1411;p195"/>
          <p:cNvSpPr/>
          <p:nvPr/>
        </p:nvSpPr>
        <p:spPr>
          <a:xfrm>
            <a:off x="304801" y="225425"/>
            <a:ext cx="8332414" cy="6400800"/>
          </a:xfrm>
          <a:prstGeom prst="roundRect">
            <a:avLst>
              <a:gd name="adj" fmla="val 129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2" name="Google Shape;1412;p195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3" name="Google Shape;1413;p195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14" name="Google Shape;1414;p195"/>
          <p:cNvSpPr txBox="1">
            <a:spLocks noGrp="1"/>
          </p:cNvSpPr>
          <p:nvPr>
            <p:ph type="body" idx="1"/>
          </p:nvPr>
        </p:nvSpPr>
        <p:spPr>
          <a:xfrm>
            <a:off x="664267" y="1855593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5" name="Google Shape;1415;p195"/>
          <p:cNvSpPr txBox="1">
            <a:spLocks noGrp="1"/>
          </p:cNvSpPr>
          <p:nvPr>
            <p:ph type="body" idx="2"/>
          </p:nvPr>
        </p:nvSpPr>
        <p:spPr>
          <a:xfrm>
            <a:off x="694462" y="2876928"/>
            <a:ext cx="4739272" cy="633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920867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Dark Blue 3">
  <p:cSld name="Divider Slide Dark Blue 3"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196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5"/>
              </a:gs>
              <a:gs pos="100000">
                <a:srgbClr val="0C2577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8" name="Google Shape;1418;p196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19" name="Google Shape;1419;p196"/>
          <p:cNvSpPr/>
          <p:nvPr/>
        </p:nvSpPr>
        <p:spPr>
          <a:xfrm>
            <a:off x="304801" y="225425"/>
            <a:ext cx="8332414" cy="6400800"/>
          </a:xfrm>
          <a:prstGeom prst="roundRect">
            <a:avLst>
              <a:gd name="adj" fmla="val 129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0" name="Google Shape;1420;p196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1" name="Google Shape;1421;p196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22" name="Google Shape;1422;p196"/>
          <p:cNvSpPr txBox="1">
            <a:spLocks noGrp="1"/>
          </p:cNvSpPr>
          <p:nvPr>
            <p:ph type="body" idx="1"/>
          </p:nvPr>
        </p:nvSpPr>
        <p:spPr>
          <a:xfrm>
            <a:off x="664267" y="1855593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0070C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3" name="Google Shape;1423;p196"/>
          <p:cNvSpPr txBox="1">
            <a:spLocks noGrp="1"/>
          </p:cNvSpPr>
          <p:nvPr>
            <p:ph type="body" idx="2"/>
          </p:nvPr>
        </p:nvSpPr>
        <p:spPr>
          <a:xfrm>
            <a:off x="694462" y="2876928"/>
            <a:ext cx="4739272" cy="633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313377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Orange">
  <p:cSld name="Quote Orange">
    <p:bg>
      <p:bgPr>
        <a:solidFill>
          <a:schemeClr val="lt2"/>
        </a:solidFill>
        <a:effectLst/>
      </p:bgPr>
    </p:bg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5" name="Google Shape;1425;p197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197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7" name="Google Shape;1427;p197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28" name="Google Shape;1428;p197"/>
          <p:cNvSpPr/>
          <p:nvPr/>
        </p:nvSpPr>
        <p:spPr>
          <a:xfrm>
            <a:off x="476252" y="1296847"/>
            <a:ext cx="11238520" cy="3903978"/>
          </a:xfrm>
          <a:prstGeom prst="roundRect">
            <a:avLst>
              <a:gd name="adj" fmla="val 21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9" name="Google Shape;1429;p1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272" y="1368689"/>
            <a:ext cx="566383" cy="442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0" name="Google Shape;1430;p1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0891" y="4691319"/>
            <a:ext cx="529196" cy="442918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197"/>
          <p:cNvSpPr txBox="1">
            <a:spLocks noGrp="1"/>
          </p:cNvSpPr>
          <p:nvPr>
            <p:ph type="body" idx="1"/>
          </p:nvPr>
        </p:nvSpPr>
        <p:spPr>
          <a:xfrm>
            <a:off x="1867259" y="1811345"/>
            <a:ext cx="8486090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268244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Blue">
  <p:cSld name="Quote Blue">
    <p:bg>
      <p:bgPr>
        <a:solidFill>
          <a:schemeClr val="lt2"/>
        </a:solidFill>
        <a:effectLst/>
      </p:bgPr>
    </p:bg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" name="Google Shape;1433;p198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34" name="Google Shape;1434;p198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5" name="Google Shape;1435;p198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36" name="Google Shape;1436;p198"/>
          <p:cNvSpPr/>
          <p:nvPr/>
        </p:nvSpPr>
        <p:spPr>
          <a:xfrm>
            <a:off x="476252" y="1296847"/>
            <a:ext cx="11238520" cy="3903978"/>
          </a:xfrm>
          <a:prstGeom prst="roundRect">
            <a:avLst>
              <a:gd name="adj" fmla="val 21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7" name="Google Shape;1437;p1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272" y="1368696"/>
            <a:ext cx="566383" cy="442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8" name="Google Shape;1438;p1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7199" y="4691326"/>
            <a:ext cx="529196" cy="442917"/>
          </a:xfrm>
          <a:prstGeom prst="rect">
            <a:avLst/>
          </a:prstGeom>
          <a:noFill/>
          <a:ln>
            <a:noFill/>
          </a:ln>
        </p:spPr>
      </p:pic>
      <p:sp>
        <p:nvSpPr>
          <p:cNvPr id="1439" name="Google Shape;1439;p198"/>
          <p:cNvSpPr txBox="1">
            <a:spLocks noGrp="1"/>
          </p:cNvSpPr>
          <p:nvPr>
            <p:ph type="body" idx="1"/>
          </p:nvPr>
        </p:nvSpPr>
        <p:spPr>
          <a:xfrm>
            <a:off x="1867259" y="1811345"/>
            <a:ext cx="8486090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93970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Green">
  <p:cSld name="Quote Green">
    <p:bg>
      <p:bgPr>
        <a:solidFill>
          <a:schemeClr val="lt2"/>
        </a:solidFill>
        <a:effectLst/>
      </p:bgPr>
    </p:bg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1" name="Google Shape;1441;p199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42" name="Google Shape;1442;p199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3" name="Google Shape;1443;p199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44" name="Google Shape;1444;p199"/>
          <p:cNvSpPr/>
          <p:nvPr/>
        </p:nvSpPr>
        <p:spPr>
          <a:xfrm>
            <a:off x="476252" y="1296847"/>
            <a:ext cx="11238520" cy="3903978"/>
          </a:xfrm>
          <a:prstGeom prst="roundRect">
            <a:avLst>
              <a:gd name="adj" fmla="val 21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5" name="Google Shape;1445;p1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537" y="1368695"/>
            <a:ext cx="566383" cy="442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6" name="Google Shape;1446;p1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0891" y="4691325"/>
            <a:ext cx="529196" cy="442917"/>
          </a:xfrm>
          <a:prstGeom prst="rect">
            <a:avLst/>
          </a:prstGeom>
          <a:noFill/>
          <a:ln>
            <a:noFill/>
          </a:ln>
        </p:spPr>
      </p:pic>
      <p:sp>
        <p:nvSpPr>
          <p:cNvPr id="1447" name="Google Shape;1447;p199"/>
          <p:cNvSpPr txBox="1">
            <a:spLocks noGrp="1"/>
          </p:cNvSpPr>
          <p:nvPr>
            <p:ph type="body" idx="1"/>
          </p:nvPr>
        </p:nvSpPr>
        <p:spPr>
          <a:xfrm>
            <a:off x="1867259" y="1811345"/>
            <a:ext cx="8486090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040105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Purple">
  <p:cSld name="Quote Purple">
    <p:bg>
      <p:bgPr>
        <a:solidFill>
          <a:schemeClr val="lt2"/>
        </a:solidFill>
        <a:effectLst/>
      </p:bgPr>
    </p:bg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9" name="Google Shape;1449;p200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50" name="Google Shape;1450;p200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1" name="Google Shape;1451;p200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52" name="Google Shape;1452;p200"/>
          <p:cNvSpPr/>
          <p:nvPr/>
        </p:nvSpPr>
        <p:spPr>
          <a:xfrm>
            <a:off x="476252" y="1296847"/>
            <a:ext cx="11238520" cy="3903978"/>
          </a:xfrm>
          <a:prstGeom prst="roundRect">
            <a:avLst>
              <a:gd name="adj" fmla="val 21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3" name="Google Shape;1453;p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272" y="1368696"/>
            <a:ext cx="566383" cy="442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4" name="Google Shape;1454;p2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0891" y="4691326"/>
            <a:ext cx="529196" cy="442917"/>
          </a:xfrm>
          <a:prstGeom prst="rect">
            <a:avLst/>
          </a:prstGeom>
          <a:noFill/>
          <a:ln>
            <a:noFill/>
          </a:ln>
        </p:spPr>
      </p:pic>
      <p:sp>
        <p:nvSpPr>
          <p:cNvPr id="1455" name="Google Shape;1455;p200"/>
          <p:cNvSpPr txBox="1">
            <a:spLocks noGrp="1"/>
          </p:cNvSpPr>
          <p:nvPr>
            <p:ph type="body" idx="1"/>
          </p:nvPr>
        </p:nvSpPr>
        <p:spPr>
          <a:xfrm>
            <a:off x="1758060" y="1811345"/>
            <a:ext cx="8595288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960256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Dark Blue">
  <p:cSld name="Quote Dark Blue">
    <p:bg>
      <p:bgPr>
        <a:solidFill>
          <a:schemeClr val="lt2"/>
        </a:solidFill>
        <a:effectLst/>
      </p:bgPr>
    </p:bg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7" name="Google Shape;1457;p201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7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58" name="Google Shape;1458;p201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9" name="Google Shape;1459;p201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60" name="Google Shape;1460;p201"/>
          <p:cNvSpPr/>
          <p:nvPr/>
        </p:nvSpPr>
        <p:spPr>
          <a:xfrm>
            <a:off x="476252" y="1296847"/>
            <a:ext cx="11238520" cy="3903978"/>
          </a:xfrm>
          <a:prstGeom prst="roundRect">
            <a:avLst>
              <a:gd name="adj" fmla="val 21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1" name="Google Shape;1461;p2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272" y="1368696"/>
            <a:ext cx="566383" cy="442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02302" y="4691326"/>
            <a:ext cx="529196" cy="442917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01"/>
          <p:cNvSpPr txBox="1">
            <a:spLocks noGrp="1"/>
          </p:cNvSpPr>
          <p:nvPr>
            <p:ph type="body" idx="1"/>
          </p:nvPr>
        </p:nvSpPr>
        <p:spPr>
          <a:xfrm>
            <a:off x="1867259" y="1811345"/>
            <a:ext cx="8486090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0070C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998537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full bleed">
  <p:cSld name="Image full bleed"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0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66" name="Google Shape;1466;p202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67" name="Google Shape;1467;p202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8" name="Google Shape;1468;p202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7006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no bleed">
  <p:cSld name="image no bleed"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0" name="Google Shape;1470;p203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71" name="Google Shape;1471;p203"/>
          <p:cNvSpPr txBox="1">
            <a:spLocks noGrp="1"/>
          </p:cNvSpPr>
          <p:nvPr>
            <p:ph type="body" idx="1"/>
          </p:nvPr>
        </p:nvSpPr>
        <p:spPr>
          <a:xfrm>
            <a:off x="755904" y="521208"/>
            <a:ext cx="10517716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solidFill>
                  <a:srgbClr val="067AB4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2" name="Google Shape;1472;p203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3" name="Google Shape;1473;p203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74" name="Google Shape;1474;p203"/>
          <p:cNvSpPr>
            <a:spLocks noGrp="1"/>
          </p:cNvSpPr>
          <p:nvPr>
            <p:ph type="pic" idx="2"/>
          </p:nvPr>
        </p:nvSpPr>
        <p:spPr>
          <a:xfrm>
            <a:off x="476747" y="1084266"/>
            <a:ext cx="11238507" cy="4973637"/>
          </a:xfrm>
          <a:prstGeom prst="roundRect">
            <a:avLst>
              <a:gd name="adj" fmla="val 207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48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Purple 3">
  <p:cSld name="Divider Slide Purple 3"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195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DA0081"/>
              </a:gs>
              <a:gs pos="100000">
                <a:srgbClr val="81017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0" name="Google Shape;1410;p195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11" name="Google Shape;1411;p195"/>
          <p:cNvSpPr/>
          <p:nvPr/>
        </p:nvSpPr>
        <p:spPr>
          <a:xfrm>
            <a:off x="304801" y="225425"/>
            <a:ext cx="8332414" cy="6400800"/>
          </a:xfrm>
          <a:prstGeom prst="roundRect">
            <a:avLst>
              <a:gd name="adj" fmla="val 129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2" name="Google Shape;1412;p195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3" name="Google Shape;1413;p195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14" name="Google Shape;1414;p195"/>
          <p:cNvSpPr txBox="1">
            <a:spLocks noGrp="1"/>
          </p:cNvSpPr>
          <p:nvPr>
            <p:ph type="body" idx="1"/>
          </p:nvPr>
        </p:nvSpPr>
        <p:spPr>
          <a:xfrm>
            <a:off x="664267" y="1855593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5" name="Google Shape;1415;p195"/>
          <p:cNvSpPr txBox="1">
            <a:spLocks noGrp="1"/>
          </p:cNvSpPr>
          <p:nvPr>
            <p:ph type="body" idx="2"/>
          </p:nvPr>
        </p:nvSpPr>
        <p:spPr>
          <a:xfrm>
            <a:off x="694462" y="2876928"/>
            <a:ext cx="4739272" cy="633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838853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 3 side bleed">
  <p:cSld name="full image 3 side bleed"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204"/>
          <p:cNvSpPr>
            <a:spLocks noGrp="1"/>
          </p:cNvSpPr>
          <p:nvPr>
            <p:ph type="pic" idx="2"/>
          </p:nvPr>
        </p:nvSpPr>
        <p:spPr>
          <a:xfrm>
            <a:off x="-55475" y="1143000"/>
            <a:ext cx="12289083" cy="5715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77" name="Google Shape;1477;p204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78" name="Google Shape;1478;p204"/>
          <p:cNvSpPr txBox="1">
            <a:spLocks noGrp="1"/>
          </p:cNvSpPr>
          <p:nvPr>
            <p:ph type="body" idx="1"/>
          </p:nvPr>
        </p:nvSpPr>
        <p:spPr>
          <a:xfrm>
            <a:off x="755904" y="521208"/>
            <a:ext cx="10517716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solidFill>
                  <a:srgbClr val="067AB4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9" name="Google Shape;1479;p204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0" name="Google Shape;1480;p204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8114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mages bleeds">
  <p:cSld name="4 images bleeds"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205"/>
          <p:cNvSpPr>
            <a:spLocks noGrp="1"/>
          </p:cNvSpPr>
          <p:nvPr>
            <p:ph type="pic" idx="2"/>
          </p:nvPr>
        </p:nvSpPr>
        <p:spPr>
          <a:xfrm>
            <a:off x="7985760" y="2468880"/>
            <a:ext cx="4206241" cy="43891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83" name="Google Shape;1483;p205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84" name="Google Shape;1484;p205"/>
          <p:cNvSpPr>
            <a:spLocks noGrp="1"/>
          </p:cNvSpPr>
          <p:nvPr>
            <p:ph type="pic" idx="3"/>
          </p:nvPr>
        </p:nvSpPr>
        <p:spPr>
          <a:xfrm>
            <a:off x="0" y="0"/>
            <a:ext cx="7839456" cy="428853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5" name="Google Shape;1485;p205"/>
          <p:cNvSpPr>
            <a:spLocks noGrp="1"/>
          </p:cNvSpPr>
          <p:nvPr>
            <p:ph type="pic" idx="4"/>
          </p:nvPr>
        </p:nvSpPr>
        <p:spPr>
          <a:xfrm>
            <a:off x="7985760" y="0"/>
            <a:ext cx="4206241" cy="23591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6" name="Google Shape;1486;p205"/>
          <p:cNvSpPr>
            <a:spLocks noGrp="1"/>
          </p:cNvSpPr>
          <p:nvPr>
            <p:ph type="pic" idx="5"/>
          </p:nvPr>
        </p:nvSpPr>
        <p:spPr>
          <a:xfrm>
            <a:off x="0" y="4398264"/>
            <a:ext cx="7839456" cy="245973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7" name="Google Shape;1487;p205"/>
          <p:cNvSpPr>
            <a:spLocks noGrp="1"/>
          </p:cNvSpPr>
          <p:nvPr>
            <p:ph type="title"/>
          </p:nvPr>
        </p:nvSpPr>
        <p:spPr>
          <a:xfrm>
            <a:off x="513847" y="496358"/>
            <a:ext cx="11178494" cy="566362"/>
          </a:xfrm>
          <a:prstGeom prst="roundRect">
            <a:avLst>
              <a:gd name="adj" fmla="val 137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8" name="Google Shape;1488;p205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9" name="Google Shape;1489;p205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5400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ages bleeds">
  <p:cSld name="3 images bleeds"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206"/>
          <p:cNvSpPr>
            <a:spLocks noGrp="1"/>
          </p:cNvSpPr>
          <p:nvPr>
            <p:ph type="pic" idx="2"/>
          </p:nvPr>
        </p:nvSpPr>
        <p:spPr>
          <a:xfrm>
            <a:off x="5566915" y="4398264"/>
            <a:ext cx="6625087" cy="245973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92" name="Google Shape;1492;p206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93" name="Google Shape;1493;p206"/>
          <p:cNvSpPr>
            <a:spLocks noGrp="1"/>
          </p:cNvSpPr>
          <p:nvPr>
            <p:ph type="pic" idx="3"/>
          </p:nvPr>
        </p:nvSpPr>
        <p:spPr>
          <a:xfrm>
            <a:off x="0" y="0"/>
            <a:ext cx="12192000" cy="428853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4" name="Google Shape;1494;p206"/>
          <p:cNvSpPr>
            <a:spLocks noGrp="1"/>
          </p:cNvSpPr>
          <p:nvPr>
            <p:ph type="pic" idx="4"/>
          </p:nvPr>
        </p:nvSpPr>
        <p:spPr>
          <a:xfrm>
            <a:off x="2" y="4398264"/>
            <a:ext cx="5394385" cy="245973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5" name="Google Shape;1495;p206"/>
          <p:cNvSpPr>
            <a:spLocks noGrp="1"/>
          </p:cNvSpPr>
          <p:nvPr>
            <p:ph type="title"/>
          </p:nvPr>
        </p:nvSpPr>
        <p:spPr>
          <a:xfrm>
            <a:off x="513847" y="496358"/>
            <a:ext cx="11178494" cy="566362"/>
          </a:xfrm>
          <a:prstGeom prst="roundRect">
            <a:avLst>
              <a:gd name="adj" fmla="val 137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6" name="Google Shape;1496;p206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7" name="Google Shape;1497;p206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3640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mages, no bleed">
  <p:cSld name="4 images, no bleed"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9" name="Google Shape;1499;p207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500" name="Google Shape;1500;p207"/>
          <p:cNvSpPr txBox="1">
            <a:spLocks noGrp="1"/>
          </p:cNvSpPr>
          <p:nvPr>
            <p:ph type="body" idx="1"/>
          </p:nvPr>
        </p:nvSpPr>
        <p:spPr>
          <a:xfrm>
            <a:off x="755904" y="521208"/>
            <a:ext cx="10517716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solidFill>
                  <a:srgbClr val="067AB4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1" name="Google Shape;1501;p207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2" name="Google Shape;1502;p207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03" name="Google Shape;1503;p207"/>
          <p:cNvSpPr>
            <a:spLocks noGrp="1"/>
          </p:cNvSpPr>
          <p:nvPr>
            <p:ph type="pic" idx="2"/>
          </p:nvPr>
        </p:nvSpPr>
        <p:spPr>
          <a:xfrm>
            <a:off x="476749" y="1084270"/>
            <a:ext cx="5639913" cy="2854325"/>
          </a:xfrm>
          <a:prstGeom prst="roundRect">
            <a:avLst>
              <a:gd name="adj" fmla="val 343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4" name="Google Shape;1504;p207"/>
          <p:cNvSpPr>
            <a:spLocks noGrp="1"/>
          </p:cNvSpPr>
          <p:nvPr>
            <p:ph type="pic" idx="3"/>
          </p:nvPr>
        </p:nvSpPr>
        <p:spPr>
          <a:xfrm>
            <a:off x="6249993" y="1084264"/>
            <a:ext cx="5464780" cy="2276070"/>
          </a:xfrm>
          <a:prstGeom prst="roundRect">
            <a:avLst>
              <a:gd name="adj" fmla="val 343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5" name="Google Shape;1505;p207"/>
          <p:cNvSpPr>
            <a:spLocks noGrp="1"/>
          </p:cNvSpPr>
          <p:nvPr>
            <p:ph type="pic" idx="4"/>
          </p:nvPr>
        </p:nvSpPr>
        <p:spPr>
          <a:xfrm>
            <a:off x="6249993" y="3457417"/>
            <a:ext cx="5464780" cy="2599747"/>
          </a:xfrm>
          <a:prstGeom prst="roundRect">
            <a:avLst>
              <a:gd name="adj" fmla="val 343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6" name="Google Shape;1506;p207"/>
          <p:cNvSpPr>
            <a:spLocks noGrp="1"/>
          </p:cNvSpPr>
          <p:nvPr>
            <p:ph type="pic" idx="5"/>
          </p:nvPr>
        </p:nvSpPr>
        <p:spPr>
          <a:xfrm>
            <a:off x="476749" y="4038625"/>
            <a:ext cx="5639913" cy="2018532"/>
          </a:xfrm>
          <a:prstGeom prst="roundRect">
            <a:avLst>
              <a:gd name="adj" fmla="val 343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203698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mages,  text center">
  <p:cSld name="4 images,  text center"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8" name="Google Shape;1508;p208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509" name="Google Shape;1509;p208"/>
          <p:cNvSpPr txBox="1">
            <a:spLocks noGrp="1"/>
          </p:cNvSpPr>
          <p:nvPr>
            <p:ph type="body" idx="1"/>
          </p:nvPr>
        </p:nvSpPr>
        <p:spPr>
          <a:xfrm>
            <a:off x="755904" y="521208"/>
            <a:ext cx="10517716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solidFill>
                  <a:srgbClr val="067AB4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0" name="Google Shape;1510;p208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1" name="Google Shape;1511;p208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12" name="Google Shape;1512;p208"/>
          <p:cNvSpPr/>
          <p:nvPr/>
        </p:nvSpPr>
        <p:spPr>
          <a:xfrm>
            <a:off x="476250" y="1084440"/>
            <a:ext cx="5547361" cy="2432304"/>
          </a:xfrm>
          <a:prstGeom prst="roundRect">
            <a:avLst>
              <a:gd name="adj" fmla="val 311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Drag picture to placeholder or click icon to add</a:t>
            </a:r>
            <a:endParaRPr sz="12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3" name="Google Shape;1513;p208"/>
          <p:cNvSpPr/>
          <p:nvPr/>
        </p:nvSpPr>
        <p:spPr>
          <a:xfrm>
            <a:off x="6167410" y="1084440"/>
            <a:ext cx="5547361" cy="2432304"/>
          </a:xfrm>
          <a:prstGeom prst="roundRect">
            <a:avLst>
              <a:gd name="adj" fmla="val 311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Drag picture to placeholder or click icon to add</a:t>
            </a:r>
            <a:endParaRPr sz="12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4" name="Google Shape;1514;p208"/>
          <p:cNvSpPr/>
          <p:nvPr/>
        </p:nvSpPr>
        <p:spPr>
          <a:xfrm>
            <a:off x="476250" y="3624854"/>
            <a:ext cx="5547361" cy="2432304"/>
          </a:xfrm>
          <a:prstGeom prst="roundRect">
            <a:avLst>
              <a:gd name="adj" fmla="val 311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Drag picture to placeholder or click icon to add</a:t>
            </a:r>
            <a:endParaRPr sz="12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5" name="Google Shape;1515;p208"/>
          <p:cNvSpPr/>
          <p:nvPr/>
        </p:nvSpPr>
        <p:spPr>
          <a:xfrm>
            <a:off x="6167410" y="3624854"/>
            <a:ext cx="5547361" cy="2432304"/>
          </a:xfrm>
          <a:prstGeom prst="roundRect">
            <a:avLst>
              <a:gd name="adj" fmla="val 311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Drag picture to placeholder or click icon to add</a:t>
            </a:r>
            <a:endParaRPr sz="12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6" name="Google Shape;1516;p208"/>
          <p:cNvSpPr/>
          <p:nvPr/>
        </p:nvSpPr>
        <p:spPr>
          <a:xfrm>
            <a:off x="3419282" y="3067764"/>
            <a:ext cx="5342123" cy="1027422"/>
          </a:xfrm>
          <a:prstGeom prst="roundRect">
            <a:avLst>
              <a:gd name="adj" fmla="val 606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7" name="Google Shape;1517;p208"/>
          <p:cNvSpPr>
            <a:spLocks noGrp="1"/>
          </p:cNvSpPr>
          <p:nvPr>
            <p:ph type="body" idx="2"/>
          </p:nvPr>
        </p:nvSpPr>
        <p:spPr>
          <a:xfrm>
            <a:off x="3419282" y="3110504"/>
            <a:ext cx="5342123" cy="1028700"/>
          </a:xfrm>
          <a:prstGeom prst="roundRect">
            <a:avLst>
              <a:gd name="adj" fmla="val 8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044287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 + 1 Column 2 sections: Orange">
  <p:cSld name="full Image + 1 Column 2 sections: Orange">
    <p:bg>
      <p:bgPr>
        <a:solidFill>
          <a:schemeClr val="dk1"/>
        </a:solidFill>
        <a:effectLst/>
      </p:bgPr>
    </p:bg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9" name="Google Shape;1519;p209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520" name="Google Shape;1520;p20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1" name="Google Shape;1521;p209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2" name="Google Shape;1522;p209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23" name="Google Shape;1523;p209"/>
          <p:cNvSpPr>
            <a:spLocks noGrp="1"/>
          </p:cNvSpPr>
          <p:nvPr>
            <p:ph type="body" idx="1"/>
          </p:nvPr>
        </p:nvSpPr>
        <p:spPr>
          <a:xfrm>
            <a:off x="449100" y="358782"/>
            <a:ext cx="3144937" cy="1789113"/>
          </a:xfrm>
          <a:prstGeom prst="roundRect">
            <a:avLst>
              <a:gd name="adj" fmla="val 557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4" name="Google Shape;1524;p209"/>
          <p:cNvSpPr>
            <a:spLocks noGrp="1"/>
          </p:cNvSpPr>
          <p:nvPr>
            <p:ph type="body" idx="3"/>
          </p:nvPr>
        </p:nvSpPr>
        <p:spPr>
          <a:xfrm>
            <a:off x="454864" y="2282053"/>
            <a:ext cx="3144937" cy="3765064"/>
          </a:xfrm>
          <a:prstGeom prst="roundRect">
            <a:avLst>
              <a:gd name="adj" fmla="val 557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317123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full Image + 1 Column 2 sections: Blue">
  <p:cSld name=" full Image + 1 Column 2 sections: Blue">
    <p:bg>
      <p:bgPr>
        <a:solidFill>
          <a:schemeClr val="dk1"/>
        </a:solidFill>
        <a:effectLst/>
      </p:bgPr>
    </p:bg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6" name="Google Shape;1526;p210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527" name="Google Shape;1527;p21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8" name="Google Shape;1528;p210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9" name="Google Shape;1529;p210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30" name="Google Shape;1530;p210"/>
          <p:cNvSpPr>
            <a:spLocks noGrp="1"/>
          </p:cNvSpPr>
          <p:nvPr>
            <p:ph type="body" idx="1"/>
          </p:nvPr>
        </p:nvSpPr>
        <p:spPr>
          <a:xfrm>
            <a:off x="449100" y="358782"/>
            <a:ext cx="3144937" cy="1789113"/>
          </a:xfrm>
          <a:prstGeom prst="roundRect">
            <a:avLst>
              <a:gd name="adj" fmla="val 557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1" name="Google Shape;1531;p210"/>
          <p:cNvSpPr>
            <a:spLocks noGrp="1"/>
          </p:cNvSpPr>
          <p:nvPr>
            <p:ph type="body" idx="3"/>
          </p:nvPr>
        </p:nvSpPr>
        <p:spPr>
          <a:xfrm>
            <a:off x="454864" y="2282053"/>
            <a:ext cx="3144937" cy="3765064"/>
          </a:xfrm>
          <a:prstGeom prst="roundRect">
            <a:avLst>
              <a:gd name="adj" fmla="val 557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137396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full Image + 1 Column 2 sections:  Green">
  <p:cSld name=" full Image + 1 Column 2 sections:  Green">
    <p:bg>
      <p:bgPr>
        <a:solidFill>
          <a:schemeClr val="dk1"/>
        </a:solidFill>
        <a:effectLst/>
      </p:bgPr>
    </p:bg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21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34" name="Google Shape;1534;p211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535" name="Google Shape;1535;p211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6" name="Google Shape;1536;p211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37" name="Google Shape;1537;p211"/>
          <p:cNvSpPr>
            <a:spLocks noGrp="1"/>
          </p:cNvSpPr>
          <p:nvPr>
            <p:ph type="body" idx="1"/>
          </p:nvPr>
        </p:nvSpPr>
        <p:spPr>
          <a:xfrm>
            <a:off x="449100" y="358782"/>
            <a:ext cx="3144937" cy="1789113"/>
          </a:xfrm>
          <a:prstGeom prst="roundRect">
            <a:avLst>
              <a:gd name="adj" fmla="val 557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8" name="Google Shape;1538;p211"/>
          <p:cNvSpPr>
            <a:spLocks noGrp="1"/>
          </p:cNvSpPr>
          <p:nvPr>
            <p:ph type="body" idx="3"/>
          </p:nvPr>
        </p:nvSpPr>
        <p:spPr>
          <a:xfrm>
            <a:off x="454864" y="2282053"/>
            <a:ext cx="3144937" cy="3765064"/>
          </a:xfrm>
          <a:prstGeom prst="roundRect">
            <a:avLst>
              <a:gd name="adj" fmla="val 557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335302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+ image right">
  <p:cSld name="Text slide + image right">
    <p:bg>
      <p:bgPr>
        <a:solidFill>
          <a:schemeClr val="lt2"/>
        </a:solidFill>
        <a:effectLst/>
      </p:bgPr>
    </p:bg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p212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1" name="Google Shape;1541;p212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42" name="Google Shape;1542;p212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3" name="Google Shape;1543;p212"/>
          <p:cNvSpPr>
            <a:spLocks noGrp="1"/>
          </p:cNvSpPr>
          <p:nvPr>
            <p:ph type="pic" idx="2"/>
          </p:nvPr>
        </p:nvSpPr>
        <p:spPr>
          <a:xfrm>
            <a:off x="6142008" y="1286001"/>
            <a:ext cx="5224134" cy="4652837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4" name="Google Shape;1544;p212"/>
          <p:cNvSpPr/>
          <p:nvPr/>
        </p:nvSpPr>
        <p:spPr>
          <a:xfrm>
            <a:off x="476250" y="1286001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5" name="Google Shape;1545;p212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546" name="Google Shape;1546;p212"/>
          <p:cNvSpPr txBox="1">
            <a:spLocks noGrp="1"/>
          </p:cNvSpPr>
          <p:nvPr>
            <p:ph type="body" idx="1"/>
          </p:nvPr>
        </p:nvSpPr>
        <p:spPr>
          <a:xfrm>
            <a:off x="782088" y="1484313"/>
            <a:ext cx="4942504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65217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+ image left">
  <p:cSld name="Text slide + image left">
    <p:bg>
      <p:bgPr>
        <a:solidFill>
          <a:schemeClr val="lt2"/>
        </a:solidFill>
        <a:effectLst/>
      </p:bgPr>
    </p:bg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p213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9" name="Google Shape;1549;p213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50" name="Google Shape;1550;p213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1" name="Google Shape;1551;p213"/>
          <p:cNvSpPr>
            <a:spLocks noGrp="1"/>
          </p:cNvSpPr>
          <p:nvPr>
            <p:ph type="pic" idx="2"/>
          </p:nvPr>
        </p:nvSpPr>
        <p:spPr>
          <a:xfrm>
            <a:off x="476250" y="1286001"/>
            <a:ext cx="5224134" cy="4652837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2" name="Google Shape;1552;p213"/>
          <p:cNvSpPr/>
          <p:nvPr/>
        </p:nvSpPr>
        <p:spPr>
          <a:xfrm>
            <a:off x="6211136" y="1286001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3" name="Google Shape;1553;p213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554" name="Google Shape;1554;p213"/>
          <p:cNvSpPr txBox="1">
            <a:spLocks noGrp="1"/>
          </p:cNvSpPr>
          <p:nvPr>
            <p:ph type="body" idx="1"/>
          </p:nvPr>
        </p:nvSpPr>
        <p:spPr>
          <a:xfrm>
            <a:off x="6463579" y="1474123"/>
            <a:ext cx="4960074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8637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Dark Blue 3">
  <p:cSld name="Divider Slide Dark Blue 3"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196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5"/>
              </a:gs>
              <a:gs pos="100000">
                <a:srgbClr val="0C2577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8" name="Google Shape;1418;p196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19" name="Google Shape;1419;p196"/>
          <p:cNvSpPr/>
          <p:nvPr/>
        </p:nvSpPr>
        <p:spPr>
          <a:xfrm>
            <a:off x="304801" y="225425"/>
            <a:ext cx="8332414" cy="6400800"/>
          </a:xfrm>
          <a:prstGeom prst="roundRect">
            <a:avLst>
              <a:gd name="adj" fmla="val 129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0" name="Google Shape;1420;p196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1" name="Google Shape;1421;p196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22" name="Google Shape;1422;p196"/>
          <p:cNvSpPr txBox="1">
            <a:spLocks noGrp="1"/>
          </p:cNvSpPr>
          <p:nvPr>
            <p:ph type="body" idx="1"/>
          </p:nvPr>
        </p:nvSpPr>
        <p:spPr>
          <a:xfrm>
            <a:off x="664267" y="1855593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0070C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3" name="Google Shape;1423;p196"/>
          <p:cNvSpPr txBox="1">
            <a:spLocks noGrp="1"/>
          </p:cNvSpPr>
          <p:nvPr>
            <p:ph type="body" idx="2"/>
          </p:nvPr>
        </p:nvSpPr>
        <p:spPr>
          <a:xfrm>
            <a:off x="694462" y="2876928"/>
            <a:ext cx="4739272" cy="633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713432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two columns">
  <p:cSld name="text slide two columns">
    <p:bg>
      <p:bgPr>
        <a:solidFill>
          <a:schemeClr val="lt2"/>
        </a:solidFill>
        <a:effectLst/>
      </p:bgPr>
    </p:bg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214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7" name="Google Shape;1557;p214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58" name="Google Shape;1558;p214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9" name="Google Shape;1559;p214"/>
          <p:cNvSpPr/>
          <p:nvPr/>
        </p:nvSpPr>
        <p:spPr>
          <a:xfrm>
            <a:off x="476250" y="1286001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0" name="Google Shape;1560;p214"/>
          <p:cNvSpPr/>
          <p:nvPr/>
        </p:nvSpPr>
        <p:spPr>
          <a:xfrm>
            <a:off x="6211136" y="1286001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1" name="Google Shape;1561;p214"/>
          <p:cNvSpPr txBox="1">
            <a:spLocks noGrp="1"/>
          </p:cNvSpPr>
          <p:nvPr>
            <p:ph type="body" idx="1"/>
          </p:nvPr>
        </p:nvSpPr>
        <p:spPr>
          <a:xfrm>
            <a:off x="6521725" y="1474123"/>
            <a:ext cx="4901929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2" name="Google Shape;1562;p214"/>
          <p:cNvSpPr txBox="1">
            <a:spLocks noGrp="1"/>
          </p:cNvSpPr>
          <p:nvPr>
            <p:ph type="body" idx="2"/>
          </p:nvPr>
        </p:nvSpPr>
        <p:spPr>
          <a:xfrm>
            <a:off x="763134" y="1478512"/>
            <a:ext cx="4917874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9182008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two columns with accent header">
  <p:cSld name="text slide two columns with accent header">
    <p:bg>
      <p:bgPr>
        <a:solidFill>
          <a:schemeClr val="lt2"/>
        </a:solid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4" name="Google Shape;1564;p215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565" name="Google Shape;1565;p215"/>
          <p:cNvSpPr/>
          <p:nvPr/>
        </p:nvSpPr>
        <p:spPr>
          <a:xfrm>
            <a:off x="476250" y="1286001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6" name="Google Shape;1566;p215"/>
          <p:cNvSpPr/>
          <p:nvPr/>
        </p:nvSpPr>
        <p:spPr>
          <a:xfrm>
            <a:off x="6211136" y="1286001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7" name="Google Shape;1567;p215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8" name="Google Shape;1568;p215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69" name="Google Shape;1569;p215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0" name="Google Shape;1570;p215"/>
          <p:cNvSpPr/>
          <p:nvPr/>
        </p:nvSpPr>
        <p:spPr>
          <a:xfrm>
            <a:off x="476250" y="1286001"/>
            <a:ext cx="5503635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1" name="Google Shape;1571;p215"/>
          <p:cNvSpPr/>
          <p:nvPr/>
        </p:nvSpPr>
        <p:spPr>
          <a:xfrm>
            <a:off x="6211136" y="1286001"/>
            <a:ext cx="5503635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2" name="Google Shape;1572;p215"/>
          <p:cNvSpPr txBox="1">
            <a:spLocks noGrp="1"/>
          </p:cNvSpPr>
          <p:nvPr>
            <p:ph type="body" idx="1"/>
          </p:nvPr>
        </p:nvSpPr>
        <p:spPr>
          <a:xfrm>
            <a:off x="6521725" y="1691833"/>
            <a:ext cx="4901929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3" name="Google Shape;1573;p215"/>
          <p:cNvSpPr txBox="1">
            <a:spLocks noGrp="1"/>
          </p:cNvSpPr>
          <p:nvPr>
            <p:ph type="body" idx="2"/>
          </p:nvPr>
        </p:nvSpPr>
        <p:spPr>
          <a:xfrm>
            <a:off x="763134" y="1696222"/>
            <a:ext cx="4917874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532382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+ quote Green">
  <p:cSld name="text slide + quote Green">
    <p:bg>
      <p:bgPr>
        <a:solidFill>
          <a:schemeClr val="lt2"/>
        </a:solidFill>
        <a:effectLst/>
      </p:bgPr>
    </p:bg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5" name="Google Shape;1575;p216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576" name="Google Shape;1576;p216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7" name="Google Shape;1577;p216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78" name="Google Shape;1578;p216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16"/>
          <p:cNvSpPr/>
          <p:nvPr/>
        </p:nvSpPr>
        <p:spPr>
          <a:xfrm>
            <a:off x="6211136" y="1286001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0" name="Google Shape;1580;p216"/>
          <p:cNvSpPr/>
          <p:nvPr/>
        </p:nvSpPr>
        <p:spPr>
          <a:xfrm>
            <a:off x="471892" y="1313089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1" name="Google Shape;1581;p2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9198" y="1392809"/>
            <a:ext cx="566383" cy="442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2" name="Google Shape;1582;p2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0648" y="5422454"/>
            <a:ext cx="529196" cy="442918"/>
          </a:xfrm>
          <a:prstGeom prst="rect">
            <a:avLst/>
          </a:prstGeom>
          <a:noFill/>
          <a:ln>
            <a:noFill/>
          </a:ln>
        </p:spPr>
      </p:pic>
      <p:sp>
        <p:nvSpPr>
          <p:cNvPr id="1583" name="Google Shape;1583;p216"/>
          <p:cNvSpPr txBox="1">
            <a:spLocks noGrp="1"/>
          </p:cNvSpPr>
          <p:nvPr>
            <p:ph type="body" idx="1"/>
          </p:nvPr>
        </p:nvSpPr>
        <p:spPr>
          <a:xfrm>
            <a:off x="763131" y="1478512"/>
            <a:ext cx="4946931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4" name="Google Shape;1584;p216"/>
          <p:cNvSpPr txBox="1">
            <a:spLocks noGrp="1"/>
          </p:cNvSpPr>
          <p:nvPr>
            <p:ph type="body" idx="2"/>
          </p:nvPr>
        </p:nvSpPr>
        <p:spPr>
          <a:xfrm>
            <a:off x="6827796" y="1811338"/>
            <a:ext cx="4345328" cy="3599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358881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+ quote blue">
  <p:cSld name="text slide + quote blue">
    <p:bg>
      <p:bgPr>
        <a:solidFill>
          <a:schemeClr val="lt2"/>
        </a:solidFill>
        <a:effectLst/>
      </p:bgPr>
    </p:bg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6" name="Google Shape;1586;p217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587" name="Google Shape;1587;p217"/>
          <p:cNvSpPr/>
          <p:nvPr/>
        </p:nvSpPr>
        <p:spPr>
          <a:xfrm>
            <a:off x="6211136" y="1286001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8" name="Google Shape;1588;p217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9" name="Google Shape;1589;p217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90" name="Google Shape;1590;p217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1" name="Google Shape;1591;p217"/>
          <p:cNvSpPr/>
          <p:nvPr/>
        </p:nvSpPr>
        <p:spPr>
          <a:xfrm>
            <a:off x="471892" y="1313089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2" name="Google Shape;1592;p2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9198" y="1403263"/>
            <a:ext cx="566383" cy="442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3" name="Google Shape;1593;p2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05464" y="5426689"/>
            <a:ext cx="529196" cy="442917"/>
          </a:xfrm>
          <a:prstGeom prst="rect">
            <a:avLst/>
          </a:prstGeom>
          <a:noFill/>
          <a:ln>
            <a:noFill/>
          </a:ln>
        </p:spPr>
      </p:pic>
      <p:sp>
        <p:nvSpPr>
          <p:cNvPr id="1594" name="Google Shape;1594;p217"/>
          <p:cNvSpPr txBox="1">
            <a:spLocks noGrp="1"/>
          </p:cNvSpPr>
          <p:nvPr>
            <p:ph type="body" idx="1"/>
          </p:nvPr>
        </p:nvSpPr>
        <p:spPr>
          <a:xfrm>
            <a:off x="763131" y="1478512"/>
            <a:ext cx="4946931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5" name="Google Shape;1595;p217"/>
          <p:cNvSpPr txBox="1">
            <a:spLocks noGrp="1"/>
          </p:cNvSpPr>
          <p:nvPr>
            <p:ph type="body" idx="2"/>
          </p:nvPr>
        </p:nvSpPr>
        <p:spPr>
          <a:xfrm>
            <a:off x="6827796" y="1811338"/>
            <a:ext cx="4345328" cy="3599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722424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4 boxes">
  <p:cSld name="text slide 4 boxes">
    <p:bg>
      <p:bgPr>
        <a:solidFill>
          <a:schemeClr val="lt2"/>
        </a:solidFill>
        <a:effectLst/>
      </p:bgPr>
    </p:bg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" name="Google Shape;1597;p218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598" name="Google Shape;1598;p218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9" name="Google Shape;1599;p218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00" name="Google Shape;1600;p218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1" name="Google Shape;1601;p218"/>
          <p:cNvSpPr/>
          <p:nvPr/>
        </p:nvSpPr>
        <p:spPr>
          <a:xfrm>
            <a:off x="476250" y="1084440"/>
            <a:ext cx="5547361" cy="2432304"/>
          </a:xfrm>
          <a:prstGeom prst="roundRect">
            <a:avLst>
              <a:gd name="adj" fmla="val 311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82875" tIns="91425" rIns="18287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2" name="Google Shape;1602;p218"/>
          <p:cNvSpPr/>
          <p:nvPr/>
        </p:nvSpPr>
        <p:spPr>
          <a:xfrm>
            <a:off x="6167410" y="1084440"/>
            <a:ext cx="5547361" cy="2432304"/>
          </a:xfrm>
          <a:prstGeom prst="roundRect">
            <a:avLst>
              <a:gd name="adj" fmla="val 311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82875" tIns="91425" rIns="18287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3" name="Google Shape;1603;p218"/>
          <p:cNvSpPr/>
          <p:nvPr/>
        </p:nvSpPr>
        <p:spPr>
          <a:xfrm>
            <a:off x="476250" y="3624854"/>
            <a:ext cx="5547361" cy="2432304"/>
          </a:xfrm>
          <a:prstGeom prst="roundRect">
            <a:avLst>
              <a:gd name="adj" fmla="val 311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82875" tIns="91425" rIns="18287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4" name="Google Shape;1604;p218"/>
          <p:cNvSpPr/>
          <p:nvPr/>
        </p:nvSpPr>
        <p:spPr>
          <a:xfrm>
            <a:off x="6167410" y="3624854"/>
            <a:ext cx="5547361" cy="2432304"/>
          </a:xfrm>
          <a:prstGeom prst="roundRect">
            <a:avLst>
              <a:gd name="adj" fmla="val 311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82875" tIns="91425" rIns="18287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5" name="Google Shape;1605;p218"/>
          <p:cNvSpPr txBox="1">
            <a:spLocks noGrp="1"/>
          </p:cNvSpPr>
          <p:nvPr>
            <p:ph type="body" idx="1"/>
          </p:nvPr>
        </p:nvSpPr>
        <p:spPr>
          <a:xfrm>
            <a:off x="763135" y="1286002"/>
            <a:ext cx="4975990" cy="214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6" name="Google Shape;1606;p218"/>
          <p:cNvSpPr txBox="1">
            <a:spLocks noGrp="1"/>
          </p:cNvSpPr>
          <p:nvPr>
            <p:ph type="body" idx="2"/>
          </p:nvPr>
        </p:nvSpPr>
        <p:spPr>
          <a:xfrm>
            <a:off x="6447163" y="1288894"/>
            <a:ext cx="4976488" cy="214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7" name="Google Shape;1607;p218"/>
          <p:cNvSpPr txBox="1">
            <a:spLocks noGrp="1"/>
          </p:cNvSpPr>
          <p:nvPr>
            <p:ph type="body" idx="3"/>
          </p:nvPr>
        </p:nvSpPr>
        <p:spPr>
          <a:xfrm>
            <a:off x="768056" y="3766176"/>
            <a:ext cx="4971064" cy="214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8" name="Google Shape;1608;p218"/>
          <p:cNvSpPr txBox="1">
            <a:spLocks noGrp="1"/>
          </p:cNvSpPr>
          <p:nvPr>
            <p:ph type="body" idx="4"/>
          </p:nvPr>
        </p:nvSpPr>
        <p:spPr>
          <a:xfrm>
            <a:off x="6452088" y="3769068"/>
            <a:ext cx="4971563" cy="214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729998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3 columns">
  <p:cSld name="text slide 3 columns">
    <p:bg>
      <p:bgPr>
        <a:solidFill>
          <a:schemeClr val="lt2"/>
        </a:solidFill>
        <a:effectLst/>
      </p:bgPr>
    </p:bg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0" name="Google Shape;1610;p219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611" name="Google Shape;1611;p219"/>
          <p:cNvSpPr/>
          <p:nvPr/>
        </p:nvSpPr>
        <p:spPr>
          <a:xfrm>
            <a:off x="8180736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2" name="Google Shape;1612;p219"/>
          <p:cNvSpPr/>
          <p:nvPr/>
        </p:nvSpPr>
        <p:spPr>
          <a:xfrm>
            <a:off x="4312306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3" name="Google Shape;1613;p219"/>
          <p:cNvSpPr/>
          <p:nvPr/>
        </p:nvSpPr>
        <p:spPr>
          <a:xfrm>
            <a:off x="476252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4" name="Google Shape;1614;p219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5" name="Google Shape;1615;p219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16" name="Google Shape;1616;p219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7" name="Google Shape;1617;p219"/>
          <p:cNvSpPr txBox="1">
            <a:spLocks noGrp="1"/>
          </p:cNvSpPr>
          <p:nvPr>
            <p:ph type="body" idx="1"/>
          </p:nvPr>
        </p:nvSpPr>
        <p:spPr>
          <a:xfrm>
            <a:off x="763132" y="1455174"/>
            <a:ext cx="3058107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8" name="Google Shape;1618;p219"/>
          <p:cNvSpPr txBox="1">
            <a:spLocks noGrp="1"/>
          </p:cNvSpPr>
          <p:nvPr>
            <p:ph type="body" idx="2"/>
          </p:nvPr>
        </p:nvSpPr>
        <p:spPr>
          <a:xfrm>
            <a:off x="4590374" y="1455174"/>
            <a:ext cx="3037572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9" name="Google Shape;1619;p219"/>
          <p:cNvSpPr txBox="1">
            <a:spLocks noGrp="1"/>
          </p:cNvSpPr>
          <p:nvPr>
            <p:ph type="body" idx="3"/>
          </p:nvPr>
        </p:nvSpPr>
        <p:spPr>
          <a:xfrm>
            <a:off x="8453667" y="1455174"/>
            <a:ext cx="3082693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3313692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3 columns progression op1">
  <p:cSld name="text slide 3 columns progression op1">
    <p:bg>
      <p:bgPr>
        <a:solidFill>
          <a:schemeClr val="lt2"/>
        </a:solidFill>
        <a:effectLst/>
      </p:bgPr>
    </p:bg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1" name="Google Shape;1621;p220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622" name="Google Shape;1622;p220"/>
          <p:cNvSpPr/>
          <p:nvPr/>
        </p:nvSpPr>
        <p:spPr>
          <a:xfrm>
            <a:off x="8180736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3" name="Google Shape;1623;p220"/>
          <p:cNvSpPr/>
          <p:nvPr/>
        </p:nvSpPr>
        <p:spPr>
          <a:xfrm>
            <a:off x="4312306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4" name="Google Shape;1624;p220"/>
          <p:cNvSpPr/>
          <p:nvPr/>
        </p:nvSpPr>
        <p:spPr>
          <a:xfrm>
            <a:off x="476252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5" name="Google Shape;1625;p220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6" name="Google Shape;1626;p220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27" name="Google Shape;1627;p220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8" name="Google Shape;1628;p220"/>
          <p:cNvSpPr/>
          <p:nvPr/>
        </p:nvSpPr>
        <p:spPr>
          <a:xfrm>
            <a:off x="476252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9" name="Google Shape;1629;p220"/>
          <p:cNvSpPr/>
          <p:nvPr/>
        </p:nvSpPr>
        <p:spPr>
          <a:xfrm>
            <a:off x="4325370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0" name="Google Shape;1630;p220"/>
          <p:cNvSpPr/>
          <p:nvPr/>
        </p:nvSpPr>
        <p:spPr>
          <a:xfrm>
            <a:off x="8189996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31" name="Google Shape;1631;p220"/>
          <p:cNvGrpSpPr/>
          <p:nvPr/>
        </p:nvGrpSpPr>
        <p:grpSpPr>
          <a:xfrm>
            <a:off x="3881402" y="3319733"/>
            <a:ext cx="624766" cy="624114"/>
            <a:chOff x="2788280" y="3319733"/>
            <a:chExt cx="624114" cy="624114"/>
          </a:xfrm>
        </p:grpSpPr>
        <p:sp>
          <p:nvSpPr>
            <p:cNvPr id="1632" name="Google Shape;1632;p220"/>
            <p:cNvSpPr/>
            <p:nvPr/>
          </p:nvSpPr>
          <p:spPr>
            <a:xfrm>
              <a:off x="2788280" y="3319733"/>
              <a:ext cx="624114" cy="624114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33" name="Google Shape;1633;p2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99956" y="3404617"/>
              <a:ext cx="447400" cy="46337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34" name="Google Shape;1634;p220"/>
          <p:cNvGrpSpPr/>
          <p:nvPr/>
        </p:nvGrpSpPr>
        <p:grpSpPr>
          <a:xfrm>
            <a:off x="7716983" y="3319733"/>
            <a:ext cx="624766" cy="624114"/>
            <a:chOff x="2788280" y="3319733"/>
            <a:chExt cx="624114" cy="624114"/>
          </a:xfrm>
        </p:grpSpPr>
        <p:sp>
          <p:nvSpPr>
            <p:cNvPr id="1635" name="Google Shape;1635;p220"/>
            <p:cNvSpPr/>
            <p:nvPr/>
          </p:nvSpPr>
          <p:spPr>
            <a:xfrm>
              <a:off x="2788280" y="3319733"/>
              <a:ext cx="624114" cy="624114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36" name="Google Shape;1636;p2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99956" y="3404617"/>
              <a:ext cx="447400" cy="46337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37" name="Google Shape;1637;p220"/>
          <p:cNvSpPr txBox="1">
            <a:spLocks noGrp="1"/>
          </p:cNvSpPr>
          <p:nvPr>
            <p:ph type="body" idx="1"/>
          </p:nvPr>
        </p:nvSpPr>
        <p:spPr>
          <a:xfrm>
            <a:off x="763132" y="1556772"/>
            <a:ext cx="3058107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8" name="Google Shape;1638;p220"/>
          <p:cNvSpPr txBox="1">
            <a:spLocks noGrp="1"/>
          </p:cNvSpPr>
          <p:nvPr>
            <p:ph type="body" idx="2"/>
          </p:nvPr>
        </p:nvSpPr>
        <p:spPr>
          <a:xfrm>
            <a:off x="4590374" y="1556772"/>
            <a:ext cx="3037572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9" name="Google Shape;1639;p220"/>
          <p:cNvSpPr txBox="1">
            <a:spLocks noGrp="1"/>
          </p:cNvSpPr>
          <p:nvPr>
            <p:ph type="body" idx="3"/>
          </p:nvPr>
        </p:nvSpPr>
        <p:spPr>
          <a:xfrm>
            <a:off x="8453667" y="1556772"/>
            <a:ext cx="3082693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923729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3 columns progression op2">
  <p:cSld name="text slide 3 columns progression op2">
    <p:bg>
      <p:bgPr>
        <a:solidFill>
          <a:schemeClr val="lt2"/>
        </a:solidFill>
        <a:effectLst/>
      </p:bgPr>
    </p:bg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" name="Google Shape;1641;p221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642" name="Google Shape;1642;p221"/>
          <p:cNvSpPr/>
          <p:nvPr/>
        </p:nvSpPr>
        <p:spPr>
          <a:xfrm>
            <a:off x="8180736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3" name="Google Shape;1643;p221"/>
          <p:cNvSpPr/>
          <p:nvPr/>
        </p:nvSpPr>
        <p:spPr>
          <a:xfrm>
            <a:off x="4312306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4" name="Google Shape;1644;p221"/>
          <p:cNvSpPr/>
          <p:nvPr/>
        </p:nvSpPr>
        <p:spPr>
          <a:xfrm>
            <a:off x="476252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45" name="Google Shape;1645;p221"/>
          <p:cNvGrpSpPr/>
          <p:nvPr/>
        </p:nvGrpSpPr>
        <p:grpSpPr>
          <a:xfrm>
            <a:off x="3822119" y="3324249"/>
            <a:ext cx="624766" cy="624114"/>
            <a:chOff x="2788280" y="3319733"/>
            <a:chExt cx="624114" cy="624114"/>
          </a:xfrm>
        </p:grpSpPr>
        <p:sp>
          <p:nvSpPr>
            <p:cNvPr id="1646" name="Google Shape;1646;p221"/>
            <p:cNvSpPr/>
            <p:nvPr/>
          </p:nvSpPr>
          <p:spPr>
            <a:xfrm>
              <a:off x="2788280" y="3319733"/>
              <a:ext cx="624114" cy="624114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47" name="Google Shape;1647;p2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99956" y="3404617"/>
              <a:ext cx="447400" cy="46337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48" name="Google Shape;1648;p221"/>
          <p:cNvGrpSpPr/>
          <p:nvPr/>
        </p:nvGrpSpPr>
        <p:grpSpPr>
          <a:xfrm>
            <a:off x="7739995" y="3328765"/>
            <a:ext cx="624766" cy="624114"/>
            <a:chOff x="2788280" y="3319733"/>
            <a:chExt cx="624114" cy="624114"/>
          </a:xfrm>
        </p:grpSpPr>
        <p:sp>
          <p:nvSpPr>
            <p:cNvPr id="1649" name="Google Shape;1649;p221"/>
            <p:cNvSpPr/>
            <p:nvPr/>
          </p:nvSpPr>
          <p:spPr>
            <a:xfrm>
              <a:off x="2788280" y="3319733"/>
              <a:ext cx="624114" cy="624114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50" name="Google Shape;1650;p2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99956" y="3404617"/>
              <a:ext cx="447400" cy="46337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51" name="Google Shape;1651;p221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2" name="Google Shape;1652;p221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53" name="Google Shape;1653;p221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4" name="Google Shape;1654;p221"/>
          <p:cNvSpPr/>
          <p:nvPr/>
        </p:nvSpPr>
        <p:spPr>
          <a:xfrm>
            <a:off x="476252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5" name="Google Shape;1655;p221"/>
          <p:cNvSpPr/>
          <p:nvPr/>
        </p:nvSpPr>
        <p:spPr>
          <a:xfrm>
            <a:off x="8180736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6" name="Google Shape;1656;p221"/>
          <p:cNvSpPr/>
          <p:nvPr/>
        </p:nvSpPr>
        <p:spPr>
          <a:xfrm>
            <a:off x="4312306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7" name="Google Shape;1657;p221"/>
          <p:cNvSpPr txBox="1">
            <a:spLocks noGrp="1"/>
          </p:cNvSpPr>
          <p:nvPr>
            <p:ph type="body" idx="1"/>
          </p:nvPr>
        </p:nvSpPr>
        <p:spPr>
          <a:xfrm>
            <a:off x="763132" y="1556772"/>
            <a:ext cx="3058107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8" name="Google Shape;1658;p221"/>
          <p:cNvSpPr txBox="1">
            <a:spLocks noGrp="1"/>
          </p:cNvSpPr>
          <p:nvPr>
            <p:ph type="body" idx="2"/>
          </p:nvPr>
        </p:nvSpPr>
        <p:spPr>
          <a:xfrm>
            <a:off x="4590374" y="1556772"/>
            <a:ext cx="3037572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9" name="Google Shape;1659;p221"/>
          <p:cNvSpPr txBox="1">
            <a:spLocks noGrp="1"/>
          </p:cNvSpPr>
          <p:nvPr>
            <p:ph type="body" idx="3"/>
          </p:nvPr>
        </p:nvSpPr>
        <p:spPr>
          <a:xfrm>
            <a:off x="8453667" y="1556772"/>
            <a:ext cx="3082693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558014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3 columns 2 segments">
  <p:cSld name="Text slide 3 columns 2 segments">
    <p:bg>
      <p:bgPr>
        <a:solidFill>
          <a:schemeClr val="lt2"/>
        </a:solidFill>
        <a:effectLst/>
      </p:bgPr>
    </p:bg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1" name="Google Shape;1661;p222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662" name="Google Shape;1662;p222"/>
          <p:cNvSpPr/>
          <p:nvPr/>
        </p:nvSpPr>
        <p:spPr>
          <a:xfrm>
            <a:off x="8180736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3" name="Google Shape;1663;p222"/>
          <p:cNvSpPr/>
          <p:nvPr/>
        </p:nvSpPr>
        <p:spPr>
          <a:xfrm>
            <a:off x="4312306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4" name="Google Shape;1664;p222"/>
          <p:cNvSpPr/>
          <p:nvPr/>
        </p:nvSpPr>
        <p:spPr>
          <a:xfrm>
            <a:off x="476252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5" name="Google Shape;1665;p222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6" name="Google Shape;1666;p222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67" name="Google Shape;1667;p222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8" name="Google Shape;1668;p222"/>
          <p:cNvSpPr/>
          <p:nvPr/>
        </p:nvSpPr>
        <p:spPr>
          <a:xfrm>
            <a:off x="476252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9" name="Google Shape;1669;p222"/>
          <p:cNvSpPr/>
          <p:nvPr/>
        </p:nvSpPr>
        <p:spPr>
          <a:xfrm>
            <a:off x="4297016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0" name="Google Shape;1670;p222"/>
          <p:cNvSpPr/>
          <p:nvPr/>
        </p:nvSpPr>
        <p:spPr>
          <a:xfrm>
            <a:off x="8191754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71" name="Google Shape;1671;p222"/>
          <p:cNvCxnSpPr/>
          <p:nvPr/>
        </p:nvCxnSpPr>
        <p:spPr>
          <a:xfrm>
            <a:off x="476252" y="4343569"/>
            <a:ext cx="3596641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72" name="Google Shape;1672;p222"/>
          <p:cNvCxnSpPr/>
          <p:nvPr/>
        </p:nvCxnSpPr>
        <p:spPr>
          <a:xfrm>
            <a:off x="8177785" y="4343569"/>
            <a:ext cx="3596641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73" name="Google Shape;1673;p222"/>
          <p:cNvCxnSpPr/>
          <p:nvPr/>
        </p:nvCxnSpPr>
        <p:spPr>
          <a:xfrm>
            <a:off x="4297016" y="4343569"/>
            <a:ext cx="3596641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74" name="Google Shape;1674;p222"/>
          <p:cNvSpPr txBox="1">
            <a:spLocks noGrp="1"/>
          </p:cNvSpPr>
          <p:nvPr>
            <p:ph type="body" idx="1"/>
          </p:nvPr>
        </p:nvSpPr>
        <p:spPr>
          <a:xfrm>
            <a:off x="763132" y="1556779"/>
            <a:ext cx="3058107" cy="268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5" name="Google Shape;1675;p222"/>
          <p:cNvSpPr txBox="1">
            <a:spLocks noGrp="1"/>
          </p:cNvSpPr>
          <p:nvPr>
            <p:ph type="body" idx="2"/>
          </p:nvPr>
        </p:nvSpPr>
        <p:spPr>
          <a:xfrm>
            <a:off x="4590374" y="1556779"/>
            <a:ext cx="3037572" cy="268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6" name="Google Shape;1676;p222"/>
          <p:cNvSpPr txBox="1">
            <a:spLocks noGrp="1"/>
          </p:cNvSpPr>
          <p:nvPr>
            <p:ph type="body" idx="3"/>
          </p:nvPr>
        </p:nvSpPr>
        <p:spPr>
          <a:xfrm>
            <a:off x="8453667" y="1556779"/>
            <a:ext cx="3082693" cy="268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7" name="Google Shape;1677;p222"/>
          <p:cNvSpPr txBox="1">
            <a:spLocks noGrp="1"/>
          </p:cNvSpPr>
          <p:nvPr>
            <p:ph type="body" idx="4"/>
          </p:nvPr>
        </p:nvSpPr>
        <p:spPr>
          <a:xfrm>
            <a:off x="763132" y="4512095"/>
            <a:ext cx="305810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0988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 sz="1600"/>
            </a:lvl3pPr>
            <a:lvl4pPr marL="1828800" lvl="3" indent="-29971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–"/>
              <a:defRPr sz="1400"/>
            </a:lvl4pPr>
            <a:lvl5pPr marL="2286000" lvl="4" indent="-2895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60"/>
              <a:buChar char="•"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8" name="Google Shape;1678;p222"/>
          <p:cNvSpPr txBox="1">
            <a:spLocks noGrp="1"/>
          </p:cNvSpPr>
          <p:nvPr>
            <p:ph type="body" idx="5"/>
          </p:nvPr>
        </p:nvSpPr>
        <p:spPr>
          <a:xfrm>
            <a:off x="4590374" y="4526709"/>
            <a:ext cx="3037572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0988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 sz="1600"/>
            </a:lvl3pPr>
            <a:lvl4pPr marL="1828800" lvl="3" indent="-29971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–"/>
              <a:defRPr sz="1400"/>
            </a:lvl4pPr>
            <a:lvl5pPr marL="2286000" lvl="4" indent="-2895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60"/>
              <a:buChar char="•"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9" name="Google Shape;1679;p222"/>
          <p:cNvSpPr txBox="1">
            <a:spLocks noGrp="1"/>
          </p:cNvSpPr>
          <p:nvPr>
            <p:ph type="body" idx="6"/>
          </p:nvPr>
        </p:nvSpPr>
        <p:spPr>
          <a:xfrm>
            <a:off x="8453667" y="4526709"/>
            <a:ext cx="3082693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0988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 sz="1600"/>
            </a:lvl3pPr>
            <a:lvl4pPr marL="1828800" lvl="3" indent="-29971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–"/>
              <a:defRPr sz="1400"/>
            </a:lvl4pPr>
            <a:lvl5pPr marL="2286000" lvl="4" indent="-2895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60"/>
              <a:buChar char="•"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417057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3 columns + images">
  <p:cSld name="Text slide 3 columns + images">
    <p:bg>
      <p:bgPr>
        <a:solidFill>
          <a:schemeClr val="lt2"/>
        </a:solidFill>
        <a:effectLst/>
      </p:bgPr>
    </p:bg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223"/>
          <p:cNvSpPr/>
          <p:nvPr/>
        </p:nvSpPr>
        <p:spPr>
          <a:xfrm>
            <a:off x="8180736" y="1295536"/>
            <a:ext cx="3596641" cy="2989395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2" name="Google Shape;1682;p223"/>
          <p:cNvSpPr/>
          <p:nvPr/>
        </p:nvSpPr>
        <p:spPr>
          <a:xfrm>
            <a:off x="4312306" y="1295536"/>
            <a:ext cx="3596641" cy="2989395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3" name="Google Shape;1683;p223"/>
          <p:cNvSpPr/>
          <p:nvPr/>
        </p:nvSpPr>
        <p:spPr>
          <a:xfrm>
            <a:off x="476252" y="1295536"/>
            <a:ext cx="3596641" cy="2989395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4" name="Google Shape;1684;p223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5" name="Google Shape;1685;p223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86" name="Google Shape;1686;p223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7" name="Google Shape;1687;p223"/>
          <p:cNvSpPr/>
          <p:nvPr/>
        </p:nvSpPr>
        <p:spPr>
          <a:xfrm>
            <a:off x="476252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8" name="Google Shape;1688;p223"/>
          <p:cNvSpPr/>
          <p:nvPr/>
        </p:nvSpPr>
        <p:spPr>
          <a:xfrm>
            <a:off x="4312306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9" name="Google Shape;1689;p223"/>
          <p:cNvSpPr/>
          <p:nvPr/>
        </p:nvSpPr>
        <p:spPr>
          <a:xfrm>
            <a:off x="8180736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0" name="Google Shape;1690;p223"/>
          <p:cNvSpPr>
            <a:spLocks noGrp="1"/>
          </p:cNvSpPr>
          <p:nvPr>
            <p:ph type="pic" idx="2"/>
          </p:nvPr>
        </p:nvSpPr>
        <p:spPr>
          <a:xfrm>
            <a:off x="476256" y="4435993"/>
            <a:ext cx="3596642" cy="1539365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1" name="Google Shape;1691;p223"/>
          <p:cNvSpPr>
            <a:spLocks noGrp="1"/>
          </p:cNvSpPr>
          <p:nvPr>
            <p:ph type="pic" idx="3"/>
          </p:nvPr>
        </p:nvSpPr>
        <p:spPr>
          <a:xfrm>
            <a:off x="8180744" y="4453458"/>
            <a:ext cx="3596642" cy="1539365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2" name="Google Shape;1692;p223"/>
          <p:cNvSpPr>
            <a:spLocks noGrp="1"/>
          </p:cNvSpPr>
          <p:nvPr>
            <p:ph type="pic" idx="4"/>
          </p:nvPr>
        </p:nvSpPr>
        <p:spPr>
          <a:xfrm>
            <a:off x="4312436" y="4444619"/>
            <a:ext cx="3596642" cy="1539365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3" name="Google Shape;1693;p223"/>
          <p:cNvSpPr txBox="1">
            <a:spLocks noGrp="1"/>
          </p:cNvSpPr>
          <p:nvPr>
            <p:ph type="body" idx="1"/>
          </p:nvPr>
        </p:nvSpPr>
        <p:spPr>
          <a:xfrm>
            <a:off x="763132" y="1556772"/>
            <a:ext cx="3058107" cy="272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4" name="Google Shape;1694;p223"/>
          <p:cNvSpPr txBox="1">
            <a:spLocks noGrp="1"/>
          </p:cNvSpPr>
          <p:nvPr>
            <p:ph type="body" idx="5"/>
          </p:nvPr>
        </p:nvSpPr>
        <p:spPr>
          <a:xfrm>
            <a:off x="4590374" y="1556772"/>
            <a:ext cx="3037572" cy="272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5" name="Google Shape;1695;p223"/>
          <p:cNvSpPr txBox="1">
            <a:spLocks noGrp="1"/>
          </p:cNvSpPr>
          <p:nvPr>
            <p:ph type="body" idx="6"/>
          </p:nvPr>
        </p:nvSpPr>
        <p:spPr>
          <a:xfrm>
            <a:off x="8453667" y="1556772"/>
            <a:ext cx="3082693" cy="272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96" name="Google Shape;1696;p223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1428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Orange">
  <p:cSld name="Quote Orange">
    <p:bg>
      <p:bgPr>
        <a:solidFill>
          <a:schemeClr val="lt2"/>
        </a:solidFill>
        <a:effectLst/>
      </p:bgPr>
    </p:bg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5" name="Google Shape;1425;p197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197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7" name="Google Shape;1427;p197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28" name="Google Shape;1428;p197"/>
          <p:cNvSpPr/>
          <p:nvPr/>
        </p:nvSpPr>
        <p:spPr>
          <a:xfrm>
            <a:off x="476252" y="1296847"/>
            <a:ext cx="11238520" cy="3903978"/>
          </a:xfrm>
          <a:prstGeom prst="roundRect">
            <a:avLst>
              <a:gd name="adj" fmla="val 21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9" name="Google Shape;1429;p1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272" y="1368689"/>
            <a:ext cx="566383" cy="442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0" name="Google Shape;1430;p1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0891" y="4691319"/>
            <a:ext cx="529196" cy="442918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197"/>
          <p:cNvSpPr txBox="1">
            <a:spLocks noGrp="1"/>
          </p:cNvSpPr>
          <p:nvPr>
            <p:ph type="body" idx="1"/>
          </p:nvPr>
        </p:nvSpPr>
        <p:spPr>
          <a:xfrm>
            <a:off x="1867259" y="1811345"/>
            <a:ext cx="8486090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888513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4 columns 4 segments">
  <p:cSld name="Text slide 4 columns 4 segments">
    <p:bg>
      <p:bgPr>
        <a:solidFill>
          <a:schemeClr val="lt2"/>
        </a:solidFill>
        <a:effectLst/>
      </p:bgPr>
    </p:bg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8" name="Google Shape;1698;p224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699" name="Google Shape;1699;p224"/>
          <p:cNvSpPr/>
          <p:nvPr/>
        </p:nvSpPr>
        <p:spPr>
          <a:xfrm>
            <a:off x="9313163" y="1287113"/>
            <a:ext cx="2402594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0" name="Google Shape;1700;p224"/>
          <p:cNvSpPr/>
          <p:nvPr/>
        </p:nvSpPr>
        <p:spPr>
          <a:xfrm>
            <a:off x="6679316" y="1286001"/>
            <a:ext cx="2402594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1" name="Google Shape;1701;p224"/>
          <p:cNvSpPr/>
          <p:nvPr/>
        </p:nvSpPr>
        <p:spPr>
          <a:xfrm>
            <a:off x="4045460" y="1286001"/>
            <a:ext cx="2402594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2" name="Google Shape;1702;p224"/>
          <p:cNvSpPr/>
          <p:nvPr/>
        </p:nvSpPr>
        <p:spPr>
          <a:xfrm>
            <a:off x="1411614" y="1295526"/>
            <a:ext cx="2402594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3" name="Google Shape;1703;p224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4" name="Google Shape;1704;p224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05" name="Google Shape;1705;p224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6" name="Google Shape;1706;p224"/>
          <p:cNvSpPr/>
          <p:nvPr/>
        </p:nvSpPr>
        <p:spPr>
          <a:xfrm>
            <a:off x="9313154" y="1286001"/>
            <a:ext cx="2402598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7" name="Google Shape;1707;p224"/>
          <p:cNvSpPr/>
          <p:nvPr/>
        </p:nvSpPr>
        <p:spPr>
          <a:xfrm>
            <a:off x="6679304" y="1286001"/>
            <a:ext cx="2402598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8" name="Google Shape;1708;p224"/>
          <p:cNvSpPr/>
          <p:nvPr/>
        </p:nvSpPr>
        <p:spPr>
          <a:xfrm>
            <a:off x="4045461" y="1286001"/>
            <a:ext cx="2402596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9" name="Google Shape;1709;p224"/>
          <p:cNvSpPr/>
          <p:nvPr/>
        </p:nvSpPr>
        <p:spPr>
          <a:xfrm>
            <a:off x="1411613" y="1286001"/>
            <a:ext cx="2402596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10" name="Google Shape;1710;p224"/>
          <p:cNvCxnSpPr/>
          <p:nvPr/>
        </p:nvCxnSpPr>
        <p:spPr>
          <a:xfrm>
            <a:off x="9313154" y="2212279"/>
            <a:ext cx="2402598" cy="0"/>
          </a:xfrm>
          <a:prstGeom prst="straightConnector1">
            <a:avLst/>
          </a:prstGeom>
          <a:noFill/>
          <a:ln w="9525" cap="flat" cmpd="sng">
            <a:solidFill>
              <a:srgbClr val="81017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1" name="Google Shape;1711;p224"/>
          <p:cNvCxnSpPr/>
          <p:nvPr/>
        </p:nvCxnSpPr>
        <p:spPr>
          <a:xfrm>
            <a:off x="6679311" y="2212279"/>
            <a:ext cx="2402596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2" name="Google Shape;1712;p224"/>
          <p:cNvCxnSpPr/>
          <p:nvPr/>
        </p:nvCxnSpPr>
        <p:spPr>
          <a:xfrm>
            <a:off x="4045456" y="2212279"/>
            <a:ext cx="2402595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3" name="Google Shape;1713;p224"/>
          <p:cNvCxnSpPr/>
          <p:nvPr/>
        </p:nvCxnSpPr>
        <p:spPr>
          <a:xfrm>
            <a:off x="1411608" y="2217760"/>
            <a:ext cx="2402595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4" name="Google Shape;1714;p224"/>
          <p:cNvCxnSpPr/>
          <p:nvPr/>
        </p:nvCxnSpPr>
        <p:spPr>
          <a:xfrm>
            <a:off x="9313154" y="3461857"/>
            <a:ext cx="2402598" cy="0"/>
          </a:xfrm>
          <a:prstGeom prst="straightConnector1">
            <a:avLst/>
          </a:prstGeom>
          <a:noFill/>
          <a:ln w="9525" cap="flat" cmpd="sng">
            <a:solidFill>
              <a:srgbClr val="81017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5" name="Google Shape;1715;p224"/>
          <p:cNvCxnSpPr/>
          <p:nvPr/>
        </p:nvCxnSpPr>
        <p:spPr>
          <a:xfrm>
            <a:off x="9313154" y="4711436"/>
            <a:ext cx="2402598" cy="0"/>
          </a:xfrm>
          <a:prstGeom prst="straightConnector1">
            <a:avLst/>
          </a:prstGeom>
          <a:noFill/>
          <a:ln w="9525" cap="flat" cmpd="sng">
            <a:solidFill>
              <a:srgbClr val="81017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6" name="Google Shape;1716;p224"/>
          <p:cNvCxnSpPr/>
          <p:nvPr/>
        </p:nvCxnSpPr>
        <p:spPr>
          <a:xfrm>
            <a:off x="6679311" y="3461857"/>
            <a:ext cx="2402596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7" name="Google Shape;1717;p224"/>
          <p:cNvCxnSpPr/>
          <p:nvPr/>
        </p:nvCxnSpPr>
        <p:spPr>
          <a:xfrm>
            <a:off x="6679311" y="4711436"/>
            <a:ext cx="2402596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8" name="Google Shape;1718;p224"/>
          <p:cNvCxnSpPr/>
          <p:nvPr/>
        </p:nvCxnSpPr>
        <p:spPr>
          <a:xfrm>
            <a:off x="4045456" y="3461857"/>
            <a:ext cx="2402595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9" name="Google Shape;1719;p224"/>
          <p:cNvCxnSpPr/>
          <p:nvPr/>
        </p:nvCxnSpPr>
        <p:spPr>
          <a:xfrm>
            <a:off x="4045456" y="4711436"/>
            <a:ext cx="2402595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20" name="Google Shape;1720;p224"/>
          <p:cNvCxnSpPr/>
          <p:nvPr/>
        </p:nvCxnSpPr>
        <p:spPr>
          <a:xfrm>
            <a:off x="1411608" y="3461857"/>
            <a:ext cx="2402595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21" name="Google Shape;1721;p224"/>
          <p:cNvCxnSpPr/>
          <p:nvPr/>
        </p:nvCxnSpPr>
        <p:spPr>
          <a:xfrm>
            <a:off x="1411608" y="4711436"/>
            <a:ext cx="2402595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22" name="Google Shape;1722;p224"/>
          <p:cNvSpPr txBox="1">
            <a:spLocks noGrp="1"/>
          </p:cNvSpPr>
          <p:nvPr>
            <p:ph type="body" idx="1"/>
          </p:nvPr>
        </p:nvSpPr>
        <p:spPr>
          <a:xfrm>
            <a:off x="1411613" y="2327571"/>
            <a:ext cx="2402594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3" name="Google Shape;1723;p224"/>
          <p:cNvSpPr txBox="1">
            <a:spLocks noGrp="1"/>
          </p:cNvSpPr>
          <p:nvPr>
            <p:ph type="body" idx="2"/>
          </p:nvPr>
        </p:nvSpPr>
        <p:spPr>
          <a:xfrm>
            <a:off x="4045459" y="2327571"/>
            <a:ext cx="2402594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4" name="Google Shape;1724;p224"/>
          <p:cNvSpPr txBox="1">
            <a:spLocks noGrp="1"/>
          </p:cNvSpPr>
          <p:nvPr>
            <p:ph type="body" idx="3"/>
          </p:nvPr>
        </p:nvSpPr>
        <p:spPr>
          <a:xfrm>
            <a:off x="6679312" y="2327571"/>
            <a:ext cx="2402590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5" name="Google Shape;1725;p224"/>
          <p:cNvSpPr txBox="1">
            <a:spLocks noGrp="1"/>
          </p:cNvSpPr>
          <p:nvPr>
            <p:ph type="body" idx="4"/>
          </p:nvPr>
        </p:nvSpPr>
        <p:spPr>
          <a:xfrm>
            <a:off x="9313154" y="2327571"/>
            <a:ext cx="2402598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6" name="Google Shape;1726;p224"/>
          <p:cNvSpPr txBox="1">
            <a:spLocks noGrp="1"/>
          </p:cNvSpPr>
          <p:nvPr>
            <p:ph type="body" idx="5"/>
          </p:nvPr>
        </p:nvSpPr>
        <p:spPr>
          <a:xfrm>
            <a:off x="1424881" y="3573256"/>
            <a:ext cx="2402594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7" name="Google Shape;1727;p224"/>
          <p:cNvSpPr txBox="1">
            <a:spLocks noGrp="1"/>
          </p:cNvSpPr>
          <p:nvPr>
            <p:ph type="body" idx="6"/>
          </p:nvPr>
        </p:nvSpPr>
        <p:spPr>
          <a:xfrm>
            <a:off x="4058727" y="3573256"/>
            <a:ext cx="2402594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8" name="Google Shape;1728;p224"/>
          <p:cNvSpPr txBox="1">
            <a:spLocks noGrp="1"/>
          </p:cNvSpPr>
          <p:nvPr>
            <p:ph type="body" idx="7"/>
          </p:nvPr>
        </p:nvSpPr>
        <p:spPr>
          <a:xfrm>
            <a:off x="6692580" y="3573256"/>
            <a:ext cx="2402590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9" name="Google Shape;1729;p224"/>
          <p:cNvSpPr txBox="1">
            <a:spLocks noGrp="1"/>
          </p:cNvSpPr>
          <p:nvPr>
            <p:ph type="body" idx="8"/>
          </p:nvPr>
        </p:nvSpPr>
        <p:spPr>
          <a:xfrm>
            <a:off x="9326421" y="3573256"/>
            <a:ext cx="2402598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0" name="Google Shape;1730;p224"/>
          <p:cNvSpPr txBox="1">
            <a:spLocks noGrp="1"/>
          </p:cNvSpPr>
          <p:nvPr>
            <p:ph type="body" idx="9"/>
          </p:nvPr>
        </p:nvSpPr>
        <p:spPr>
          <a:xfrm>
            <a:off x="1438148" y="4848768"/>
            <a:ext cx="2402594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1" name="Google Shape;1731;p224"/>
          <p:cNvSpPr txBox="1">
            <a:spLocks noGrp="1"/>
          </p:cNvSpPr>
          <p:nvPr>
            <p:ph type="body" idx="13"/>
          </p:nvPr>
        </p:nvSpPr>
        <p:spPr>
          <a:xfrm>
            <a:off x="4071995" y="4848768"/>
            <a:ext cx="2402594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2" name="Google Shape;1732;p224"/>
          <p:cNvSpPr txBox="1">
            <a:spLocks noGrp="1"/>
          </p:cNvSpPr>
          <p:nvPr>
            <p:ph type="body" idx="14"/>
          </p:nvPr>
        </p:nvSpPr>
        <p:spPr>
          <a:xfrm>
            <a:off x="6705850" y="4848768"/>
            <a:ext cx="2402590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3" name="Google Shape;1733;p224"/>
          <p:cNvSpPr txBox="1">
            <a:spLocks noGrp="1"/>
          </p:cNvSpPr>
          <p:nvPr>
            <p:ph type="body" idx="15"/>
          </p:nvPr>
        </p:nvSpPr>
        <p:spPr>
          <a:xfrm>
            <a:off x="9339688" y="4848768"/>
            <a:ext cx="2402598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4" name="Google Shape;1734;p224"/>
          <p:cNvSpPr txBox="1">
            <a:spLocks noGrp="1"/>
          </p:cNvSpPr>
          <p:nvPr>
            <p:ph type="body" idx="16"/>
          </p:nvPr>
        </p:nvSpPr>
        <p:spPr>
          <a:xfrm>
            <a:off x="1422968" y="1578586"/>
            <a:ext cx="2391235" cy="74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5" name="Google Shape;1735;p224"/>
          <p:cNvSpPr txBox="1">
            <a:spLocks noGrp="1"/>
          </p:cNvSpPr>
          <p:nvPr>
            <p:ph type="body" idx="17"/>
          </p:nvPr>
        </p:nvSpPr>
        <p:spPr>
          <a:xfrm>
            <a:off x="4045459" y="1580674"/>
            <a:ext cx="2402594" cy="74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6" name="Google Shape;1736;p224"/>
          <p:cNvSpPr txBox="1">
            <a:spLocks noGrp="1"/>
          </p:cNvSpPr>
          <p:nvPr>
            <p:ph type="body" idx="18"/>
          </p:nvPr>
        </p:nvSpPr>
        <p:spPr>
          <a:xfrm>
            <a:off x="6679303" y="1568148"/>
            <a:ext cx="2402598" cy="74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7" name="Google Shape;1737;p224"/>
          <p:cNvSpPr txBox="1">
            <a:spLocks noGrp="1"/>
          </p:cNvSpPr>
          <p:nvPr>
            <p:ph type="body" idx="19"/>
          </p:nvPr>
        </p:nvSpPr>
        <p:spPr>
          <a:xfrm>
            <a:off x="9326422" y="1570236"/>
            <a:ext cx="2389329" cy="74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8" name="Google Shape;1738;p224"/>
          <p:cNvSpPr txBox="1">
            <a:spLocks noGrp="1"/>
          </p:cNvSpPr>
          <p:nvPr>
            <p:ph type="body" idx="20"/>
          </p:nvPr>
        </p:nvSpPr>
        <p:spPr>
          <a:xfrm>
            <a:off x="533498" y="3697831"/>
            <a:ext cx="751671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9" name="Google Shape;1739;p224"/>
          <p:cNvSpPr txBox="1">
            <a:spLocks noGrp="1"/>
          </p:cNvSpPr>
          <p:nvPr>
            <p:ph type="body" idx="21"/>
          </p:nvPr>
        </p:nvSpPr>
        <p:spPr>
          <a:xfrm>
            <a:off x="523051" y="2445039"/>
            <a:ext cx="751671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0" name="Google Shape;1740;p224"/>
          <p:cNvSpPr txBox="1">
            <a:spLocks noGrp="1"/>
          </p:cNvSpPr>
          <p:nvPr>
            <p:ph type="body" idx="22"/>
          </p:nvPr>
        </p:nvSpPr>
        <p:spPr>
          <a:xfrm>
            <a:off x="533498" y="4988009"/>
            <a:ext cx="751671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453682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4 columns + images">
  <p:cSld name="Text slide 4 columns + images">
    <p:bg>
      <p:bgPr>
        <a:solidFill>
          <a:schemeClr val="lt2"/>
        </a:solidFill>
        <a:effectLst/>
      </p:bgPr>
    </p:bg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" name="Google Shape;1742;p225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743" name="Google Shape;1743;p225"/>
          <p:cNvSpPr/>
          <p:nvPr/>
        </p:nvSpPr>
        <p:spPr>
          <a:xfrm>
            <a:off x="9045703" y="1287603"/>
            <a:ext cx="2670048" cy="2880369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4" name="Google Shape;1744;p225"/>
          <p:cNvSpPr/>
          <p:nvPr/>
        </p:nvSpPr>
        <p:spPr>
          <a:xfrm>
            <a:off x="6188715" y="1287119"/>
            <a:ext cx="2670046" cy="2880855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5" name="Google Shape;1745;p225"/>
          <p:cNvSpPr/>
          <p:nvPr/>
        </p:nvSpPr>
        <p:spPr>
          <a:xfrm>
            <a:off x="3330736" y="1286002"/>
            <a:ext cx="2670046" cy="2881962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6" name="Google Shape;1746;p225"/>
          <p:cNvSpPr/>
          <p:nvPr/>
        </p:nvSpPr>
        <p:spPr>
          <a:xfrm>
            <a:off x="476259" y="1295534"/>
            <a:ext cx="2670046" cy="28724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7" name="Google Shape;1747;p225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8" name="Google Shape;1748;p225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49" name="Google Shape;1749;p225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0" name="Google Shape;1750;p225"/>
          <p:cNvSpPr/>
          <p:nvPr/>
        </p:nvSpPr>
        <p:spPr>
          <a:xfrm>
            <a:off x="476254" y="1286001"/>
            <a:ext cx="2670048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1" name="Google Shape;1751;p225"/>
          <p:cNvSpPr/>
          <p:nvPr/>
        </p:nvSpPr>
        <p:spPr>
          <a:xfrm>
            <a:off x="3330728" y="1286001"/>
            <a:ext cx="2670048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2" name="Google Shape;1752;p225"/>
          <p:cNvSpPr/>
          <p:nvPr/>
        </p:nvSpPr>
        <p:spPr>
          <a:xfrm>
            <a:off x="6188708" y="1286001"/>
            <a:ext cx="2670048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3" name="Google Shape;1753;p225"/>
          <p:cNvSpPr/>
          <p:nvPr/>
        </p:nvSpPr>
        <p:spPr>
          <a:xfrm>
            <a:off x="9045703" y="1286001"/>
            <a:ext cx="2670048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4" name="Google Shape;1754;p225"/>
          <p:cNvSpPr>
            <a:spLocks noGrp="1"/>
          </p:cNvSpPr>
          <p:nvPr>
            <p:ph type="pic" idx="2"/>
          </p:nvPr>
        </p:nvSpPr>
        <p:spPr>
          <a:xfrm>
            <a:off x="476747" y="4310070"/>
            <a:ext cx="2669781" cy="1628775"/>
          </a:xfrm>
          <a:prstGeom prst="roundRect">
            <a:avLst>
              <a:gd name="adj" fmla="val 446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5" name="Google Shape;1755;p225"/>
          <p:cNvSpPr>
            <a:spLocks noGrp="1"/>
          </p:cNvSpPr>
          <p:nvPr>
            <p:ph type="pic" idx="3"/>
          </p:nvPr>
        </p:nvSpPr>
        <p:spPr>
          <a:xfrm>
            <a:off x="9035753" y="4320009"/>
            <a:ext cx="2669781" cy="1628775"/>
          </a:xfrm>
          <a:prstGeom prst="roundRect">
            <a:avLst>
              <a:gd name="adj" fmla="val 446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6" name="Google Shape;1756;p225"/>
          <p:cNvSpPr>
            <a:spLocks noGrp="1"/>
          </p:cNvSpPr>
          <p:nvPr>
            <p:ph type="pic" idx="4"/>
          </p:nvPr>
        </p:nvSpPr>
        <p:spPr>
          <a:xfrm>
            <a:off x="6196117" y="4323943"/>
            <a:ext cx="2669781" cy="1628775"/>
          </a:xfrm>
          <a:prstGeom prst="roundRect">
            <a:avLst>
              <a:gd name="adj" fmla="val 446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7" name="Google Shape;1757;p225"/>
          <p:cNvSpPr>
            <a:spLocks noGrp="1"/>
          </p:cNvSpPr>
          <p:nvPr>
            <p:ph type="pic" idx="5"/>
          </p:nvPr>
        </p:nvSpPr>
        <p:spPr>
          <a:xfrm>
            <a:off x="3330729" y="4323943"/>
            <a:ext cx="2669781" cy="1628775"/>
          </a:xfrm>
          <a:prstGeom prst="roundRect">
            <a:avLst>
              <a:gd name="adj" fmla="val 446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8" name="Google Shape;1758;p225"/>
          <p:cNvSpPr txBox="1">
            <a:spLocks noGrp="1"/>
          </p:cNvSpPr>
          <p:nvPr>
            <p:ph type="body" idx="1"/>
          </p:nvPr>
        </p:nvSpPr>
        <p:spPr>
          <a:xfrm>
            <a:off x="723763" y="1602654"/>
            <a:ext cx="2137845" cy="259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9" name="Google Shape;1759;p225"/>
          <p:cNvSpPr txBox="1">
            <a:spLocks noGrp="1"/>
          </p:cNvSpPr>
          <p:nvPr>
            <p:ph type="body" idx="6"/>
          </p:nvPr>
        </p:nvSpPr>
        <p:spPr>
          <a:xfrm>
            <a:off x="3596833" y="1617406"/>
            <a:ext cx="2137845" cy="259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0" name="Google Shape;1760;p225"/>
          <p:cNvSpPr txBox="1">
            <a:spLocks noGrp="1"/>
          </p:cNvSpPr>
          <p:nvPr>
            <p:ph type="body" idx="7"/>
          </p:nvPr>
        </p:nvSpPr>
        <p:spPr>
          <a:xfrm>
            <a:off x="6454808" y="1597742"/>
            <a:ext cx="2137845" cy="259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1" name="Google Shape;1761;p225"/>
          <p:cNvSpPr txBox="1">
            <a:spLocks noGrp="1"/>
          </p:cNvSpPr>
          <p:nvPr>
            <p:ph type="body" idx="8"/>
          </p:nvPr>
        </p:nvSpPr>
        <p:spPr>
          <a:xfrm>
            <a:off x="9311804" y="1612494"/>
            <a:ext cx="2137845" cy="259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795635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5 columns 2 segments">
  <p:cSld name="Text slide 5 columns 2 segments">
    <p:bg>
      <p:bgPr>
        <a:solidFill>
          <a:schemeClr val="lt2"/>
        </a:solidFill>
        <a:effectLst/>
      </p:bgPr>
    </p:bg>
    <p:spTree>
      <p:nvGrpSpPr>
        <p:cNvPr id="1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3" name="Google Shape;1763;p226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764" name="Google Shape;1764;p226"/>
          <p:cNvSpPr/>
          <p:nvPr/>
        </p:nvSpPr>
        <p:spPr>
          <a:xfrm>
            <a:off x="9579431" y="1287595"/>
            <a:ext cx="2136320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5" name="Google Shape;1765;p226"/>
          <p:cNvSpPr/>
          <p:nvPr/>
        </p:nvSpPr>
        <p:spPr>
          <a:xfrm>
            <a:off x="7305529" y="1287113"/>
            <a:ext cx="2136320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6" name="Google Shape;1766;p226"/>
          <p:cNvSpPr/>
          <p:nvPr/>
        </p:nvSpPr>
        <p:spPr>
          <a:xfrm>
            <a:off x="5033739" y="1286001"/>
            <a:ext cx="2136320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7" name="Google Shape;1767;p226"/>
          <p:cNvSpPr/>
          <p:nvPr/>
        </p:nvSpPr>
        <p:spPr>
          <a:xfrm>
            <a:off x="2750160" y="1286001"/>
            <a:ext cx="2136320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8" name="Google Shape;1768;p226"/>
          <p:cNvSpPr/>
          <p:nvPr/>
        </p:nvSpPr>
        <p:spPr>
          <a:xfrm>
            <a:off x="476254" y="1295526"/>
            <a:ext cx="2136320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9" name="Google Shape;1769;p226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0" name="Google Shape;1770;p226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71" name="Google Shape;1771;p226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2" name="Google Shape;1772;p226"/>
          <p:cNvSpPr/>
          <p:nvPr/>
        </p:nvSpPr>
        <p:spPr>
          <a:xfrm>
            <a:off x="476254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3" name="Google Shape;1773;p226"/>
          <p:cNvSpPr/>
          <p:nvPr/>
        </p:nvSpPr>
        <p:spPr>
          <a:xfrm>
            <a:off x="2750157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4" name="Google Shape;1774;p226"/>
          <p:cNvSpPr/>
          <p:nvPr/>
        </p:nvSpPr>
        <p:spPr>
          <a:xfrm>
            <a:off x="5033739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5" name="Google Shape;1775;p226"/>
          <p:cNvSpPr/>
          <p:nvPr/>
        </p:nvSpPr>
        <p:spPr>
          <a:xfrm>
            <a:off x="7305526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6" name="Google Shape;1776;p226"/>
          <p:cNvSpPr/>
          <p:nvPr/>
        </p:nvSpPr>
        <p:spPr>
          <a:xfrm>
            <a:off x="9579431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C2577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77" name="Google Shape;1777;p226"/>
          <p:cNvCxnSpPr/>
          <p:nvPr/>
        </p:nvCxnSpPr>
        <p:spPr>
          <a:xfrm>
            <a:off x="2750157" y="4118137"/>
            <a:ext cx="213632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78" name="Google Shape;1778;p226"/>
          <p:cNvCxnSpPr/>
          <p:nvPr/>
        </p:nvCxnSpPr>
        <p:spPr>
          <a:xfrm>
            <a:off x="476254" y="4118137"/>
            <a:ext cx="213632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79" name="Google Shape;1779;p226"/>
          <p:cNvCxnSpPr/>
          <p:nvPr/>
        </p:nvCxnSpPr>
        <p:spPr>
          <a:xfrm>
            <a:off x="5033739" y="4118137"/>
            <a:ext cx="213632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80" name="Google Shape;1780;p226"/>
          <p:cNvCxnSpPr/>
          <p:nvPr/>
        </p:nvCxnSpPr>
        <p:spPr>
          <a:xfrm>
            <a:off x="7305526" y="4118137"/>
            <a:ext cx="2136320" cy="0"/>
          </a:xfrm>
          <a:prstGeom prst="straightConnector1">
            <a:avLst/>
          </a:prstGeom>
          <a:noFill/>
          <a:ln w="9525" cap="flat" cmpd="sng">
            <a:solidFill>
              <a:srgbClr val="81017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81" name="Google Shape;1781;p226"/>
          <p:cNvCxnSpPr/>
          <p:nvPr/>
        </p:nvCxnSpPr>
        <p:spPr>
          <a:xfrm>
            <a:off x="9579431" y="4118137"/>
            <a:ext cx="2136320" cy="0"/>
          </a:xfrm>
          <a:prstGeom prst="straightConnector1">
            <a:avLst/>
          </a:prstGeom>
          <a:noFill/>
          <a:ln w="9525" cap="flat" cmpd="sng">
            <a:solidFill>
              <a:srgbClr val="0C257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82" name="Google Shape;1782;p226"/>
          <p:cNvSpPr txBox="1">
            <a:spLocks noGrp="1"/>
          </p:cNvSpPr>
          <p:nvPr>
            <p:ph type="body" idx="1"/>
          </p:nvPr>
        </p:nvSpPr>
        <p:spPr>
          <a:xfrm>
            <a:off x="694239" y="1552550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3" name="Google Shape;1783;p226"/>
          <p:cNvSpPr txBox="1">
            <a:spLocks noGrp="1"/>
          </p:cNvSpPr>
          <p:nvPr>
            <p:ph type="body" idx="2"/>
          </p:nvPr>
        </p:nvSpPr>
        <p:spPr>
          <a:xfrm>
            <a:off x="5239643" y="1552550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4" name="Google Shape;1784;p226"/>
          <p:cNvSpPr txBox="1">
            <a:spLocks noGrp="1"/>
          </p:cNvSpPr>
          <p:nvPr>
            <p:ph type="body" idx="3"/>
          </p:nvPr>
        </p:nvSpPr>
        <p:spPr>
          <a:xfrm>
            <a:off x="7517076" y="1552550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5" name="Google Shape;1785;p226"/>
          <p:cNvSpPr txBox="1">
            <a:spLocks noGrp="1"/>
          </p:cNvSpPr>
          <p:nvPr>
            <p:ph type="body" idx="4"/>
          </p:nvPr>
        </p:nvSpPr>
        <p:spPr>
          <a:xfrm>
            <a:off x="9800585" y="1552550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C2577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6" name="Google Shape;1786;p226"/>
          <p:cNvSpPr txBox="1">
            <a:spLocks noGrp="1"/>
          </p:cNvSpPr>
          <p:nvPr>
            <p:ph type="body" idx="5"/>
          </p:nvPr>
        </p:nvSpPr>
        <p:spPr>
          <a:xfrm>
            <a:off x="699165" y="4245953"/>
            <a:ext cx="1713226" cy="180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7" name="Google Shape;1787;p226"/>
          <p:cNvSpPr txBox="1">
            <a:spLocks noGrp="1"/>
          </p:cNvSpPr>
          <p:nvPr>
            <p:ph type="body" idx="6"/>
          </p:nvPr>
        </p:nvSpPr>
        <p:spPr>
          <a:xfrm>
            <a:off x="2966637" y="4245953"/>
            <a:ext cx="1713226" cy="180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8" name="Google Shape;1788;p226"/>
          <p:cNvSpPr txBox="1">
            <a:spLocks noGrp="1"/>
          </p:cNvSpPr>
          <p:nvPr>
            <p:ph type="body" idx="7"/>
          </p:nvPr>
        </p:nvSpPr>
        <p:spPr>
          <a:xfrm>
            <a:off x="5244568" y="4245953"/>
            <a:ext cx="1713226" cy="180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9" name="Google Shape;1789;p226"/>
          <p:cNvSpPr txBox="1">
            <a:spLocks noGrp="1"/>
          </p:cNvSpPr>
          <p:nvPr>
            <p:ph type="body" idx="8"/>
          </p:nvPr>
        </p:nvSpPr>
        <p:spPr>
          <a:xfrm>
            <a:off x="7522001" y="4245953"/>
            <a:ext cx="1713226" cy="180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0" name="Google Shape;1790;p226"/>
          <p:cNvSpPr txBox="1">
            <a:spLocks noGrp="1"/>
          </p:cNvSpPr>
          <p:nvPr>
            <p:ph type="body" idx="9"/>
          </p:nvPr>
        </p:nvSpPr>
        <p:spPr>
          <a:xfrm>
            <a:off x="9805510" y="4245953"/>
            <a:ext cx="1713226" cy="180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1" name="Google Shape;1791;p226"/>
          <p:cNvSpPr txBox="1">
            <a:spLocks noGrp="1"/>
          </p:cNvSpPr>
          <p:nvPr>
            <p:ph type="body" idx="13"/>
          </p:nvPr>
        </p:nvSpPr>
        <p:spPr>
          <a:xfrm>
            <a:off x="2961710" y="1567302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284240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5 columns + images">
  <p:cSld name="Text slide 5 columns + images">
    <p:bg>
      <p:bgPr>
        <a:solidFill>
          <a:schemeClr val="lt2"/>
        </a:solidFill>
        <a:effectLst/>
      </p:bgPr>
    </p:bg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3" name="Google Shape;1793;p227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794" name="Google Shape;1794;p227"/>
          <p:cNvSpPr/>
          <p:nvPr/>
        </p:nvSpPr>
        <p:spPr>
          <a:xfrm>
            <a:off x="9579431" y="1287603"/>
            <a:ext cx="2136320" cy="2880369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5" name="Google Shape;1795;p227"/>
          <p:cNvSpPr/>
          <p:nvPr/>
        </p:nvSpPr>
        <p:spPr>
          <a:xfrm>
            <a:off x="7305529" y="1287119"/>
            <a:ext cx="2136320" cy="2880855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6" name="Google Shape;1796;p227"/>
          <p:cNvSpPr/>
          <p:nvPr/>
        </p:nvSpPr>
        <p:spPr>
          <a:xfrm>
            <a:off x="5033739" y="1286002"/>
            <a:ext cx="2136320" cy="2881962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7" name="Google Shape;1797;p227"/>
          <p:cNvSpPr/>
          <p:nvPr/>
        </p:nvSpPr>
        <p:spPr>
          <a:xfrm>
            <a:off x="2750160" y="1286002"/>
            <a:ext cx="2136320" cy="2881962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8" name="Google Shape;1798;p227"/>
          <p:cNvSpPr/>
          <p:nvPr/>
        </p:nvSpPr>
        <p:spPr>
          <a:xfrm>
            <a:off x="476254" y="1295534"/>
            <a:ext cx="2136320" cy="28724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9" name="Google Shape;1799;p227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0" name="Google Shape;1800;p227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01" name="Google Shape;1801;p227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2" name="Google Shape;1802;p227"/>
          <p:cNvSpPr/>
          <p:nvPr/>
        </p:nvSpPr>
        <p:spPr>
          <a:xfrm>
            <a:off x="476254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3" name="Google Shape;1803;p227"/>
          <p:cNvSpPr/>
          <p:nvPr/>
        </p:nvSpPr>
        <p:spPr>
          <a:xfrm>
            <a:off x="2750157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4" name="Google Shape;1804;p227"/>
          <p:cNvSpPr/>
          <p:nvPr/>
        </p:nvSpPr>
        <p:spPr>
          <a:xfrm>
            <a:off x="5033739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5" name="Google Shape;1805;p227"/>
          <p:cNvSpPr/>
          <p:nvPr/>
        </p:nvSpPr>
        <p:spPr>
          <a:xfrm>
            <a:off x="7305526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6" name="Google Shape;1806;p227"/>
          <p:cNvSpPr/>
          <p:nvPr/>
        </p:nvSpPr>
        <p:spPr>
          <a:xfrm>
            <a:off x="9579431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C2577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7" name="Google Shape;1807;p227"/>
          <p:cNvSpPr>
            <a:spLocks noGrp="1"/>
          </p:cNvSpPr>
          <p:nvPr>
            <p:ph type="pic" idx="2"/>
          </p:nvPr>
        </p:nvSpPr>
        <p:spPr>
          <a:xfrm>
            <a:off x="476254" y="4295956"/>
            <a:ext cx="2136320" cy="1696858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8" name="Google Shape;1808;p227"/>
          <p:cNvSpPr>
            <a:spLocks noGrp="1"/>
          </p:cNvSpPr>
          <p:nvPr>
            <p:ph type="pic" idx="3"/>
          </p:nvPr>
        </p:nvSpPr>
        <p:spPr>
          <a:xfrm>
            <a:off x="2750157" y="4287330"/>
            <a:ext cx="2136320" cy="1696858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9" name="Google Shape;1809;p227"/>
          <p:cNvSpPr>
            <a:spLocks noGrp="1"/>
          </p:cNvSpPr>
          <p:nvPr>
            <p:ph type="pic" idx="4"/>
          </p:nvPr>
        </p:nvSpPr>
        <p:spPr>
          <a:xfrm>
            <a:off x="5037463" y="4287301"/>
            <a:ext cx="2136320" cy="1696858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0" name="Google Shape;1810;p227"/>
          <p:cNvSpPr>
            <a:spLocks noGrp="1"/>
          </p:cNvSpPr>
          <p:nvPr>
            <p:ph type="pic" idx="5"/>
          </p:nvPr>
        </p:nvSpPr>
        <p:spPr>
          <a:xfrm>
            <a:off x="7311370" y="4287329"/>
            <a:ext cx="2136320" cy="1696858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1" name="Google Shape;1811;p227"/>
          <p:cNvSpPr>
            <a:spLocks noGrp="1"/>
          </p:cNvSpPr>
          <p:nvPr>
            <p:ph type="pic" idx="6"/>
          </p:nvPr>
        </p:nvSpPr>
        <p:spPr>
          <a:xfrm>
            <a:off x="9581882" y="4287329"/>
            <a:ext cx="2136320" cy="1696858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2" name="Google Shape;1812;p227"/>
          <p:cNvSpPr txBox="1">
            <a:spLocks noGrp="1"/>
          </p:cNvSpPr>
          <p:nvPr>
            <p:ph type="body" idx="1"/>
          </p:nvPr>
        </p:nvSpPr>
        <p:spPr>
          <a:xfrm>
            <a:off x="694239" y="1552550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3" name="Google Shape;1813;p227"/>
          <p:cNvSpPr txBox="1">
            <a:spLocks noGrp="1"/>
          </p:cNvSpPr>
          <p:nvPr>
            <p:ph type="body" idx="7"/>
          </p:nvPr>
        </p:nvSpPr>
        <p:spPr>
          <a:xfrm>
            <a:off x="5239643" y="1552550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4" name="Google Shape;1814;p227"/>
          <p:cNvSpPr txBox="1">
            <a:spLocks noGrp="1"/>
          </p:cNvSpPr>
          <p:nvPr>
            <p:ph type="body" idx="8"/>
          </p:nvPr>
        </p:nvSpPr>
        <p:spPr>
          <a:xfrm>
            <a:off x="7517076" y="1552550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5" name="Google Shape;1815;p227"/>
          <p:cNvSpPr txBox="1">
            <a:spLocks noGrp="1"/>
          </p:cNvSpPr>
          <p:nvPr>
            <p:ph type="body" idx="9"/>
          </p:nvPr>
        </p:nvSpPr>
        <p:spPr>
          <a:xfrm>
            <a:off x="9800585" y="1552550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C2577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6" name="Google Shape;1816;p227"/>
          <p:cNvSpPr txBox="1">
            <a:spLocks noGrp="1"/>
          </p:cNvSpPr>
          <p:nvPr>
            <p:ph type="body" idx="13"/>
          </p:nvPr>
        </p:nvSpPr>
        <p:spPr>
          <a:xfrm>
            <a:off x="2961710" y="1567302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306969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+ chart step 1">
  <p:cSld name="Text slide+ chart step 1">
    <p:bg>
      <p:bgPr>
        <a:solidFill>
          <a:schemeClr val="lt2"/>
        </a:solidFill>
        <a:effectLst/>
      </p:bgPr>
    </p:bg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8" name="Google Shape;1818;p228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819" name="Google Shape;1819;p228"/>
          <p:cNvSpPr/>
          <p:nvPr/>
        </p:nvSpPr>
        <p:spPr>
          <a:xfrm>
            <a:off x="476251" y="1286003"/>
            <a:ext cx="11238519" cy="4716789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0" name="Google Shape;1820;p228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1" name="Google Shape;1821;p228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22" name="Google Shape;1822;p228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23" name="Google Shape;1823;p228"/>
          <p:cNvGrpSpPr/>
          <p:nvPr/>
        </p:nvGrpSpPr>
        <p:grpSpPr>
          <a:xfrm>
            <a:off x="1468862" y="2897248"/>
            <a:ext cx="2985699" cy="663160"/>
            <a:chOff x="1006395" y="2897248"/>
            <a:chExt cx="2239274" cy="663160"/>
          </a:xfrm>
        </p:grpSpPr>
        <p:sp>
          <p:nvSpPr>
            <p:cNvPr id="1824" name="Google Shape;1824;p228"/>
            <p:cNvSpPr/>
            <p:nvPr/>
          </p:nvSpPr>
          <p:spPr>
            <a:xfrm>
              <a:off x="1006395" y="2897249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p228"/>
            <p:cNvSpPr/>
            <p:nvPr/>
          </p:nvSpPr>
          <p:spPr>
            <a:xfrm>
              <a:off x="1006395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6" name="Google Shape;1826;p228"/>
          <p:cNvGrpSpPr/>
          <p:nvPr/>
        </p:nvGrpSpPr>
        <p:grpSpPr>
          <a:xfrm>
            <a:off x="4614846" y="2897248"/>
            <a:ext cx="2985699" cy="663160"/>
            <a:chOff x="3457468" y="2897248"/>
            <a:chExt cx="2239274" cy="663160"/>
          </a:xfrm>
        </p:grpSpPr>
        <p:sp>
          <p:nvSpPr>
            <p:cNvPr id="1827" name="Google Shape;1827;p228"/>
            <p:cNvSpPr/>
            <p:nvPr/>
          </p:nvSpPr>
          <p:spPr>
            <a:xfrm>
              <a:off x="3457468" y="2897249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8" name="Google Shape;1828;p228"/>
            <p:cNvSpPr/>
            <p:nvPr/>
          </p:nvSpPr>
          <p:spPr>
            <a:xfrm>
              <a:off x="3457468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9" name="Google Shape;1829;p228"/>
          <p:cNvGrpSpPr/>
          <p:nvPr/>
        </p:nvGrpSpPr>
        <p:grpSpPr>
          <a:xfrm>
            <a:off x="7760828" y="2897258"/>
            <a:ext cx="2987792" cy="663159"/>
            <a:chOff x="5876184" y="2897248"/>
            <a:chExt cx="2240844" cy="663159"/>
          </a:xfrm>
        </p:grpSpPr>
        <p:sp>
          <p:nvSpPr>
            <p:cNvPr id="1830" name="Google Shape;1830;p228"/>
            <p:cNvSpPr/>
            <p:nvPr/>
          </p:nvSpPr>
          <p:spPr>
            <a:xfrm>
              <a:off x="5877754" y="2897248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1" name="Google Shape;1831;p228"/>
            <p:cNvSpPr/>
            <p:nvPr/>
          </p:nvSpPr>
          <p:spPr>
            <a:xfrm>
              <a:off x="5876184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32" name="Google Shape;1832;p228"/>
          <p:cNvSpPr/>
          <p:nvPr/>
        </p:nvSpPr>
        <p:spPr>
          <a:xfrm rot="10800000">
            <a:off x="1139288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3" name="Google Shape;1833;p228"/>
          <p:cNvSpPr/>
          <p:nvPr/>
        </p:nvSpPr>
        <p:spPr>
          <a:xfrm>
            <a:off x="11395694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/>
          </a:p>
        </p:txBody>
      </p:sp>
      <p:sp>
        <p:nvSpPr>
          <p:cNvPr id="1834" name="Google Shape;1834;p228"/>
          <p:cNvSpPr/>
          <p:nvPr/>
        </p:nvSpPr>
        <p:spPr>
          <a:xfrm rot="10800000">
            <a:off x="1139288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5" name="Google Shape;1835;p228"/>
          <p:cNvSpPr/>
          <p:nvPr/>
        </p:nvSpPr>
        <p:spPr>
          <a:xfrm rot="10800000">
            <a:off x="1098957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6" name="Google Shape;1836;p228"/>
          <p:cNvSpPr/>
          <p:nvPr/>
        </p:nvSpPr>
        <p:spPr>
          <a:xfrm>
            <a:off x="10992387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/>
          </a:p>
        </p:txBody>
      </p:sp>
      <p:sp>
        <p:nvSpPr>
          <p:cNvPr id="1837" name="Google Shape;1837;p228"/>
          <p:cNvSpPr/>
          <p:nvPr/>
        </p:nvSpPr>
        <p:spPr>
          <a:xfrm rot="10800000">
            <a:off x="10989581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8" name="Google Shape;1838;p228"/>
          <p:cNvSpPr/>
          <p:nvPr/>
        </p:nvSpPr>
        <p:spPr>
          <a:xfrm rot="10800000">
            <a:off x="10586270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9" name="Google Shape;1839;p228"/>
          <p:cNvSpPr/>
          <p:nvPr/>
        </p:nvSpPr>
        <p:spPr>
          <a:xfrm>
            <a:off x="10589080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/>
          </a:p>
        </p:txBody>
      </p:sp>
      <p:sp>
        <p:nvSpPr>
          <p:cNvPr id="1840" name="Google Shape;1840;p228"/>
          <p:cNvSpPr/>
          <p:nvPr/>
        </p:nvSpPr>
        <p:spPr>
          <a:xfrm rot="10800000">
            <a:off x="10586274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1" name="Google Shape;1841;p228"/>
          <p:cNvSpPr/>
          <p:nvPr/>
        </p:nvSpPr>
        <p:spPr>
          <a:xfrm rot="10800000">
            <a:off x="1018296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2" name="Google Shape;1842;p228"/>
          <p:cNvSpPr/>
          <p:nvPr/>
        </p:nvSpPr>
        <p:spPr>
          <a:xfrm>
            <a:off x="10185773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/>
          </a:p>
        </p:txBody>
      </p:sp>
      <p:sp>
        <p:nvSpPr>
          <p:cNvPr id="1843" name="Google Shape;1843;p228"/>
          <p:cNvSpPr/>
          <p:nvPr/>
        </p:nvSpPr>
        <p:spPr>
          <a:xfrm rot="10800000">
            <a:off x="1018296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4" name="Google Shape;1844;p228"/>
          <p:cNvSpPr/>
          <p:nvPr/>
        </p:nvSpPr>
        <p:spPr>
          <a:xfrm rot="10800000">
            <a:off x="977965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5" name="Google Shape;1845;p228"/>
          <p:cNvSpPr/>
          <p:nvPr/>
        </p:nvSpPr>
        <p:spPr>
          <a:xfrm>
            <a:off x="9782466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EF6F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/>
          </a:p>
        </p:txBody>
      </p:sp>
      <p:sp>
        <p:nvSpPr>
          <p:cNvPr id="1846" name="Google Shape;1846;p228"/>
          <p:cNvSpPr/>
          <p:nvPr/>
        </p:nvSpPr>
        <p:spPr>
          <a:xfrm>
            <a:off x="9779651" y="7"/>
            <a:ext cx="321896" cy="11995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 w="9525" cap="flat" cmpd="sng">
            <a:solidFill>
              <a:schemeClr val="accent2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7" name="Google Shape;1847;p228"/>
          <p:cNvSpPr txBox="1">
            <a:spLocks noGrp="1"/>
          </p:cNvSpPr>
          <p:nvPr>
            <p:ph type="body" idx="1"/>
          </p:nvPr>
        </p:nvSpPr>
        <p:spPr>
          <a:xfrm>
            <a:off x="1468862" y="3114682"/>
            <a:ext cx="2985699" cy="32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8" name="Google Shape;1848;p228"/>
          <p:cNvSpPr txBox="1">
            <a:spLocks noGrp="1"/>
          </p:cNvSpPr>
          <p:nvPr>
            <p:ph type="body" idx="2"/>
          </p:nvPr>
        </p:nvSpPr>
        <p:spPr>
          <a:xfrm>
            <a:off x="4614846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9" name="Google Shape;1849;p228"/>
          <p:cNvSpPr txBox="1">
            <a:spLocks noGrp="1"/>
          </p:cNvSpPr>
          <p:nvPr>
            <p:ph type="body" idx="3"/>
          </p:nvPr>
        </p:nvSpPr>
        <p:spPr>
          <a:xfrm>
            <a:off x="7762923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0" name="Google Shape;1850;p228"/>
          <p:cNvSpPr txBox="1">
            <a:spLocks noGrp="1"/>
          </p:cNvSpPr>
          <p:nvPr>
            <p:ph type="body" idx="4"/>
          </p:nvPr>
        </p:nvSpPr>
        <p:spPr>
          <a:xfrm>
            <a:off x="767559" y="1484313"/>
            <a:ext cx="7988684" cy="127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250389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+ chart step 2">
  <p:cSld name="Text slide+ chart step 2">
    <p:bg>
      <p:bgPr>
        <a:solidFill>
          <a:schemeClr val="lt2"/>
        </a:solidFill>
        <a:effectLst/>
      </p:bgPr>
    </p:bg>
    <p:spTree>
      <p:nvGrpSpPr>
        <p:cNvPr id="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2" name="Google Shape;1852;p229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853" name="Google Shape;1853;p229"/>
          <p:cNvSpPr/>
          <p:nvPr/>
        </p:nvSpPr>
        <p:spPr>
          <a:xfrm>
            <a:off x="476251" y="1286003"/>
            <a:ext cx="11238519" cy="4716789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4" name="Google Shape;1854;p229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5" name="Google Shape;1855;p229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56" name="Google Shape;1856;p229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7" name="Google Shape;1857;p229"/>
          <p:cNvSpPr/>
          <p:nvPr/>
        </p:nvSpPr>
        <p:spPr>
          <a:xfrm rot="10800000">
            <a:off x="1139288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8" name="Google Shape;1858;p229"/>
          <p:cNvSpPr/>
          <p:nvPr/>
        </p:nvSpPr>
        <p:spPr>
          <a:xfrm>
            <a:off x="11395694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/>
          </a:p>
        </p:txBody>
      </p:sp>
      <p:sp>
        <p:nvSpPr>
          <p:cNvPr id="1859" name="Google Shape;1859;p229"/>
          <p:cNvSpPr/>
          <p:nvPr/>
        </p:nvSpPr>
        <p:spPr>
          <a:xfrm rot="10800000">
            <a:off x="1139288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0" name="Google Shape;1860;p229"/>
          <p:cNvSpPr/>
          <p:nvPr/>
        </p:nvSpPr>
        <p:spPr>
          <a:xfrm rot="10800000">
            <a:off x="1098957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1" name="Google Shape;1861;p229"/>
          <p:cNvSpPr/>
          <p:nvPr/>
        </p:nvSpPr>
        <p:spPr>
          <a:xfrm>
            <a:off x="10992387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/>
          </a:p>
        </p:txBody>
      </p:sp>
      <p:sp>
        <p:nvSpPr>
          <p:cNvPr id="1862" name="Google Shape;1862;p229"/>
          <p:cNvSpPr/>
          <p:nvPr/>
        </p:nvSpPr>
        <p:spPr>
          <a:xfrm rot="10800000">
            <a:off x="10989581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3" name="Google Shape;1863;p229"/>
          <p:cNvSpPr/>
          <p:nvPr/>
        </p:nvSpPr>
        <p:spPr>
          <a:xfrm rot="10800000">
            <a:off x="10586270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4" name="Google Shape;1864;p229"/>
          <p:cNvSpPr/>
          <p:nvPr/>
        </p:nvSpPr>
        <p:spPr>
          <a:xfrm>
            <a:off x="10589080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/>
          </a:p>
        </p:txBody>
      </p:sp>
      <p:sp>
        <p:nvSpPr>
          <p:cNvPr id="1865" name="Google Shape;1865;p229"/>
          <p:cNvSpPr/>
          <p:nvPr/>
        </p:nvSpPr>
        <p:spPr>
          <a:xfrm rot="10800000">
            <a:off x="10586274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6" name="Google Shape;1866;p229"/>
          <p:cNvSpPr/>
          <p:nvPr/>
        </p:nvSpPr>
        <p:spPr>
          <a:xfrm rot="10800000">
            <a:off x="1018296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7" name="Google Shape;1867;p229"/>
          <p:cNvSpPr/>
          <p:nvPr/>
        </p:nvSpPr>
        <p:spPr>
          <a:xfrm>
            <a:off x="10185773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/>
          </a:p>
        </p:txBody>
      </p:sp>
      <p:sp>
        <p:nvSpPr>
          <p:cNvPr id="1868" name="Google Shape;1868;p229"/>
          <p:cNvSpPr/>
          <p:nvPr/>
        </p:nvSpPr>
        <p:spPr>
          <a:xfrm rot="10800000">
            <a:off x="1018296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9" name="Google Shape;1869;p229"/>
          <p:cNvSpPr/>
          <p:nvPr/>
        </p:nvSpPr>
        <p:spPr>
          <a:xfrm rot="10800000">
            <a:off x="977965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0" name="Google Shape;1870;p229"/>
          <p:cNvSpPr/>
          <p:nvPr/>
        </p:nvSpPr>
        <p:spPr>
          <a:xfrm>
            <a:off x="9782466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/>
          </a:p>
        </p:txBody>
      </p:sp>
      <p:sp>
        <p:nvSpPr>
          <p:cNvPr id="1871" name="Google Shape;1871;p229"/>
          <p:cNvSpPr/>
          <p:nvPr/>
        </p:nvSpPr>
        <p:spPr>
          <a:xfrm>
            <a:off x="9779651" y="7"/>
            <a:ext cx="321896" cy="11995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accent2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72" name="Google Shape;1872;p229"/>
          <p:cNvGrpSpPr/>
          <p:nvPr/>
        </p:nvGrpSpPr>
        <p:grpSpPr>
          <a:xfrm>
            <a:off x="1468860" y="2897248"/>
            <a:ext cx="9277666" cy="663160"/>
            <a:chOff x="1101645" y="2897248"/>
            <a:chExt cx="6958250" cy="663160"/>
          </a:xfrm>
        </p:grpSpPr>
        <p:sp>
          <p:nvSpPr>
            <p:cNvPr id="1873" name="Google Shape;1873;p229"/>
            <p:cNvSpPr/>
            <p:nvPr/>
          </p:nvSpPr>
          <p:spPr>
            <a:xfrm>
              <a:off x="1101645" y="2897249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4" name="Google Shape;1874;p229"/>
            <p:cNvSpPr/>
            <p:nvPr/>
          </p:nvSpPr>
          <p:spPr>
            <a:xfrm>
              <a:off x="3461133" y="2897249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229"/>
            <p:cNvSpPr/>
            <p:nvPr/>
          </p:nvSpPr>
          <p:spPr>
            <a:xfrm>
              <a:off x="5820621" y="2897249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6" name="Google Shape;1876;p229"/>
            <p:cNvSpPr/>
            <p:nvPr/>
          </p:nvSpPr>
          <p:spPr>
            <a:xfrm>
              <a:off x="1101645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7" name="Google Shape;1877;p229"/>
            <p:cNvSpPr/>
            <p:nvPr/>
          </p:nvSpPr>
          <p:spPr>
            <a:xfrm>
              <a:off x="3461133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8" name="Google Shape;1878;p229"/>
            <p:cNvSpPr/>
            <p:nvPr/>
          </p:nvSpPr>
          <p:spPr>
            <a:xfrm>
              <a:off x="5820621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9" name="Google Shape;1879;p229"/>
          <p:cNvSpPr txBox="1">
            <a:spLocks noGrp="1"/>
          </p:cNvSpPr>
          <p:nvPr>
            <p:ph type="body" idx="1"/>
          </p:nvPr>
        </p:nvSpPr>
        <p:spPr>
          <a:xfrm>
            <a:off x="1468862" y="3114682"/>
            <a:ext cx="2985699" cy="32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0" name="Google Shape;1880;p229"/>
          <p:cNvSpPr txBox="1">
            <a:spLocks noGrp="1"/>
          </p:cNvSpPr>
          <p:nvPr>
            <p:ph type="body" idx="2"/>
          </p:nvPr>
        </p:nvSpPr>
        <p:spPr>
          <a:xfrm>
            <a:off x="4614846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1" name="Google Shape;1881;p229"/>
          <p:cNvSpPr txBox="1">
            <a:spLocks noGrp="1"/>
          </p:cNvSpPr>
          <p:nvPr>
            <p:ph type="body" idx="3"/>
          </p:nvPr>
        </p:nvSpPr>
        <p:spPr>
          <a:xfrm>
            <a:off x="7762923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2" name="Google Shape;1882;p229"/>
          <p:cNvSpPr txBox="1">
            <a:spLocks noGrp="1"/>
          </p:cNvSpPr>
          <p:nvPr>
            <p:ph type="body" idx="4"/>
          </p:nvPr>
        </p:nvSpPr>
        <p:spPr>
          <a:xfrm>
            <a:off x="767559" y="1484313"/>
            <a:ext cx="7988684" cy="127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B0F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51274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+ chart step 3">
  <p:cSld name="Text slide+ chart step 3">
    <p:bg>
      <p:bgPr>
        <a:solidFill>
          <a:schemeClr val="lt2"/>
        </a:solidFill>
        <a:effectLst/>
      </p:bgPr>
    </p:bg>
    <p:spTree>
      <p:nvGrpSpPr>
        <p:cNvPr id="1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" name="Google Shape;1884;p230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885" name="Google Shape;1885;p230"/>
          <p:cNvSpPr/>
          <p:nvPr/>
        </p:nvSpPr>
        <p:spPr>
          <a:xfrm>
            <a:off x="476251" y="1286003"/>
            <a:ext cx="11238519" cy="4716789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6" name="Google Shape;1886;p230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7" name="Google Shape;1887;p230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88" name="Google Shape;1888;p230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9" name="Google Shape;1889;p230"/>
          <p:cNvSpPr/>
          <p:nvPr/>
        </p:nvSpPr>
        <p:spPr>
          <a:xfrm rot="10800000">
            <a:off x="1139288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0" name="Google Shape;1890;p230"/>
          <p:cNvSpPr/>
          <p:nvPr/>
        </p:nvSpPr>
        <p:spPr>
          <a:xfrm>
            <a:off x="11395694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/>
          </a:p>
        </p:txBody>
      </p:sp>
      <p:sp>
        <p:nvSpPr>
          <p:cNvPr id="1891" name="Google Shape;1891;p230"/>
          <p:cNvSpPr/>
          <p:nvPr/>
        </p:nvSpPr>
        <p:spPr>
          <a:xfrm rot="10800000">
            <a:off x="1139288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2" name="Google Shape;1892;p230"/>
          <p:cNvSpPr/>
          <p:nvPr/>
        </p:nvSpPr>
        <p:spPr>
          <a:xfrm rot="10800000">
            <a:off x="1098957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3" name="Google Shape;1893;p230"/>
          <p:cNvSpPr/>
          <p:nvPr/>
        </p:nvSpPr>
        <p:spPr>
          <a:xfrm>
            <a:off x="10992387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/>
          </a:p>
        </p:txBody>
      </p:sp>
      <p:sp>
        <p:nvSpPr>
          <p:cNvPr id="1894" name="Google Shape;1894;p230"/>
          <p:cNvSpPr/>
          <p:nvPr/>
        </p:nvSpPr>
        <p:spPr>
          <a:xfrm rot="10800000">
            <a:off x="10989581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5" name="Google Shape;1895;p230"/>
          <p:cNvSpPr/>
          <p:nvPr/>
        </p:nvSpPr>
        <p:spPr>
          <a:xfrm rot="10800000">
            <a:off x="10586270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6" name="Google Shape;1896;p230"/>
          <p:cNvSpPr/>
          <p:nvPr/>
        </p:nvSpPr>
        <p:spPr>
          <a:xfrm>
            <a:off x="10589080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CA90C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/>
          </a:p>
        </p:txBody>
      </p:sp>
      <p:sp>
        <p:nvSpPr>
          <p:cNvPr id="1897" name="Google Shape;1897;p230"/>
          <p:cNvSpPr/>
          <p:nvPr/>
        </p:nvSpPr>
        <p:spPr>
          <a:xfrm rot="10800000">
            <a:off x="10586274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8" name="Google Shape;1898;p230"/>
          <p:cNvSpPr/>
          <p:nvPr/>
        </p:nvSpPr>
        <p:spPr>
          <a:xfrm rot="10800000">
            <a:off x="1018296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9" name="Google Shape;1899;p230"/>
          <p:cNvSpPr/>
          <p:nvPr/>
        </p:nvSpPr>
        <p:spPr>
          <a:xfrm>
            <a:off x="10185773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/>
          </a:p>
        </p:txBody>
      </p:sp>
      <p:sp>
        <p:nvSpPr>
          <p:cNvPr id="1900" name="Google Shape;1900;p230"/>
          <p:cNvSpPr/>
          <p:nvPr/>
        </p:nvSpPr>
        <p:spPr>
          <a:xfrm rot="10800000">
            <a:off x="1018296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1" name="Google Shape;1901;p230"/>
          <p:cNvSpPr/>
          <p:nvPr/>
        </p:nvSpPr>
        <p:spPr>
          <a:xfrm rot="10800000">
            <a:off x="977965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2" name="Google Shape;1902;p230"/>
          <p:cNvSpPr/>
          <p:nvPr/>
        </p:nvSpPr>
        <p:spPr>
          <a:xfrm>
            <a:off x="9782466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/>
          </a:p>
        </p:txBody>
      </p:sp>
      <p:sp>
        <p:nvSpPr>
          <p:cNvPr id="1903" name="Google Shape;1903;p230"/>
          <p:cNvSpPr/>
          <p:nvPr/>
        </p:nvSpPr>
        <p:spPr>
          <a:xfrm>
            <a:off x="9779651" y="7"/>
            <a:ext cx="321896" cy="11995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accent2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4" name="Google Shape;1904;p230"/>
          <p:cNvSpPr/>
          <p:nvPr/>
        </p:nvSpPr>
        <p:spPr>
          <a:xfrm>
            <a:off x="1468862" y="2897259"/>
            <a:ext cx="2985699" cy="663159"/>
          </a:xfrm>
          <a:prstGeom prst="roundRect">
            <a:avLst>
              <a:gd name="adj" fmla="val 13637"/>
            </a:avLst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13715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5" name="Google Shape;1905;p230"/>
          <p:cNvSpPr/>
          <p:nvPr/>
        </p:nvSpPr>
        <p:spPr>
          <a:xfrm>
            <a:off x="1468862" y="2897248"/>
            <a:ext cx="2985699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6" name="Google Shape;1906;p230"/>
          <p:cNvSpPr/>
          <p:nvPr/>
        </p:nvSpPr>
        <p:spPr>
          <a:xfrm>
            <a:off x="4614846" y="2897259"/>
            <a:ext cx="2985699" cy="663159"/>
          </a:xfrm>
          <a:prstGeom prst="roundRect">
            <a:avLst>
              <a:gd name="adj" fmla="val 13637"/>
            </a:avLst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13715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7" name="Google Shape;1907;p230"/>
          <p:cNvSpPr/>
          <p:nvPr/>
        </p:nvSpPr>
        <p:spPr>
          <a:xfrm>
            <a:off x="4614846" y="2897248"/>
            <a:ext cx="2985699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8" name="Google Shape;1908;p230"/>
          <p:cNvSpPr/>
          <p:nvPr/>
        </p:nvSpPr>
        <p:spPr>
          <a:xfrm>
            <a:off x="7760830" y="2897259"/>
            <a:ext cx="2985699" cy="663159"/>
          </a:xfrm>
          <a:prstGeom prst="roundRect">
            <a:avLst>
              <a:gd name="adj" fmla="val 13637"/>
            </a:avLst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13715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9" name="Google Shape;1909;p230"/>
          <p:cNvSpPr/>
          <p:nvPr/>
        </p:nvSpPr>
        <p:spPr>
          <a:xfrm>
            <a:off x="7760830" y="2897248"/>
            <a:ext cx="2985699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0" name="Google Shape;1910;p230"/>
          <p:cNvSpPr txBox="1">
            <a:spLocks noGrp="1"/>
          </p:cNvSpPr>
          <p:nvPr>
            <p:ph type="body" idx="1"/>
          </p:nvPr>
        </p:nvSpPr>
        <p:spPr>
          <a:xfrm>
            <a:off x="1468862" y="3114682"/>
            <a:ext cx="2985699" cy="32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1" name="Google Shape;1911;p230"/>
          <p:cNvSpPr txBox="1">
            <a:spLocks noGrp="1"/>
          </p:cNvSpPr>
          <p:nvPr>
            <p:ph type="body" idx="2"/>
          </p:nvPr>
        </p:nvSpPr>
        <p:spPr>
          <a:xfrm>
            <a:off x="4614846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2" name="Google Shape;1912;p230"/>
          <p:cNvSpPr txBox="1">
            <a:spLocks noGrp="1"/>
          </p:cNvSpPr>
          <p:nvPr>
            <p:ph type="body" idx="3"/>
          </p:nvPr>
        </p:nvSpPr>
        <p:spPr>
          <a:xfrm>
            <a:off x="7762923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3" name="Google Shape;1913;p230"/>
          <p:cNvSpPr txBox="1">
            <a:spLocks noGrp="1"/>
          </p:cNvSpPr>
          <p:nvPr>
            <p:ph type="body" idx="4"/>
          </p:nvPr>
        </p:nvSpPr>
        <p:spPr>
          <a:xfrm>
            <a:off x="767559" y="1484313"/>
            <a:ext cx="7988684" cy="127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00956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+ chart step 4">
  <p:cSld name="Text slide+ chart step 4">
    <p:bg>
      <p:bgPr>
        <a:solidFill>
          <a:schemeClr val="lt2"/>
        </a:solidFill>
        <a:effectLst/>
      </p:bgPr>
    </p:bg>
    <p:spTree>
      <p:nvGrpSpPr>
        <p:cNvPr id="1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5" name="Google Shape;1915;p231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916" name="Google Shape;1916;p231"/>
          <p:cNvSpPr/>
          <p:nvPr/>
        </p:nvSpPr>
        <p:spPr>
          <a:xfrm>
            <a:off x="476251" y="1286003"/>
            <a:ext cx="11238519" cy="4716789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7" name="Google Shape;1917;p231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8" name="Google Shape;1918;p231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19" name="Google Shape;1919;p231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0" name="Google Shape;1920;p231"/>
          <p:cNvSpPr/>
          <p:nvPr/>
        </p:nvSpPr>
        <p:spPr>
          <a:xfrm rot="10800000">
            <a:off x="1139288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1" name="Google Shape;1921;p231"/>
          <p:cNvSpPr/>
          <p:nvPr/>
        </p:nvSpPr>
        <p:spPr>
          <a:xfrm>
            <a:off x="11395694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/>
          </a:p>
        </p:txBody>
      </p:sp>
      <p:sp>
        <p:nvSpPr>
          <p:cNvPr id="1922" name="Google Shape;1922;p231"/>
          <p:cNvSpPr/>
          <p:nvPr/>
        </p:nvSpPr>
        <p:spPr>
          <a:xfrm rot="10800000">
            <a:off x="1139288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3" name="Google Shape;1923;p231"/>
          <p:cNvSpPr/>
          <p:nvPr/>
        </p:nvSpPr>
        <p:spPr>
          <a:xfrm rot="10800000">
            <a:off x="1098957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4" name="Google Shape;1924;p231"/>
          <p:cNvSpPr/>
          <p:nvPr/>
        </p:nvSpPr>
        <p:spPr>
          <a:xfrm>
            <a:off x="10992387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1017E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/>
          </a:p>
        </p:txBody>
      </p:sp>
      <p:sp>
        <p:nvSpPr>
          <p:cNvPr id="1925" name="Google Shape;1925;p231"/>
          <p:cNvSpPr/>
          <p:nvPr/>
        </p:nvSpPr>
        <p:spPr>
          <a:xfrm rot="10800000">
            <a:off x="10989581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6" name="Google Shape;1926;p231"/>
          <p:cNvSpPr/>
          <p:nvPr/>
        </p:nvSpPr>
        <p:spPr>
          <a:xfrm rot="10800000">
            <a:off x="10586270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7" name="Google Shape;1927;p231"/>
          <p:cNvSpPr/>
          <p:nvPr/>
        </p:nvSpPr>
        <p:spPr>
          <a:xfrm>
            <a:off x="10589080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/>
          </a:p>
        </p:txBody>
      </p:sp>
      <p:sp>
        <p:nvSpPr>
          <p:cNvPr id="1928" name="Google Shape;1928;p231"/>
          <p:cNvSpPr/>
          <p:nvPr/>
        </p:nvSpPr>
        <p:spPr>
          <a:xfrm rot="10800000">
            <a:off x="10586274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9" name="Google Shape;1929;p231"/>
          <p:cNvSpPr/>
          <p:nvPr/>
        </p:nvSpPr>
        <p:spPr>
          <a:xfrm rot="10800000">
            <a:off x="1018296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0" name="Google Shape;1930;p231"/>
          <p:cNvSpPr/>
          <p:nvPr/>
        </p:nvSpPr>
        <p:spPr>
          <a:xfrm>
            <a:off x="10185773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/>
          </a:p>
        </p:txBody>
      </p:sp>
      <p:sp>
        <p:nvSpPr>
          <p:cNvPr id="1931" name="Google Shape;1931;p231"/>
          <p:cNvSpPr/>
          <p:nvPr/>
        </p:nvSpPr>
        <p:spPr>
          <a:xfrm rot="10800000">
            <a:off x="1018296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2" name="Google Shape;1932;p231"/>
          <p:cNvSpPr/>
          <p:nvPr/>
        </p:nvSpPr>
        <p:spPr>
          <a:xfrm rot="10800000">
            <a:off x="977965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3" name="Google Shape;1933;p231"/>
          <p:cNvSpPr/>
          <p:nvPr/>
        </p:nvSpPr>
        <p:spPr>
          <a:xfrm>
            <a:off x="9782466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/>
          </a:p>
        </p:txBody>
      </p:sp>
      <p:sp>
        <p:nvSpPr>
          <p:cNvPr id="1934" name="Google Shape;1934;p231"/>
          <p:cNvSpPr/>
          <p:nvPr/>
        </p:nvSpPr>
        <p:spPr>
          <a:xfrm>
            <a:off x="9779651" y="7"/>
            <a:ext cx="321896" cy="11995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accent2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5" name="Google Shape;1935;p231"/>
          <p:cNvSpPr/>
          <p:nvPr/>
        </p:nvSpPr>
        <p:spPr>
          <a:xfrm>
            <a:off x="1468862" y="2897259"/>
            <a:ext cx="2985699" cy="663159"/>
          </a:xfrm>
          <a:prstGeom prst="roundRect">
            <a:avLst>
              <a:gd name="adj" fmla="val 13637"/>
            </a:avLst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13715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6" name="Google Shape;1936;p231"/>
          <p:cNvSpPr/>
          <p:nvPr/>
        </p:nvSpPr>
        <p:spPr>
          <a:xfrm>
            <a:off x="1468862" y="2897248"/>
            <a:ext cx="2985699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7" name="Google Shape;1937;p231"/>
          <p:cNvSpPr/>
          <p:nvPr/>
        </p:nvSpPr>
        <p:spPr>
          <a:xfrm>
            <a:off x="4614846" y="2897259"/>
            <a:ext cx="2985699" cy="663159"/>
          </a:xfrm>
          <a:prstGeom prst="roundRect">
            <a:avLst>
              <a:gd name="adj" fmla="val 13637"/>
            </a:avLst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13715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8" name="Google Shape;1938;p231"/>
          <p:cNvSpPr/>
          <p:nvPr/>
        </p:nvSpPr>
        <p:spPr>
          <a:xfrm>
            <a:off x="4614846" y="2897248"/>
            <a:ext cx="2985699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9" name="Google Shape;1939;p231"/>
          <p:cNvSpPr/>
          <p:nvPr/>
        </p:nvSpPr>
        <p:spPr>
          <a:xfrm>
            <a:off x="7760830" y="2897259"/>
            <a:ext cx="2985699" cy="663159"/>
          </a:xfrm>
          <a:prstGeom prst="roundRect">
            <a:avLst>
              <a:gd name="adj" fmla="val 13637"/>
            </a:avLst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13715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0" name="Google Shape;1940;p231"/>
          <p:cNvSpPr/>
          <p:nvPr/>
        </p:nvSpPr>
        <p:spPr>
          <a:xfrm>
            <a:off x="7760830" y="2897248"/>
            <a:ext cx="2985699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1" name="Google Shape;1941;p231"/>
          <p:cNvSpPr txBox="1">
            <a:spLocks noGrp="1"/>
          </p:cNvSpPr>
          <p:nvPr>
            <p:ph type="body" idx="1"/>
          </p:nvPr>
        </p:nvSpPr>
        <p:spPr>
          <a:xfrm>
            <a:off x="1468862" y="3114682"/>
            <a:ext cx="2985699" cy="32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2" name="Google Shape;1942;p231"/>
          <p:cNvSpPr txBox="1">
            <a:spLocks noGrp="1"/>
          </p:cNvSpPr>
          <p:nvPr>
            <p:ph type="body" idx="2"/>
          </p:nvPr>
        </p:nvSpPr>
        <p:spPr>
          <a:xfrm>
            <a:off x="4614846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3" name="Google Shape;1943;p231"/>
          <p:cNvSpPr txBox="1">
            <a:spLocks noGrp="1"/>
          </p:cNvSpPr>
          <p:nvPr>
            <p:ph type="body" idx="3"/>
          </p:nvPr>
        </p:nvSpPr>
        <p:spPr>
          <a:xfrm>
            <a:off x="7762923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4" name="Google Shape;1944;p231"/>
          <p:cNvSpPr txBox="1">
            <a:spLocks noGrp="1"/>
          </p:cNvSpPr>
          <p:nvPr>
            <p:ph type="body" idx="4"/>
          </p:nvPr>
        </p:nvSpPr>
        <p:spPr>
          <a:xfrm>
            <a:off x="767559" y="1484313"/>
            <a:ext cx="7988684" cy="127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475954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+ chart step 5">
  <p:cSld name="Text slide+ chart step 5">
    <p:bg>
      <p:bgPr>
        <a:solidFill>
          <a:schemeClr val="lt2"/>
        </a:solidFill>
        <a:effectLst/>
      </p:bgPr>
    </p:bg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" name="Google Shape;1946;p232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947" name="Google Shape;1947;p232"/>
          <p:cNvSpPr/>
          <p:nvPr/>
        </p:nvSpPr>
        <p:spPr>
          <a:xfrm>
            <a:off x="476251" y="1286003"/>
            <a:ext cx="11238519" cy="4716789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48" name="Google Shape;1948;p232"/>
          <p:cNvGrpSpPr/>
          <p:nvPr/>
        </p:nvGrpSpPr>
        <p:grpSpPr>
          <a:xfrm>
            <a:off x="1470953" y="2897257"/>
            <a:ext cx="9277666" cy="663161"/>
            <a:chOff x="1103215" y="2897247"/>
            <a:chExt cx="6958250" cy="663161"/>
          </a:xfrm>
        </p:grpSpPr>
        <p:sp>
          <p:nvSpPr>
            <p:cNvPr id="1949" name="Google Shape;1949;p232"/>
            <p:cNvSpPr/>
            <p:nvPr/>
          </p:nvSpPr>
          <p:spPr>
            <a:xfrm>
              <a:off x="1103215" y="2897249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0" name="Google Shape;1950;p232"/>
            <p:cNvSpPr/>
            <p:nvPr/>
          </p:nvSpPr>
          <p:spPr>
            <a:xfrm>
              <a:off x="1103215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0C2577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1" name="Google Shape;1951;p232"/>
            <p:cNvSpPr/>
            <p:nvPr/>
          </p:nvSpPr>
          <p:spPr>
            <a:xfrm>
              <a:off x="3462703" y="2897248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2" name="Google Shape;1952;p232"/>
            <p:cNvSpPr/>
            <p:nvPr/>
          </p:nvSpPr>
          <p:spPr>
            <a:xfrm>
              <a:off x="3462703" y="2897247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0C2577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3" name="Google Shape;1953;p232"/>
            <p:cNvSpPr/>
            <p:nvPr/>
          </p:nvSpPr>
          <p:spPr>
            <a:xfrm>
              <a:off x="5822191" y="2897248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4" name="Google Shape;1954;p232"/>
            <p:cNvSpPr/>
            <p:nvPr/>
          </p:nvSpPr>
          <p:spPr>
            <a:xfrm>
              <a:off x="5822191" y="2897247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0C2577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5" name="Google Shape;1955;p232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6" name="Google Shape;1956;p232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57" name="Google Shape;1957;p232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8" name="Google Shape;1958;p232"/>
          <p:cNvSpPr/>
          <p:nvPr/>
        </p:nvSpPr>
        <p:spPr>
          <a:xfrm rot="10800000">
            <a:off x="1139288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9" name="Google Shape;1959;p232"/>
          <p:cNvSpPr/>
          <p:nvPr/>
        </p:nvSpPr>
        <p:spPr>
          <a:xfrm>
            <a:off x="11395694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577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/>
          </a:p>
        </p:txBody>
      </p:sp>
      <p:sp>
        <p:nvSpPr>
          <p:cNvPr id="1960" name="Google Shape;1960;p232"/>
          <p:cNvSpPr/>
          <p:nvPr/>
        </p:nvSpPr>
        <p:spPr>
          <a:xfrm rot="10800000">
            <a:off x="1139288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rgbClr val="0C2577"/>
              </a:gs>
              <a:gs pos="100000">
                <a:schemeClr val="accent5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1" name="Google Shape;1961;p232"/>
          <p:cNvSpPr/>
          <p:nvPr/>
        </p:nvSpPr>
        <p:spPr>
          <a:xfrm rot="10800000">
            <a:off x="1098957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2" name="Google Shape;1962;p232"/>
          <p:cNvSpPr/>
          <p:nvPr/>
        </p:nvSpPr>
        <p:spPr>
          <a:xfrm>
            <a:off x="10992387" y="63412"/>
            <a:ext cx="319080" cy="320954"/>
          </a:xfrm>
          <a:prstGeom prst="roundRect">
            <a:avLst>
              <a:gd name="adj" fmla="val 4078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/>
          </a:p>
        </p:txBody>
      </p:sp>
      <p:sp>
        <p:nvSpPr>
          <p:cNvPr id="1963" name="Google Shape;1963;p232"/>
          <p:cNvSpPr/>
          <p:nvPr/>
        </p:nvSpPr>
        <p:spPr>
          <a:xfrm rot="10800000">
            <a:off x="10989581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4" name="Google Shape;1964;p232"/>
          <p:cNvSpPr/>
          <p:nvPr/>
        </p:nvSpPr>
        <p:spPr>
          <a:xfrm rot="10800000">
            <a:off x="10586270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5" name="Google Shape;1965;p232"/>
          <p:cNvSpPr/>
          <p:nvPr/>
        </p:nvSpPr>
        <p:spPr>
          <a:xfrm>
            <a:off x="10589080" y="63412"/>
            <a:ext cx="319080" cy="320954"/>
          </a:xfrm>
          <a:prstGeom prst="roundRect">
            <a:avLst>
              <a:gd name="adj" fmla="val 4078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/>
          </a:p>
        </p:txBody>
      </p:sp>
      <p:sp>
        <p:nvSpPr>
          <p:cNvPr id="1966" name="Google Shape;1966;p232"/>
          <p:cNvSpPr/>
          <p:nvPr/>
        </p:nvSpPr>
        <p:spPr>
          <a:xfrm rot="10800000">
            <a:off x="10586274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7" name="Google Shape;1967;p232"/>
          <p:cNvSpPr/>
          <p:nvPr/>
        </p:nvSpPr>
        <p:spPr>
          <a:xfrm rot="10800000">
            <a:off x="1018296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8" name="Google Shape;1968;p232"/>
          <p:cNvSpPr/>
          <p:nvPr/>
        </p:nvSpPr>
        <p:spPr>
          <a:xfrm>
            <a:off x="10185773" y="63412"/>
            <a:ext cx="319080" cy="320954"/>
          </a:xfrm>
          <a:prstGeom prst="roundRect">
            <a:avLst>
              <a:gd name="adj" fmla="val 4078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/>
          </a:p>
        </p:txBody>
      </p:sp>
      <p:sp>
        <p:nvSpPr>
          <p:cNvPr id="1969" name="Google Shape;1969;p232"/>
          <p:cNvSpPr/>
          <p:nvPr/>
        </p:nvSpPr>
        <p:spPr>
          <a:xfrm rot="10800000">
            <a:off x="1018296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0" name="Google Shape;1970;p232"/>
          <p:cNvSpPr/>
          <p:nvPr/>
        </p:nvSpPr>
        <p:spPr>
          <a:xfrm rot="10800000">
            <a:off x="977965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1" name="Google Shape;1971;p232"/>
          <p:cNvSpPr/>
          <p:nvPr/>
        </p:nvSpPr>
        <p:spPr>
          <a:xfrm>
            <a:off x="9782466" y="63412"/>
            <a:ext cx="319080" cy="320954"/>
          </a:xfrm>
          <a:prstGeom prst="roundRect">
            <a:avLst>
              <a:gd name="adj" fmla="val 4078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/>
          </a:p>
        </p:txBody>
      </p:sp>
      <p:sp>
        <p:nvSpPr>
          <p:cNvPr id="1972" name="Google Shape;1972;p232"/>
          <p:cNvSpPr/>
          <p:nvPr/>
        </p:nvSpPr>
        <p:spPr>
          <a:xfrm>
            <a:off x="9779651" y="7"/>
            <a:ext cx="321896" cy="11995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accent2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3" name="Google Shape;1973;p232"/>
          <p:cNvSpPr txBox="1">
            <a:spLocks noGrp="1"/>
          </p:cNvSpPr>
          <p:nvPr>
            <p:ph type="body" idx="1"/>
          </p:nvPr>
        </p:nvSpPr>
        <p:spPr>
          <a:xfrm>
            <a:off x="1468862" y="3114682"/>
            <a:ext cx="2985699" cy="32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4" name="Google Shape;1974;p232"/>
          <p:cNvSpPr txBox="1">
            <a:spLocks noGrp="1"/>
          </p:cNvSpPr>
          <p:nvPr>
            <p:ph type="body" idx="2"/>
          </p:nvPr>
        </p:nvSpPr>
        <p:spPr>
          <a:xfrm>
            <a:off x="4614846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5" name="Google Shape;1975;p232"/>
          <p:cNvSpPr txBox="1">
            <a:spLocks noGrp="1"/>
          </p:cNvSpPr>
          <p:nvPr>
            <p:ph type="body" idx="3"/>
          </p:nvPr>
        </p:nvSpPr>
        <p:spPr>
          <a:xfrm>
            <a:off x="7762923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6" name="Google Shape;1976;p232"/>
          <p:cNvSpPr txBox="1">
            <a:spLocks noGrp="1"/>
          </p:cNvSpPr>
          <p:nvPr>
            <p:ph type="body" idx="4"/>
          </p:nvPr>
        </p:nvSpPr>
        <p:spPr>
          <a:xfrm>
            <a:off x="767559" y="1484313"/>
            <a:ext cx="7988684" cy="127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694173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2 sections">
  <p:cSld name="chart 2 sections">
    <p:bg>
      <p:bgPr>
        <a:solidFill>
          <a:schemeClr val="lt2"/>
        </a:solidFill>
        <a:effectLst/>
      </p:bgPr>
    </p:bg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8" name="Google Shape;1978;p233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979" name="Google Shape;1979;p233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0" name="Google Shape;1980;p233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81" name="Google Shape;1981;p233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2" name="Google Shape;1982;p233"/>
          <p:cNvSpPr/>
          <p:nvPr/>
        </p:nvSpPr>
        <p:spPr>
          <a:xfrm>
            <a:off x="476252" y="3047268"/>
            <a:ext cx="11238520" cy="2891572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3" name="Google Shape;1983;p233"/>
          <p:cNvSpPr/>
          <p:nvPr/>
        </p:nvSpPr>
        <p:spPr>
          <a:xfrm>
            <a:off x="476252" y="1286002"/>
            <a:ext cx="11238520" cy="1587826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4" name="Google Shape;1984;p233"/>
          <p:cNvSpPr txBox="1">
            <a:spLocks noGrp="1"/>
          </p:cNvSpPr>
          <p:nvPr>
            <p:ph type="body" idx="1"/>
          </p:nvPr>
        </p:nvSpPr>
        <p:spPr>
          <a:xfrm>
            <a:off x="753030" y="1457325"/>
            <a:ext cx="10670621" cy="1303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5" name="Google Shape;1985;p233"/>
          <p:cNvSpPr txBox="1">
            <a:spLocks noGrp="1"/>
          </p:cNvSpPr>
          <p:nvPr>
            <p:ph type="body" idx="2"/>
          </p:nvPr>
        </p:nvSpPr>
        <p:spPr>
          <a:xfrm>
            <a:off x="753030" y="3214688"/>
            <a:ext cx="10670621" cy="2570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20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0988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–"/>
              <a:defRPr sz="1600"/>
            </a:lvl4pPr>
            <a:lvl5pPr marL="2286000" lvl="4" indent="-30987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050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Blue">
  <p:cSld name="Quote Blue">
    <p:bg>
      <p:bgPr>
        <a:solidFill>
          <a:schemeClr val="lt2"/>
        </a:solidFill>
        <a:effectLst/>
      </p:bgPr>
    </p:bg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" name="Google Shape;1433;p198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34" name="Google Shape;1434;p198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5" name="Google Shape;1435;p198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36" name="Google Shape;1436;p198"/>
          <p:cNvSpPr/>
          <p:nvPr/>
        </p:nvSpPr>
        <p:spPr>
          <a:xfrm>
            <a:off x="476252" y="1296847"/>
            <a:ext cx="11238520" cy="3903978"/>
          </a:xfrm>
          <a:prstGeom prst="roundRect">
            <a:avLst>
              <a:gd name="adj" fmla="val 21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7" name="Google Shape;1437;p1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272" y="1368696"/>
            <a:ext cx="566383" cy="442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8" name="Google Shape;1438;p1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7199" y="4691326"/>
            <a:ext cx="529196" cy="442917"/>
          </a:xfrm>
          <a:prstGeom prst="rect">
            <a:avLst/>
          </a:prstGeom>
          <a:noFill/>
          <a:ln>
            <a:noFill/>
          </a:ln>
        </p:spPr>
      </p:pic>
      <p:sp>
        <p:nvSpPr>
          <p:cNvPr id="1439" name="Google Shape;1439;p198"/>
          <p:cNvSpPr txBox="1">
            <a:spLocks noGrp="1"/>
          </p:cNvSpPr>
          <p:nvPr>
            <p:ph type="body" idx="1"/>
          </p:nvPr>
        </p:nvSpPr>
        <p:spPr>
          <a:xfrm>
            <a:off x="1867259" y="1811345"/>
            <a:ext cx="8486090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995715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to/from stacked op1">
  <p:cSld name="chart to/from stacked op1">
    <p:bg>
      <p:bgPr>
        <a:solidFill>
          <a:schemeClr val="lt2"/>
        </a:solidFill>
        <a:effectLst/>
      </p:bgPr>
    </p:bg>
    <p:spTree>
      <p:nvGrpSpPr>
        <p:cNvPr id="1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7" name="Google Shape;1987;p234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988" name="Google Shape;1988;p234"/>
          <p:cNvSpPr/>
          <p:nvPr/>
        </p:nvSpPr>
        <p:spPr>
          <a:xfrm>
            <a:off x="476252" y="3047268"/>
            <a:ext cx="11238520" cy="2891572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9" name="Google Shape;1989;p234"/>
          <p:cNvSpPr/>
          <p:nvPr/>
        </p:nvSpPr>
        <p:spPr>
          <a:xfrm>
            <a:off x="476252" y="1286002"/>
            <a:ext cx="11238520" cy="1587826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0" name="Google Shape;1990;p234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1" name="Google Shape;1991;p234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92" name="Google Shape;1992;p234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3" name="Google Shape;1993;p234"/>
          <p:cNvSpPr/>
          <p:nvPr/>
        </p:nvSpPr>
        <p:spPr>
          <a:xfrm rot="-5400000">
            <a:off x="-195738" y="1957994"/>
            <a:ext cx="1587828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4" name="Google Shape;1994;p234"/>
          <p:cNvSpPr/>
          <p:nvPr/>
        </p:nvSpPr>
        <p:spPr>
          <a:xfrm rot="-5400000">
            <a:off x="-847602" y="4371134"/>
            <a:ext cx="2891571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95" name="Google Shape;1995;p234"/>
          <p:cNvGrpSpPr/>
          <p:nvPr/>
        </p:nvGrpSpPr>
        <p:grpSpPr>
          <a:xfrm rot="5400000">
            <a:off x="5825512" y="2637541"/>
            <a:ext cx="624114" cy="624766"/>
            <a:chOff x="2788280" y="3319733"/>
            <a:chExt cx="624114" cy="624114"/>
          </a:xfrm>
        </p:grpSpPr>
        <p:sp>
          <p:nvSpPr>
            <p:cNvPr id="1996" name="Google Shape;1996;p234"/>
            <p:cNvSpPr/>
            <p:nvPr/>
          </p:nvSpPr>
          <p:spPr>
            <a:xfrm>
              <a:off x="2788280" y="3319733"/>
              <a:ext cx="624114" cy="624114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97" name="Google Shape;1997;p2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99956" y="3381171"/>
              <a:ext cx="447400" cy="46337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98" name="Google Shape;1998;p234"/>
          <p:cNvSpPr txBox="1">
            <a:spLocks noGrp="1"/>
          </p:cNvSpPr>
          <p:nvPr>
            <p:ph type="body" idx="1"/>
          </p:nvPr>
        </p:nvSpPr>
        <p:spPr>
          <a:xfrm>
            <a:off x="907520" y="1740313"/>
            <a:ext cx="10516130" cy="855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9" name="Google Shape;1999;p234"/>
          <p:cNvSpPr txBox="1">
            <a:spLocks noGrp="1"/>
          </p:cNvSpPr>
          <p:nvPr>
            <p:ph type="body" idx="2"/>
          </p:nvPr>
        </p:nvSpPr>
        <p:spPr>
          <a:xfrm>
            <a:off x="907520" y="3628101"/>
            <a:ext cx="10516130" cy="222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0" name="Google Shape;2000;p234"/>
          <p:cNvSpPr txBox="1">
            <a:spLocks noGrp="1"/>
          </p:cNvSpPr>
          <p:nvPr>
            <p:ph type="body" idx="3"/>
          </p:nvPr>
        </p:nvSpPr>
        <p:spPr>
          <a:xfrm>
            <a:off x="907178" y="1376370"/>
            <a:ext cx="1867259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1" name="Google Shape;2001;p234"/>
          <p:cNvSpPr txBox="1">
            <a:spLocks noGrp="1"/>
          </p:cNvSpPr>
          <p:nvPr>
            <p:ph type="body" idx="4"/>
          </p:nvPr>
        </p:nvSpPr>
        <p:spPr>
          <a:xfrm>
            <a:off x="902263" y="3159443"/>
            <a:ext cx="1867259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9602131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to/from stacked op2">
  <p:cSld name="chart to/from stacked op2">
    <p:bg>
      <p:bgPr>
        <a:solidFill>
          <a:schemeClr val="lt2"/>
        </a:solidFill>
        <a:effectLst/>
      </p:bgPr>
    </p:bg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3" name="Google Shape;2003;p235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004" name="Google Shape;2004;p235"/>
          <p:cNvSpPr/>
          <p:nvPr/>
        </p:nvSpPr>
        <p:spPr>
          <a:xfrm>
            <a:off x="476252" y="3047268"/>
            <a:ext cx="11238520" cy="2891572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5" name="Google Shape;2005;p235"/>
          <p:cNvSpPr/>
          <p:nvPr/>
        </p:nvSpPr>
        <p:spPr>
          <a:xfrm>
            <a:off x="476252" y="1286002"/>
            <a:ext cx="11238520" cy="1587826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6" name="Google Shape;2006;p235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7" name="Google Shape;2007;p235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08" name="Google Shape;2008;p235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9" name="Google Shape;2009;p235"/>
          <p:cNvSpPr/>
          <p:nvPr/>
        </p:nvSpPr>
        <p:spPr>
          <a:xfrm rot="-5400000">
            <a:off x="-195738" y="1957994"/>
            <a:ext cx="1587828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0" name="Google Shape;2010;p235"/>
          <p:cNvSpPr/>
          <p:nvPr/>
        </p:nvSpPr>
        <p:spPr>
          <a:xfrm rot="-5400000">
            <a:off x="-847602" y="4371134"/>
            <a:ext cx="2891571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11" name="Google Shape;2011;p235"/>
          <p:cNvGrpSpPr/>
          <p:nvPr/>
        </p:nvGrpSpPr>
        <p:grpSpPr>
          <a:xfrm rot="5400000">
            <a:off x="5837477" y="2682233"/>
            <a:ext cx="624114" cy="624766"/>
            <a:chOff x="2788280" y="3319733"/>
            <a:chExt cx="624114" cy="624114"/>
          </a:xfrm>
        </p:grpSpPr>
        <p:sp>
          <p:nvSpPr>
            <p:cNvPr id="2012" name="Google Shape;2012;p235"/>
            <p:cNvSpPr/>
            <p:nvPr/>
          </p:nvSpPr>
          <p:spPr>
            <a:xfrm>
              <a:off x="2788280" y="3319733"/>
              <a:ext cx="624114" cy="624114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13" name="Google Shape;2013;p2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99956" y="3369448"/>
              <a:ext cx="447400" cy="46337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14" name="Google Shape;2014;p235"/>
          <p:cNvSpPr txBox="1">
            <a:spLocks noGrp="1"/>
          </p:cNvSpPr>
          <p:nvPr>
            <p:ph type="body" idx="1"/>
          </p:nvPr>
        </p:nvSpPr>
        <p:spPr>
          <a:xfrm>
            <a:off x="907520" y="1740313"/>
            <a:ext cx="10516130" cy="855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5" name="Google Shape;2015;p235"/>
          <p:cNvSpPr txBox="1">
            <a:spLocks noGrp="1"/>
          </p:cNvSpPr>
          <p:nvPr>
            <p:ph type="body" idx="2"/>
          </p:nvPr>
        </p:nvSpPr>
        <p:spPr>
          <a:xfrm>
            <a:off x="907520" y="3628101"/>
            <a:ext cx="10516130" cy="222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6" name="Google Shape;2016;p235"/>
          <p:cNvSpPr txBox="1">
            <a:spLocks noGrp="1"/>
          </p:cNvSpPr>
          <p:nvPr>
            <p:ph type="body" idx="3"/>
          </p:nvPr>
        </p:nvSpPr>
        <p:spPr>
          <a:xfrm>
            <a:off x="907178" y="1376370"/>
            <a:ext cx="1867259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7" name="Google Shape;2017;p235"/>
          <p:cNvSpPr txBox="1">
            <a:spLocks noGrp="1"/>
          </p:cNvSpPr>
          <p:nvPr>
            <p:ph type="body" idx="4"/>
          </p:nvPr>
        </p:nvSpPr>
        <p:spPr>
          <a:xfrm>
            <a:off x="902263" y="3159443"/>
            <a:ext cx="1867259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882637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3x1">
  <p:cSld name="chart 3x1">
    <p:bg>
      <p:bgPr>
        <a:solidFill>
          <a:schemeClr val="lt2"/>
        </a:solidFill>
        <a:effectLst/>
      </p:bgPr>
    </p:bg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9" name="Google Shape;2019;p236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020" name="Google Shape;2020;p236"/>
          <p:cNvSpPr/>
          <p:nvPr/>
        </p:nvSpPr>
        <p:spPr>
          <a:xfrm>
            <a:off x="476252" y="4475439"/>
            <a:ext cx="11238520" cy="1412024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1" name="Google Shape;2021;p236"/>
          <p:cNvSpPr/>
          <p:nvPr/>
        </p:nvSpPr>
        <p:spPr>
          <a:xfrm>
            <a:off x="476252" y="2891133"/>
            <a:ext cx="11238520" cy="1410871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2" name="Google Shape;2022;p236"/>
          <p:cNvSpPr/>
          <p:nvPr/>
        </p:nvSpPr>
        <p:spPr>
          <a:xfrm>
            <a:off x="476252" y="1301954"/>
            <a:ext cx="11238520" cy="141222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3" name="Google Shape;2023;p236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4" name="Google Shape;2024;p236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25" name="Google Shape;2025;p236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6" name="Google Shape;2026;p236"/>
          <p:cNvSpPr/>
          <p:nvPr/>
        </p:nvSpPr>
        <p:spPr>
          <a:xfrm rot="-5400000">
            <a:off x="-115903" y="1878167"/>
            <a:ext cx="1428171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7" name="Google Shape;2027;p236"/>
          <p:cNvSpPr/>
          <p:nvPr/>
        </p:nvSpPr>
        <p:spPr>
          <a:xfrm rot="-5400000">
            <a:off x="-115903" y="3465995"/>
            <a:ext cx="1428171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8" name="Google Shape;2028;p236"/>
          <p:cNvSpPr/>
          <p:nvPr/>
        </p:nvSpPr>
        <p:spPr>
          <a:xfrm rot="-5400000">
            <a:off x="-115903" y="5067604"/>
            <a:ext cx="1428171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9" name="Google Shape;2029;p236"/>
          <p:cNvSpPr txBox="1">
            <a:spLocks noGrp="1"/>
          </p:cNvSpPr>
          <p:nvPr>
            <p:ph type="body" idx="1"/>
          </p:nvPr>
        </p:nvSpPr>
        <p:spPr>
          <a:xfrm>
            <a:off x="883344" y="1455739"/>
            <a:ext cx="10540310" cy="1258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0988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–"/>
              <a:defRPr sz="1600"/>
            </a:lvl4pPr>
            <a:lvl5pPr marL="2286000" lvl="4" indent="-29972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•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0" name="Google Shape;2030;p236"/>
          <p:cNvSpPr txBox="1">
            <a:spLocks noGrp="1"/>
          </p:cNvSpPr>
          <p:nvPr>
            <p:ph type="body" idx="2"/>
          </p:nvPr>
        </p:nvSpPr>
        <p:spPr>
          <a:xfrm>
            <a:off x="871057" y="3043568"/>
            <a:ext cx="10540310" cy="1258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0988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–"/>
              <a:defRPr sz="1600"/>
            </a:lvl4pPr>
            <a:lvl5pPr marL="2286000" lvl="4" indent="-29972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•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1" name="Google Shape;2031;p236"/>
          <p:cNvSpPr txBox="1">
            <a:spLocks noGrp="1"/>
          </p:cNvSpPr>
          <p:nvPr>
            <p:ph type="body" idx="3"/>
          </p:nvPr>
        </p:nvSpPr>
        <p:spPr>
          <a:xfrm>
            <a:off x="883344" y="4602574"/>
            <a:ext cx="10540310" cy="1258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0988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–"/>
              <a:defRPr sz="1600"/>
            </a:lvl4pPr>
            <a:lvl5pPr marL="2286000" lvl="4" indent="-29972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•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417073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3x1 plus photo">
  <p:cSld name="chart 3x1 plus photo">
    <p:bg>
      <p:bgPr>
        <a:solidFill>
          <a:schemeClr val="lt2"/>
        </a:solidFill>
        <a:effectLst/>
      </p:bgPr>
    </p:bg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3" name="Google Shape;2033;p237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034" name="Google Shape;2034;p237"/>
          <p:cNvSpPr/>
          <p:nvPr/>
        </p:nvSpPr>
        <p:spPr>
          <a:xfrm>
            <a:off x="549587" y="2866573"/>
            <a:ext cx="6681944" cy="1428171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5" name="Google Shape;2035;p237"/>
          <p:cNvSpPr/>
          <p:nvPr/>
        </p:nvSpPr>
        <p:spPr>
          <a:xfrm>
            <a:off x="567516" y="4462957"/>
            <a:ext cx="6681944" cy="1428171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6" name="Google Shape;2036;p237"/>
          <p:cNvSpPr/>
          <p:nvPr/>
        </p:nvSpPr>
        <p:spPr>
          <a:xfrm>
            <a:off x="525680" y="1286005"/>
            <a:ext cx="6681944" cy="1428171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7" name="Google Shape;2037;p237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8" name="Google Shape;2038;p237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39" name="Google Shape;2039;p237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0" name="Google Shape;2040;p237"/>
          <p:cNvSpPr/>
          <p:nvPr/>
        </p:nvSpPr>
        <p:spPr>
          <a:xfrm rot="-5400000">
            <a:off x="-115903" y="1878167"/>
            <a:ext cx="1428171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1" name="Google Shape;2041;p237"/>
          <p:cNvSpPr/>
          <p:nvPr/>
        </p:nvSpPr>
        <p:spPr>
          <a:xfrm rot="-5400000">
            <a:off x="-115903" y="3465995"/>
            <a:ext cx="1428171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2" name="Google Shape;2042;p237"/>
          <p:cNvSpPr/>
          <p:nvPr/>
        </p:nvSpPr>
        <p:spPr>
          <a:xfrm rot="-5400000">
            <a:off x="-115903" y="5067604"/>
            <a:ext cx="1428171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3" name="Google Shape;2043;p237"/>
          <p:cNvSpPr>
            <a:spLocks noGrp="1"/>
          </p:cNvSpPr>
          <p:nvPr>
            <p:ph type="pic" idx="2"/>
          </p:nvPr>
        </p:nvSpPr>
        <p:spPr>
          <a:xfrm>
            <a:off x="7602747" y="1286006"/>
            <a:ext cx="4112024" cy="1428169"/>
          </a:xfrm>
          <a:prstGeom prst="roundRect">
            <a:avLst>
              <a:gd name="adj" fmla="val 450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4" name="Google Shape;2044;p237"/>
          <p:cNvSpPr>
            <a:spLocks noGrp="1"/>
          </p:cNvSpPr>
          <p:nvPr>
            <p:ph type="pic" idx="3"/>
          </p:nvPr>
        </p:nvSpPr>
        <p:spPr>
          <a:xfrm>
            <a:off x="7602747" y="2873835"/>
            <a:ext cx="4112024" cy="1428169"/>
          </a:xfrm>
          <a:prstGeom prst="roundRect">
            <a:avLst>
              <a:gd name="adj" fmla="val 450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5" name="Google Shape;2045;p237"/>
          <p:cNvSpPr>
            <a:spLocks noGrp="1"/>
          </p:cNvSpPr>
          <p:nvPr>
            <p:ph type="pic" idx="4"/>
          </p:nvPr>
        </p:nvSpPr>
        <p:spPr>
          <a:xfrm>
            <a:off x="7602747" y="4475448"/>
            <a:ext cx="4112024" cy="1428169"/>
          </a:xfrm>
          <a:prstGeom prst="roundRect">
            <a:avLst>
              <a:gd name="adj" fmla="val 450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6" name="Google Shape;2046;p237"/>
          <p:cNvSpPr txBox="1">
            <a:spLocks noGrp="1"/>
          </p:cNvSpPr>
          <p:nvPr>
            <p:ph type="body" idx="1"/>
          </p:nvPr>
        </p:nvSpPr>
        <p:spPr>
          <a:xfrm>
            <a:off x="883341" y="1455739"/>
            <a:ext cx="6148899" cy="1258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0988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–"/>
              <a:defRPr sz="1600"/>
            </a:lvl4pPr>
            <a:lvl5pPr marL="2286000" lvl="4" indent="-29972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•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7" name="Google Shape;2047;p237"/>
          <p:cNvSpPr txBox="1">
            <a:spLocks noGrp="1"/>
          </p:cNvSpPr>
          <p:nvPr>
            <p:ph type="body" idx="5"/>
          </p:nvPr>
        </p:nvSpPr>
        <p:spPr>
          <a:xfrm>
            <a:off x="871054" y="3043568"/>
            <a:ext cx="6148899" cy="1258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0988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–"/>
              <a:defRPr sz="1600"/>
            </a:lvl4pPr>
            <a:lvl5pPr marL="2286000" lvl="4" indent="-29972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•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8" name="Google Shape;2048;p237"/>
          <p:cNvSpPr txBox="1">
            <a:spLocks noGrp="1"/>
          </p:cNvSpPr>
          <p:nvPr>
            <p:ph type="body" idx="6"/>
          </p:nvPr>
        </p:nvSpPr>
        <p:spPr>
          <a:xfrm>
            <a:off x="883341" y="4602574"/>
            <a:ext cx="6148899" cy="1258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0988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–"/>
              <a:defRPr sz="1600"/>
            </a:lvl4pPr>
            <a:lvl5pPr marL="2286000" lvl="4" indent="-29972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•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371336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2 rows to/from progression">
  <p:cSld name="chart 2 rows to/from progression">
    <p:bg>
      <p:bgPr>
        <a:solidFill>
          <a:schemeClr val="lt2"/>
        </a:solidFill>
        <a:effectLst/>
      </p:bgPr>
    </p:bg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p238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1" name="Google Shape;2051;p238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52" name="Google Shape;2052;p238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3" name="Google Shape;2053;p238"/>
          <p:cNvSpPr/>
          <p:nvPr/>
        </p:nvSpPr>
        <p:spPr>
          <a:xfrm>
            <a:off x="476252" y="4563366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4" name="Google Shape;2054;p238"/>
          <p:cNvSpPr/>
          <p:nvPr/>
        </p:nvSpPr>
        <p:spPr>
          <a:xfrm rot="-5400000">
            <a:off x="-70595" y="5112911"/>
            <a:ext cx="1337555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5" name="Google Shape;2055;p238"/>
          <p:cNvSpPr/>
          <p:nvPr/>
        </p:nvSpPr>
        <p:spPr>
          <a:xfrm>
            <a:off x="476252" y="3079388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6" name="Google Shape;2056;p238"/>
          <p:cNvSpPr/>
          <p:nvPr/>
        </p:nvSpPr>
        <p:spPr>
          <a:xfrm>
            <a:off x="476252" y="1597793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7" name="Google Shape;2057;p238"/>
          <p:cNvSpPr/>
          <p:nvPr/>
        </p:nvSpPr>
        <p:spPr>
          <a:xfrm rot="-5400000">
            <a:off x="-70594" y="2147338"/>
            <a:ext cx="1337553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8" name="Google Shape;2058;p238"/>
          <p:cNvSpPr/>
          <p:nvPr/>
        </p:nvSpPr>
        <p:spPr>
          <a:xfrm rot="-5400000">
            <a:off x="-70594" y="3628942"/>
            <a:ext cx="1337553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9" name="Google Shape;2059;p2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74471" y="2044632"/>
            <a:ext cx="448545" cy="46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0" name="Google Shape;2060;p2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4471" y="3528883"/>
            <a:ext cx="448545" cy="464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1" name="Google Shape;2061;p2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74471" y="5002791"/>
            <a:ext cx="448545" cy="464080"/>
          </a:xfrm>
          <a:prstGeom prst="rect">
            <a:avLst/>
          </a:prstGeom>
          <a:noFill/>
          <a:ln>
            <a:noFill/>
          </a:ln>
        </p:spPr>
      </p:pic>
      <p:sp>
        <p:nvSpPr>
          <p:cNvPr id="2062" name="Google Shape;2062;p238"/>
          <p:cNvSpPr txBox="1">
            <a:spLocks noGrp="1"/>
          </p:cNvSpPr>
          <p:nvPr>
            <p:ph type="body" idx="1"/>
          </p:nvPr>
        </p:nvSpPr>
        <p:spPr>
          <a:xfrm>
            <a:off x="897869" y="1693053"/>
            <a:ext cx="4695958" cy="121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3" name="Google Shape;2063;p238"/>
          <p:cNvSpPr txBox="1">
            <a:spLocks noGrp="1"/>
          </p:cNvSpPr>
          <p:nvPr>
            <p:ph type="body" idx="2"/>
          </p:nvPr>
        </p:nvSpPr>
        <p:spPr>
          <a:xfrm>
            <a:off x="897869" y="3177765"/>
            <a:ext cx="4695958" cy="123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4" name="Google Shape;2064;p238"/>
          <p:cNvSpPr txBox="1">
            <a:spLocks noGrp="1"/>
          </p:cNvSpPr>
          <p:nvPr>
            <p:ph type="body" idx="3"/>
          </p:nvPr>
        </p:nvSpPr>
        <p:spPr>
          <a:xfrm>
            <a:off x="897869" y="4667411"/>
            <a:ext cx="4695958" cy="123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5" name="Google Shape;2065;p238"/>
          <p:cNvSpPr txBox="1">
            <a:spLocks noGrp="1"/>
          </p:cNvSpPr>
          <p:nvPr>
            <p:ph type="body" idx="4"/>
          </p:nvPr>
        </p:nvSpPr>
        <p:spPr>
          <a:xfrm>
            <a:off x="6604305" y="1691552"/>
            <a:ext cx="4819348" cy="121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6" name="Google Shape;2066;p238"/>
          <p:cNvSpPr txBox="1">
            <a:spLocks noGrp="1"/>
          </p:cNvSpPr>
          <p:nvPr>
            <p:ph type="body" idx="5"/>
          </p:nvPr>
        </p:nvSpPr>
        <p:spPr>
          <a:xfrm>
            <a:off x="6604305" y="3176269"/>
            <a:ext cx="4819348" cy="123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7" name="Google Shape;2067;p238"/>
          <p:cNvSpPr txBox="1">
            <a:spLocks noGrp="1"/>
          </p:cNvSpPr>
          <p:nvPr>
            <p:ph type="body" idx="6"/>
          </p:nvPr>
        </p:nvSpPr>
        <p:spPr>
          <a:xfrm>
            <a:off x="6604305" y="4665910"/>
            <a:ext cx="4819348" cy="123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8" name="Google Shape;2068;p238"/>
          <p:cNvSpPr txBox="1">
            <a:spLocks noGrp="1"/>
          </p:cNvSpPr>
          <p:nvPr>
            <p:ph type="body" idx="7"/>
          </p:nvPr>
        </p:nvSpPr>
        <p:spPr>
          <a:xfrm>
            <a:off x="897869" y="1319757"/>
            <a:ext cx="4695958" cy="22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9" name="Google Shape;2069;p238"/>
          <p:cNvSpPr txBox="1">
            <a:spLocks noGrp="1"/>
          </p:cNvSpPr>
          <p:nvPr>
            <p:ph type="body" idx="8"/>
          </p:nvPr>
        </p:nvSpPr>
        <p:spPr>
          <a:xfrm>
            <a:off x="6604305" y="1319751"/>
            <a:ext cx="4819348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968906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4x1">
  <p:cSld name="chart 4x1">
    <p:bg>
      <p:bgPr>
        <a:solidFill>
          <a:schemeClr val="lt2"/>
        </a:solidFill>
        <a:effectLst/>
      </p:bgPr>
    </p:bg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Google Shape;2071;p239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072" name="Google Shape;2072;p239"/>
          <p:cNvSpPr/>
          <p:nvPr/>
        </p:nvSpPr>
        <p:spPr>
          <a:xfrm>
            <a:off x="525682" y="1286003"/>
            <a:ext cx="11238520" cy="1046967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3" name="Google Shape;2073;p239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4" name="Google Shape;2074;p239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75" name="Google Shape;2075;p239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6" name="Google Shape;2076;p239"/>
          <p:cNvSpPr/>
          <p:nvPr/>
        </p:nvSpPr>
        <p:spPr>
          <a:xfrm>
            <a:off x="476252" y="2506415"/>
            <a:ext cx="11238520" cy="1046967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7" name="Google Shape;2077;p239"/>
          <p:cNvSpPr/>
          <p:nvPr/>
        </p:nvSpPr>
        <p:spPr>
          <a:xfrm>
            <a:off x="476252" y="3726821"/>
            <a:ext cx="11238520" cy="1046967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8" name="Google Shape;2078;p239"/>
          <p:cNvSpPr/>
          <p:nvPr/>
        </p:nvSpPr>
        <p:spPr>
          <a:xfrm>
            <a:off x="476252" y="4947226"/>
            <a:ext cx="11238520" cy="1046967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9" name="Google Shape;2079;p239"/>
          <p:cNvSpPr/>
          <p:nvPr/>
        </p:nvSpPr>
        <p:spPr>
          <a:xfrm rot="-5400000">
            <a:off x="94589" y="1687564"/>
            <a:ext cx="1046969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0" name="Google Shape;2080;p239"/>
          <p:cNvSpPr/>
          <p:nvPr/>
        </p:nvSpPr>
        <p:spPr>
          <a:xfrm rot="-5400000">
            <a:off x="94583" y="4128375"/>
            <a:ext cx="1046968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1" name="Google Shape;2081;p239"/>
          <p:cNvSpPr/>
          <p:nvPr/>
        </p:nvSpPr>
        <p:spPr>
          <a:xfrm rot="-5400000">
            <a:off x="94583" y="5348780"/>
            <a:ext cx="1046968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2" name="Google Shape;2082;p239"/>
          <p:cNvSpPr/>
          <p:nvPr/>
        </p:nvSpPr>
        <p:spPr>
          <a:xfrm rot="-5400000">
            <a:off x="94589" y="2907969"/>
            <a:ext cx="1046969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3" name="Google Shape;2083;p239"/>
          <p:cNvSpPr txBox="1">
            <a:spLocks noGrp="1"/>
          </p:cNvSpPr>
          <p:nvPr>
            <p:ph type="body" idx="1"/>
          </p:nvPr>
        </p:nvSpPr>
        <p:spPr>
          <a:xfrm>
            <a:off x="955987" y="1403351"/>
            <a:ext cx="10467666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4" name="Google Shape;2084;p239"/>
          <p:cNvSpPr txBox="1">
            <a:spLocks noGrp="1"/>
          </p:cNvSpPr>
          <p:nvPr>
            <p:ph type="body" idx="2"/>
          </p:nvPr>
        </p:nvSpPr>
        <p:spPr>
          <a:xfrm>
            <a:off x="955987" y="2623104"/>
            <a:ext cx="10467666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5" name="Google Shape;2085;p239"/>
          <p:cNvSpPr txBox="1">
            <a:spLocks noGrp="1"/>
          </p:cNvSpPr>
          <p:nvPr>
            <p:ph type="body" idx="3"/>
          </p:nvPr>
        </p:nvSpPr>
        <p:spPr>
          <a:xfrm>
            <a:off x="955987" y="3844169"/>
            <a:ext cx="10467666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6" name="Google Shape;2086;p239"/>
          <p:cNvSpPr txBox="1">
            <a:spLocks noGrp="1"/>
          </p:cNvSpPr>
          <p:nvPr>
            <p:ph type="body" idx="4"/>
          </p:nvPr>
        </p:nvSpPr>
        <p:spPr>
          <a:xfrm>
            <a:off x="955987" y="5063916"/>
            <a:ext cx="10467666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155272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3x4 progression">
  <p:cSld name="chart 3x4 progression">
    <p:bg>
      <p:bgPr>
        <a:solidFill>
          <a:schemeClr val="lt2"/>
        </a:solidFill>
        <a:effectLst/>
      </p:bgPr>
    </p:bg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" name="Google Shape;2088;p240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089" name="Google Shape;2089;p240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0" name="Google Shape;2090;p240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91" name="Google Shape;2091;p240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2" name="Google Shape;2092;p240"/>
          <p:cNvSpPr/>
          <p:nvPr/>
        </p:nvSpPr>
        <p:spPr>
          <a:xfrm>
            <a:off x="476252" y="4563366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3" name="Google Shape;2093;p240"/>
          <p:cNvSpPr/>
          <p:nvPr/>
        </p:nvSpPr>
        <p:spPr>
          <a:xfrm rot="-5400000">
            <a:off x="-70595" y="5112911"/>
            <a:ext cx="1337555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4" name="Google Shape;2094;p240"/>
          <p:cNvSpPr/>
          <p:nvPr/>
        </p:nvSpPr>
        <p:spPr>
          <a:xfrm>
            <a:off x="476252" y="3079388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5" name="Google Shape;2095;p240"/>
          <p:cNvSpPr/>
          <p:nvPr/>
        </p:nvSpPr>
        <p:spPr>
          <a:xfrm>
            <a:off x="476252" y="1597793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6" name="Google Shape;2096;p240"/>
          <p:cNvSpPr/>
          <p:nvPr/>
        </p:nvSpPr>
        <p:spPr>
          <a:xfrm rot="-5400000">
            <a:off x="-70594" y="2147338"/>
            <a:ext cx="1337553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7" name="Google Shape;2097;p240"/>
          <p:cNvSpPr/>
          <p:nvPr/>
        </p:nvSpPr>
        <p:spPr>
          <a:xfrm rot="-5400000">
            <a:off x="-70594" y="3628942"/>
            <a:ext cx="1337553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98" name="Google Shape;2098;p240"/>
          <p:cNvCxnSpPr/>
          <p:nvPr/>
        </p:nvCxnSpPr>
        <p:spPr>
          <a:xfrm rot="10800000">
            <a:off x="2996365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99" name="Google Shape;2099;p240"/>
          <p:cNvCxnSpPr/>
          <p:nvPr/>
        </p:nvCxnSpPr>
        <p:spPr>
          <a:xfrm rot="10800000">
            <a:off x="2996365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0" name="Google Shape;2100;p240"/>
          <p:cNvCxnSpPr/>
          <p:nvPr/>
        </p:nvCxnSpPr>
        <p:spPr>
          <a:xfrm rot="10800000">
            <a:off x="2996365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1" name="Google Shape;2101;p240"/>
          <p:cNvCxnSpPr/>
          <p:nvPr/>
        </p:nvCxnSpPr>
        <p:spPr>
          <a:xfrm rot="10800000">
            <a:off x="5898502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2" name="Google Shape;2102;p240"/>
          <p:cNvCxnSpPr/>
          <p:nvPr/>
        </p:nvCxnSpPr>
        <p:spPr>
          <a:xfrm rot="10800000">
            <a:off x="8800357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3" name="Google Shape;2103;p240"/>
          <p:cNvCxnSpPr/>
          <p:nvPr/>
        </p:nvCxnSpPr>
        <p:spPr>
          <a:xfrm rot="10800000">
            <a:off x="5898502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4" name="Google Shape;2104;p240"/>
          <p:cNvCxnSpPr/>
          <p:nvPr/>
        </p:nvCxnSpPr>
        <p:spPr>
          <a:xfrm rot="10800000">
            <a:off x="5898502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5" name="Google Shape;2105;p240"/>
          <p:cNvCxnSpPr/>
          <p:nvPr/>
        </p:nvCxnSpPr>
        <p:spPr>
          <a:xfrm rot="10800000">
            <a:off x="8800357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6" name="Google Shape;2106;p240"/>
          <p:cNvCxnSpPr/>
          <p:nvPr/>
        </p:nvCxnSpPr>
        <p:spPr>
          <a:xfrm rot="10800000">
            <a:off x="8800357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107" name="Google Shape;2107;p240"/>
          <p:cNvGrpSpPr/>
          <p:nvPr/>
        </p:nvGrpSpPr>
        <p:grpSpPr>
          <a:xfrm>
            <a:off x="2935653" y="1280427"/>
            <a:ext cx="8834628" cy="230872"/>
            <a:chOff x="2201735" y="1280427"/>
            <a:chExt cx="6625971" cy="230872"/>
          </a:xfrm>
        </p:grpSpPr>
        <p:cxnSp>
          <p:nvCxnSpPr>
            <p:cNvPr id="2108" name="Google Shape;2108;p240"/>
            <p:cNvCxnSpPr/>
            <p:nvPr/>
          </p:nvCxnSpPr>
          <p:spPr>
            <a:xfrm>
              <a:off x="2247274" y="1397537"/>
              <a:ext cx="6538804" cy="0"/>
            </a:xfrm>
            <a:prstGeom prst="straightConnector1">
              <a:avLst/>
            </a:prstGeom>
            <a:noFill/>
            <a:ln w="28575" cap="rnd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2109" name="Google Shape;2109;p240" descr="CATO_PPT_elements-39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01735" y="1280427"/>
              <a:ext cx="222911" cy="2308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0" name="Google Shape;2110;p240" descr="CATO_PPT_elements-39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8610068" y="1284659"/>
              <a:ext cx="217638" cy="2254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1" name="Google Shape;2111;p240"/>
          <p:cNvSpPr txBox="1">
            <a:spLocks noGrp="1"/>
          </p:cNvSpPr>
          <p:nvPr>
            <p:ph type="body" idx="1"/>
          </p:nvPr>
        </p:nvSpPr>
        <p:spPr>
          <a:xfrm>
            <a:off x="867678" y="1728795"/>
            <a:ext cx="1952535" cy="12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2" name="Google Shape;2112;p240"/>
          <p:cNvSpPr txBox="1">
            <a:spLocks noGrp="1"/>
          </p:cNvSpPr>
          <p:nvPr>
            <p:ph type="body" idx="2"/>
          </p:nvPr>
        </p:nvSpPr>
        <p:spPr>
          <a:xfrm>
            <a:off x="866176" y="3193873"/>
            <a:ext cx="1952535" cy="12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3" name="Google Shape;2113;p240"/>
          <p:cNvSpPr txBox="1">
            <a:spLocks noGrp="1"/>
          </p:cNvSpPr>
          <p:nvPr>
            <p:ph type="body" idx="3"/>
          </p:nvPr>
        </p:nvSpPr>
        <p:spPr>
          <a:xfrm>
            <a:off x="864673" y="4686124"/>
            <a:ext cx="1952535" cy="12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4" name="Google Shape;2114;p240"/>
          <p:cNvSpPr txBox="1">
            <a:spLocks noGrp="1"/>
          </p:cNvSpPr>
          <p:nvPr>
            <p:ph type="body" idx="4"/>
          </p:nvPr>
        </p:nvSpPr>
        <p:spPr>
          <a:xfrm>
            <a:off x="3136375" y="1765007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5" name="Google Shape;2115;p240"/>
          <p:cNvSpPr txBox="1">
            <a:spLocks noGrp="1"/>
          </p:cNvSpPr>
          <p:nvPr>
            <p:ph type="body" idx="5"/>
          </p:nvPr>
        </p:nvSpPr>
        <p:spPr>
          <a:xfrm>
            <a:off x="6058893" y="1763506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6" name="Google Shape;2116;p240"/>
          <p:cNvSpPr txBox="1">
            <a:spLocks noGrp="1"/>
          </p:cNvSpPr>
          <p:nvPr>
            <p:ph type="body" idx="6"/>
          </p:nvPr>
        </p:nvSpPr>
        <p:spPr>
          <a:xfrm>
            <a:off x="8975634" y="1772559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7" name="Google Shape;2117;p240"/>
          <p:cNvSpPr txBox="1">
            <a:spLocks noGrp="1"/>
          </p:cNvSpPr>
          <p:nvPr>
            <p:ph type="body" idx="7"/>
          </p:nvPr>
        </p:nvSpPr>
        <p:spPr>
          <a:xfrm>
            <a:off x="3143935" y="3223430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8" name="Google Shape;2118;p240"/>
          <p:cNvSpPr txBox="1">
            <a:spLocks noGrp="1"/>
          </p:cNvSpPr>
          <p:nvPr>
            <p:ph type="body" idx="8"/>
          </p:nvPr>
        </p:nvSpPr>
        <p:spPr>
          <a:xfrm>
            <a:off x="6066453" y="3221934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9" name="Google Shape;2119;p240"/>
          <p:cNvSpPr txBox="1">
            <a:spLocks noGrp="1"/>
          </p:cNvSpPr>
          <p:nvPr>
            <p:ph type="body" idx="9"/>
          </p:nvPr>
        </p:nvSpPr>
        <p:spPr>
          <a:xfrm>
            <a:off x="8983193" y="3230986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0" name="Google Shape;2120;p240"/>
          <p:cNvSpPr txBox="1">
            <a:spLocks noGrp="1"/>
          </p:cNvSpPr>
          <p:nvPr>
            <p:ph type="body" idx="13"/>
          </p:nvPr>
        </p:nvSpPr>
        <p:spPr>
          <a:xfrm>
            <a:off x="3143935" y="4722336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1" name="Google Shape;2121;p240"/>
          <p:cNvSpPr txBox="1">
            <a:spLocks noGrp="1"/>
          </p:cNvSpPr>
          <p:nvPr>
            <p:ph type="body" idx="14"/>
          </p:nvPr>
        </p:nvSpPr>
        <p:spPr>
          <a:xfrm>
            <a:off x="6066453" y="4720835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2" name="Google Shape;2122;p240"/>
          <p:cNvSpPr txBox="1">
            <a:spLocks noGrp="1"/>
          </p:cNvSpPr>
          <p:nvPr>
            <p:ph type="body" idx="15"/>
          </p:nvPr>
        </p:nvSpPr>
        <p:spPr>
          <a:xfrm>
            <a:off x="8983193" y="4729888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3" name="Google Shape;2123;p240"/>
          <p:cNvSpPr txBox="1">
            <a:spLocks noGrp="1"/>
          </p:cNvSpPr>
          <p:nvPr>
            <p:ph type="body" idx="16"/>
          </p:nvPr>
        </p:nvSpPr>
        <p:spPr>
          <a:xfrm>
            <a:off x="2935650" y="1067489"/>
            <a:ext cx="2117982" cy="19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4" name="Google Shape;2124;p240"/>
          <p:cNvSpPr txBox="1">
            <a:spLocks noGrp="1"/>
          </p:cNvSpPr>
          <p:nvPr>
            <p:ph type="body" idx="17"/>
          </p:nvPr>
        </p:nvSpPr>
        <p:spPr>
          <a:xfrm>
            <a:off x="9851829" y="1067489"/>
            <a:ext cx="2037297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708623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3x4">
  <p:cSld name="chart 3x4">
    <p:bg>
      <p:bgPr>
        <a:solidFill>
          <a:schemeClr val="lt2"/>
        </a:solidFill>
        <a:effectLst/>
      </p:bgPr>
    </p:bg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6" name="Google Shape;2126;p241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127" name="Google Shape;2127;p241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8" name="Google Shape;2128;p241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29" name="Google Shape;2129;p241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0" name="Google Shape;2130;p241"/>
          <p:cNvSpPr/>
          <p:nvPr/>
        </p:nvSpPr>
        <p:spPr>
          <a:xfrm>
            <a:off x="476252" y="4563366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1" name="Google Shape;2131;p241"/>
          <p:cNvSpPr/>
          <p:nvPr/>
        </p:nvSpPr>
        <p:spPr>
          <a:xfrm rot="-5400000">
            <a:off x="-70595" y="5112911"/>
            <a:ext cx="1337555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2" name="Google Shape;2132;p241"/>
          <p:cNvSpPr/>
          <p:nvPr/>
        </p:nvSpPr>
        <p:spPr>
          <a:xfrm>
            <a:off x="476252" y="3079388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3" name="Google Shape;2133;p241"/>
          <p:cNvSpPr/>
          <p:nvPr/>
        </p:nvSpPr>
        <p:spPr>
          <a:xfrm>
            <a:off x="476252" y="1597793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4" name="Google Shape;2134;p241"/>
          <p:cNvSpPr/>
          <p:nvPr/>
        </p:nvSpPr>
        <p:spPr>
          <a:xfrm rot="-5400000">
            <a:off x="-70594" y="2147338"/>
            <a:ext cx="1337553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5" name="Google Shape;2135;p241"/>
          <p:cNvSpPr/>
          <p:nvPr/>
        </p:nvSpPr>
        <p:spPr>
          <a:xfrm rot="-5400000">
            <a:off x="-70594" y="3628942"/>
            <a:ext cx="1337553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36" name="Google Shape;2136;p241"/>
          <p:cNvCxnSpPr/>
          <p:nvPr/>
        </p:nvCxnSpPr>
        <p:spPr>
          <a:xfrm rot="10800000">
            <a:off x="2996365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37" name="Google Shape;2137;p241"/>
          <p:cNvCxnSpPr/>
          <p:nvPr/>
        </p:nvCxnSpPr>
        <p:spPr>
          <a:xfrm rot="10800000">
            <a:off x="2996365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38" name="Google Shape;2138;p241"/>
          <p:cNvCxnSpPr/>
          <p:nvPr/>
        </p:nvCxnSpPr>
        <p:spPr>
          <a:xfrm rot="10800000">
            <a:off x="2996365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39" name="Google Shape;2139;p241"/>
          <p:cNvCxnSpPr/>
          <p:nvPr/>
        </p:nvCxnSpPr>
        <p:spPr>
          <a:xfrm rot="10800000">
            <a:off x="5898502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0" name="Google Shape;2140;p241"/>
          <p:cNvCxnSpPr/>
          <p:nvPr/>
        </p:nvCxnSpPr>
        <p:spPr>
          <a:xfrm rot="10800000">
            <a:off x="8800357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1" name="Google Shape;2141;p241"/>
          <p:cNvCxnSpPr/>
          <p:nvPr/>
        </p:nvCxnSpPr>
        <p:spPr>
          <a:xfrm rot="10800000">
            <a:off x="5898502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2" name="Google Shape;2142;p241"/>
          <p:cNvCxnSpPr/>
          <p:nvPr/>
        </p:nvCxnSpPr>
        <p:spPr>
          <a:xfrm rot="10800000">
            <a:off x="5898502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3" name="Google Shape;2143;p241"/>
          <p:cNvCxnSpPr/>
          <p:nvPr/>
        </p:nvCxnSpPr>
        <p:spPr>
          <a:xfrm rot="10800000">
            <a:off x="8800357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4" name="Google Shape;2144;p241"/>
          <p:cNvCxnSpPr/>
          <p:nvPr/>
        </p:nvCxnSpPr>
        <p:spPr>
          <a:xfrm rot="10800000">
            <a:off x="8800357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5" name="Google Shape;2145;p241"/>
          <p:cNvCxnSpPr/>
          <p:nvPr/>
        </p:nvCxnSpPr>
        <p:spPr>
          <a:xfrm rot="10800000">
            <a:off x="2996365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6" name="Google Shape;2146;p241"/>
          <p:cNvCxnSpPr/>
          <p:nvPr/>
        </p:nvCxnSpPr>
        <p:spPr>
          <a:xfrm rot="10800000">
            <a:off x="2996365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7" name="Google Shape;2147;p241"/>
          <p:cNvCxnSpPr/>
          <p:nvPr/>
        </p:nvCxnSpPr>
        <p:spPr>
          <a:xfrm rot="10800000">
            <a:off x="2996365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8" name="Google Shape;2148;p241"/>
          <p:cNvCxnSpPr/>
          <p:nvPr/>
        </p:nvCxnSpPr>
        <p:spPr>
          <a:xfrm rot="10800000">
            <a:off x="5898502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9" name="Google Shape;2149;p241"/>
          <p:cNvCxnSpPr/>
          <p:nvPr/>
        </p:nvCxnSpPr>
        <p:spPr>
          <a:xfrm rot="10800000">
            <a:off x="8800357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50" name="Google Shape;2150;p241"/>
          <p:cNvCxnSpPr/>
          <p:nvPr/>
        </p:nvCxnSpPr>
        <p:spPr>
          <a:xfrm rot="10800000">
            <a:off x="5898502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51" name="Google Shape;2151;p241"/>
          <p:cNvCxnSpPr/>
          <p:nvPr/>
        </p:nvCxnSpPr>
        <p:spPr>
          <a:xfrm rot="10800000">
            <a:off x="5898502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52" name="Google Shape;2152;p241"/>
          <p:cNvCxnSpPr/>
          <p:nvPr/>
        </p:nvCxnSpPr>
        <p:spPr>
          <a:xfrm rot="10800000">
            <a:off x="8800357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53" name="Google Shape;2153;p241"/>
          <p:cNvCxnSpPr/>
          <p:nvPr/>
        </p:nvCxnSpPr>
        <p:spPr>
          <a:xfrm rot="10800000">
            <a:off x="8800357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54" name="Google Shape;2154;p241"/>
          <p:cNvSpPr txBox="1">
            <a:spLocks noGrp="1"/>
          </p:cNvSpPr>
          <p:nvPr>
            <p:ph type="body" idx="1"/>
          </p:nvPr>
        </p:nvSpPr>
        <p:spPr>
          <a:xfrm>
            <a:off x="867678" y="1728795"/>
            <a:ext cx="1952535" cy="12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5" name="Google Shape;2155;p241"/>
          <p:cNvSpPr txBox="1">
            <a:spLocks noGrp="1"/>
          </p:cNvSpPr>
          <p:nvPr>
            <p:ph type="body" idx="2"/>
          </p:nvPr>
        </p:nvSpPr>
        <p:spPr>
          <a:xfrm>
            <a:off x="866176" y="3193873"/>
            <a:ext cx="1952535" cy="12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6" name="Google Shape;2156;p241"/>
          <p:cNvSpPr txBox="1">
            <a:spLocks noGrp="1"/>
          </p:cNvSpPr>
          <p:nvPr>
            <p:ph type="body" idx="3"/>
          </p:nvPr>
        </p:nvSpPr>
        <p:spPr>
          <a:xfrm>
            <a:off x="864673" y="4686124"/>
            <a:ext cx="1952535" cy="12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7" name="Google Shape;2157;p241"/>
          <p:cNvSpPr txBox="1">
            <a:spLocks noGrp="1"/>
          </p:cNvSpPr>
          <p:nvPr>
            <p:ph type="body" idx="4"/>
          </p:nvPr>
        </p:nvSpPr>
        <p:spPr>
          <a:xfrm>
            <a:off x="3136375" y="1765007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8" name="Google Shape;2158;p241"/>
          <p:cNvSpPr txBox="1">
            <a:spLocks noGrp="1"/>
          </p:cNvSpPr>
          <p:nvPr>
            <p:ph type="body" idx="5"/>
          </p:nvPr>
        </p:nvSpPr>
        <p:spPr>
          <a:xfrm>
            <a:off x="6058893" y="1763506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9" name="Google Shape;2159;p241"/>
          <p:cNvSpPr txBox="1">
            <a:spLocks noGrp="1"/>
          </p:cNvSpPr>
          <p:nvPr>
            <p:ph type="body" idx="6"/>
          </p:nvPr>
        </p:nvSpPr>
        <p:spPr>
          <a:xfrm>
            <a:off x="8975634" y="1772559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0" name="Google Shape;2160;p241"/>
          <p:cNvSpPr txBox="1">
            <a:spLocks noGrp="1"/>
          </p:cNvSpPr>
          <p:nvPr>
            <p:ph type="body" idx="7"/>
          </p:nvPr>
        </p:nvSpPr>
        <p:spPr>
          <a:xfrm>
            <a:off x="3143935" y="3223430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1" name="Google Shape;2161;p241"/>
          <p:cNvSpPr txBox="1">
            <a:spLocks noGrp="1"/>
          </p:cNvSpPr>
          <p:nvPr>
            <p:ph type="body" idx="8"/>
          </p:nvPr>
        </p:nvSpPr>
        <p:spPr>
          <a:xfrm>
            <a:off x="6066453" y="3221934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2" name="Google Shape;2162;p241"/>
          <p:cNvSpPr txBox="1">
            <a:spLocks noGrp="1"/>
          </p:cNvSpPr>
          <p:nvPr>
            <p:ph type="body" idx="9"/>
          </p:nvPr>
        </p:nvSpPr>
        <p:spPr>
          <a:xfrm>
            <a:off x="8983193" y="3230986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3" name="Google Shape;2163;p241"/>
          <p:cNvSpPr txBox="1">
            <a:spLocks noGrp="1"/>
          </p:cNvSpPr>
          <p:nvPr>
            <p:ph type="body" idx="13"/>
          </p:nvPr>
        </p:nvSpPr>
        <p:spPr>
          <a:xfrm>
            <a:off x="3143935" y="4722336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4" name="Google Shape;2164;p241"/>
          <p:cNvSpPr txBox="1">
            <a:spLocks noGrp="1"/>
          </p:cNvSpPr>
          <p:nvPr>
            <p:ph type="body" idx="14"/>
          </p:nvPr>
        </p:nvSpPr>
        <p:spPr>
          <a:xfrm>
            <a:off x="6066453" y="4720835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5" name="Google Shape;2165;p241"/>
          <p:cNvSpPr txBox="1">
            <a:spLocks noGrp="1"/>
          </p:cNvSpPr>
          <p:nvPr>
            <p:ph type="body" idx="15"/>
          </p:nvPr>
        </p:nvSpPr>
        <p:spPr>
          <a:xfrm>
            <a:off x="8983193" y="4729888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6" name="Google Shape;2166;p241"/>
          <p:cNvSpPr txBox="1">
            <a:spLocks noGrp="1"/>
          </p:cNvSpPr>
          <p:nvPr>
            <p:ph type="body" idx="16"/>
          </p:nvPr>
        </p:nvSpPr>
        <p:spPr>
          <a:xfrm>
            <a:off x="3150429" y="1330033"/>
            <a:ext cx="2572062" cy="190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7" name="Google Shape;2167;p241"/>
          <p:cNvSpPr txBox="1">
            <a:spLocks noGrp="1"/>
          </p:cNvSpPr>
          <p:nvPr>
            <p:ph type="body" idx="17"/>
          </p:nvPr>
        </p:nvSpPr>
        <p:spPr>
          <a:xfrm>
            <a:off x="6096255" y="1330026"/>
            <a:ext cx="2548753" cy="206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8" name="Google Shape;2168;p241"/>
          <p:cNvSpPr txBox="1">
            <a:spLocks noGrp="1"/>
          </p:cNvSpPr>
          <p:nvPr>
            <p:ph type="body" idx="18"/>
          </p:nvPr>
        </p:nvSpPr>
        <p:spPr>
          <a:xfrm>
            <a:off x="8975635" y="1322474"/>
            <a:ext cx="2578552" cy="214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50893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3 sections">
  <p:cSld name="chart 3 sections">
    <p:bg>
      <p:bgPr>
        <a:solidFill>
          <a:schemeClr val="lt2"/>
        </a:solidFill>
        <a:effectLst/>
      </p:bgPr>
    </p:bg>
    <p:spTree>
      <p:nvGrpSpPr>
        <p:cNvPr id="1" name="Shape 2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" name="Google Shape;2170;p242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171" name="Google Shape;2171;p242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2" name="Google Shape;2172;p242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73" name="Google Shape;2173;p242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4" name="Google Shape;2174;p242"/>
          <p:cNvSpPr/>
          <p:nvPr/>
        </p:nvSpPr>
        <p:spPr>
          <a:xfrm>
            <a:off x="592951" y="2441573"/>
            <a:ext cx="10955529" cy="646405"/>
          </a:xfrm>
          <a:prstGeom prst="roundRect">
            <a:avLst>
              <a:gd name="adj" fmla="val 1504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5" name="Google Shape;2175;p242"/>
          <p:cNvSpPr/>
          <p:nvPr/>
        </p:nvSpPr>
        <p:spPr>
          <a:xfrm>
            <a:off x="592951" y="3193568"/>
            <a:ext cx="10955529" cy="646405"/>
          </a:xfrm>
          <a:prstGeom prst="roundRect">
            <a:avLst>
              <a:gd name="adj" fmla="val 1294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6" name="Google Shape;2176;p242"/>
          <p:cNvSpPr/>
          <p:nvPr/>
        </p:nvSpPr>
        <p:spPr>
          <a:xfrm>
            <a:off x="592951" y="3944617"/>
            <a:ext cx="10955529" cy="646405"/>
          </a:xfrm>
          <a:prstGeom prst="roundRect">
            <a:avLst>
              <a:gd name="adj" fmla="val 1511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7" name="Google Shape;2177;p242"/>
          <p:cNvSpPr/>
          <p:nvPr/>
        </p:nvSpPr>
        <p:spPr>
          <a:xfrm rot="-5400000">
            <a:off x="391668" y="4145889"/>
            <a:ext cx="646407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8" name="Google Shape;2178;p242"/>
          <p:cNvSpPr/>
          <p:nvPr/>
        </p:nvSpPr>
        <p:spPr>
          <a:xfrm rot="-5400000">
            <a:off x="391668" y="3394844"/>
            <a:ext cx="646407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9" name="Google Shape;2179;p242"/>
          <p:cNvSpPr/>
          <p:nvPr/>
        </p:nvSpPr>
        <p:spPr>
          <a:xfrm rot="-5400000">
            <a:off x="391668" y="2642844"/>
            <a:ext cx="646407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0" name="Google Shape;2180;p242"/>
          <p:cNvSpPr txBox="1">
            <a:spLocks noGrp="1"/>
          </p:cNvSpPr>
          <p:nvPr>
            <p:ph type="body" idx="1"/>
          </p:nvPr>
        </p:nvSpPr>
        <p:spPr>
          <a:xfrm>
            <a:off x="989627" y="2583615"/>
            <a:ext cx="10328796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1" name="Google Shape;2181;p242"/>
          <p:cNvSpPr txBox="1">
            <a:spLocks noGrp="1"/>
          </p:cNvSpPr>
          <p:nvPr>
            <p:ph type="body" idx="2"/>
          </p:nvPr>
        </p:nvSpPr>
        <p:spPr>
          <a:xfrm>
            <a:off x="989627" y="3348141"/>
            <a:ext cx="10328796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2" name="Google Shape;2182;p242"/>
          <p:cNvSpPr txBox="1">
            <a:spLocks noGrp="1"/>
          </p:cNvSpPr>
          <p:nvPr>
            <p:ph type="body" idx="3"/>
          </p:nvPr>
        </p:nvSpPr>
        <p:spPr>
          <a:xfrm>
            <a:off x="989627" y="4086660"/>
            <a:ext cx="10328796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249972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5 sections">
  <p:cSld name="chart 5 sections">
    <p:bg>
      <p:bgPr>
        <a:solidFill>
          <a:schemeClr val="lt2"/>
        </a:solidFill>
        <a:effectLst/>
      </p:bgPr>
    </p:bg>
    <p:spTree>
      <p:nvGrpSpPr>
        <p:cNvPr id="1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4" name="Google Shape;2184;p243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185" name="Google Shape;2185;p243"/>
          <p:cNvSpPr/>
          <p:nvPr/>
        </p:nvSpPr>
        <p:spPr>
          <a:xfrm>
            <a:off x="621050" y="1286008"/>
            <a:ext cx="11121825" cy="586341"/>
          </a:xfrm>
          <a:prstGeom prst="roundRect">
            <a:avLst>
              <a:gd name="adj" fmla="val 16289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0" rIns="18287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EF6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6" name="Google Shape;2186;p243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7" name="Google Shape;2187;p243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88" name="Google Shape;2188;p243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9" name="Google Shape;2189;p243"/>
          <p:cNvSpPr/>
          <p:nvPr/>
        </p:nvSpPr>
        <p:spPr>
          <a:xfrm>
            <a:off x="592945" y="2045792"/>
            <a:ext cx="11121825" cy="586341"/>
          </a:xfrm>
          <a:prstGeom prst="roundRect">
            <a:avLst>
              <a:gd name="adj" fmla="val 16289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0" rIns="18287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EF6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0" name="Google Shape;2190;p243"/>
          <p:cNvSpPr/>
          <p:nvPr/>
        </p:nvSpPr>
        <p:spPr>
          <a:xfrm>
            <a:off x="592945" y="2805575"/>
            <a:ext cx="11121825" cy="586341"/>
          </a:xfrm>
          <a:prstGeom prst="roundRect">
            <a:avLst>
              <a:gd name="adj" fmla="val 16289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0" rIns="18287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EF6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1" name="Google Shape;2191;p243"/>
          <p:cNvSpPr/>
          <p:nvPr/>
        </p:nvSpPr>
        <p:spPr>
          <a:xfrm>
            <a:off x="592945" y="3565353"/>
            <a:ext cx="11121825" cy="586341"/>
          </a:xfrm>
          <a:prstGeom prst="roundRect">
            <a:avLst>
              <a:gd name="adj" fmla="val 16289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0" rIns="18287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EF6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2" name="Google Shape;2192;p243"/>
          <p:cNvSpPr/>
          <p:nvPr/>
        </p:nvSpPr>
        <p:spPr>
          <a:xfrm>
            <a:off x="592945" y="4325132"/>
            <a:ext cx="11121825" cy="586341"/>
          </a:xfrm>
          <a:prstGeom prst="roundRect">
            <a:avLst>
              <a:gd name="adj" fmla="val 16289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0" rIns="18287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EF6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3" name="Google Shape;2193;p243"/>
          <p:cNvSpPr/>
          <p:nvPr/>
        </p:nvSpPr>
        <p:spPr>
          <a:xfrm rot="-5400000">
            <a:off x="421701" y="1457260"/>
            <a:ext cx="586343" cy="243841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4" name="Google Shape;2194;p243"/>
          <p:cNvSpPr/>
          <p:nvPr/>
        </p:nvSpPr>
        <p:spPr>
          <a:xfrm rot="-5400000">
            <a:off x="421701" y="2217043"/>
            <a:ext cx="586343" cy="243841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5" name="Google Shape;2195;p243"/>
          <p:cNvSpPr/>
          <p:nvPr/>
        </p:nvSpPr>
        <p:spPr>
          <a:xfrm rot="-5400000">
            <a:off x="421701" y="2976823"/>
            <a:ext cx="586343" cy="243841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6" name="Google Shape;2196;p243"/>
          <p:cNvSpPr/>
          <p:nvPr/>
        </p:nvSpPr>
        <p:spPr>
          <a:xfrm rot="-5400000">
            <a:off x="421701" y="3736593"/>
            <a:ext cx="586343" cy="243841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7" name="Google Shape;2197;p243"/>
          <p:cNvSpPr/>
          <p:nvPr/>
        </p:nvSpPr>
        <p:spPr>
          <a:xfrm rot="-5400000">
            <a:off x="421701" y="4496380"/>
            <a:ext cx="586343" cy="243841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8" name="Google Shape;2198;p243"/>
          <p:cNvSpPr txBox="1">
            <a:spLocks noGrp="1"/>
          </p:cNvSpPr>
          <p:nvPr>
            <p:ph type="body" idx="1"/>
          </p:nvPr>
        </p:nvSpPr>
        <p:spPr>
          <a:xfrm>
            <a:off x="1047744" y="1428228"/>
            <a:ext cx="6926822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9" name="Google Shape;2199;p243"/>
          <p:cNvSpPr txBox="1">
            <a:spLocks noGrp="1"/>
          </p:cNvSpPr>
          <p:nvPr>
            <p:ph type="body" idx="2"/>
          </p:nvPr>
        </p:nvSpPr>
        <p:spPr>
          <a:xfrm>
            <a:off x="1037295" y="2207910"/>
            <a:ext cx="6926822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0" name="Google Shape;2200;p243"/>
          <p:cNvSpPr txBox="1">
            <a:spLocks noGrp="1"/>
          </p:cNvSpPr>
          <p:nvPr>
            <p:ph type="body" idx="3"/>
          </p:nvPr>
        </p:nvSpPr>
        <p:spPr>
          <a:xfrm>
            <a:off x="1049833" y="2971014"/>
            <a:ext cx="6926822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1" name="Google Shape;2201;p243"/>
          <p:cNvSpPr txBox="1">
            <a:spLocks noGrp="1"/>
          </p:cNvSpPr>
          <p:nvPr>
            <p:ph type="body" idx="4"/>
          </p:nvPr>
        </p:nvSpPr>
        <p:spPr>
          <a:xfrm>
            <a:off x="1039385" y="3750696"/>
            <a:ext cx="6926822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2" name="Google Shape;2202;p243"/>
          <p:cNvSpPr txBox="1">
            <a:spLocks noGrp="1"/>
          </p:cNvSpPr>
          <p:nvPr>
            <p:ph type="body" idx="5"/>
          </p:nvPr>
        </p:nvSpPr>
        <p:spPr>
          <a:xfrm>
            <a:off x="1037295" y="4484705"/>
            <a:ext cx="6926822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3" name="Google Shape;2203;p243"/>
          <p:cNvSpPr txBox="1">
            <a:spLocks noGrp="1"/>
          </p:cNvSpPr>
          <p:nvPr>
            <p:ph type="body" idx="6"/>
          </p:nvPr>
        </p:nvSpPr>
        <p:spPr>
          <a:xfrm>
            <a:off x="8346321" y="1430316"/>
            <a:ext cx="3075244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4" name="Google Shape;2204;p243"/>
          <p:cNvSpPr txBox="1">
            <a:spLocks noGrp="1"/>
          </p:cNvSpPr>
          <p:nvPr>
            <p:ph type="body" idx="7"/>
          </p:nvPr>
        </p:nvSpPr>
        <p:spPr>
          <a:xfrm>
            <a:off x="8335872" y="2209998"/>
            <a:ext cx="3075244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5" name="Google Shape;2205;p243"/>
          <p:cNvSpPr txBox="1">
            <a:spLocks noGrp="1"/>
          </p:cNvSpPr>
          <p:nvPr>
            <p:ph type="body" idx="8"/>
          </p:nvPr>
        </p:nvSpPr>
        <p:spPr>
          <a:xfrm>
            <a:off x="8348411" y="2973102"/>
            <a:ext cx="3075244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6" name="Google Shape;2206;p243"/>
          <p:cNvSpPr txBox="1">
            <a:spLocks noGrp="1"/>
          </p:cNvSpPr>
          <p:nvPr>
            <p:ph type="body" idx="9"/>
          </p:nvPr>
        </p:nvSpPr>
        <p:spPr>
          <a:xfrm>
            <a:off x="8337962" y="3752784"/>
            <a:ext cx="3075244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7" name="Google Shape;2207;p243"/>
          <p:cNvSpPr txBox="1">
            <a:spLocks noGrp="1"/>
          </p:cNvSpPr>
          <p:nvPr>
            <p:ph type="body" idx="13"/>
          </p:nvPr>
        </p:nvSpPr>
        <p:spPr>
          <a:xfrm>
            <a:off x="8335872" y="4486793"/>
            <a:ext cx="3075244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5648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Green">
  <p:cSld name="Quote Green">
    <p:bg>
      <p:bgPr>
        <a:solidFill>
          <a:schemeClr val="lt2"/>
        </a:solidFill>
        <a:effectLst/>
      </p:bgPr>
    </p:bg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1" name="Google Shape;1441;p199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42" name="Google Shape;1442;p199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3" name="Google Shape;1443;p199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44" name="Google Shape;1444;p199"/>
          <p:cNvSpPr/>
          <p:nvPr/>
        </p:nvSpPr>
        <p:spPr>
          <a:xfrm>
            <a:off x="476252" y="1296847"/>
            <a:ext cx="11238520" cy="3903978"/>
          </a:xfrm>
          <a:prstGeom prst="roundRect">
            <a:avLst>
              <a:gd name="adj" fmla="val 21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5" name="Google Shape;1445;p1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537" y="1368695"/>
            <a:ext cx="566383" cy="442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6" name="Google Shape;1446;p1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0891" y="4691325"/>
            <a:ext cx="529196" cy="442917"/>
          </a:xfrm>
          <a:prstGeom prst="rect">
            <a:avLst/>
          </a:prstGeom>
          <a:noFill/>
          <a:ln>
            <a:noFill/>
          </a:ln>
        </p:spPr>
      </p:pic>
      <p:sp>
        <p:nvSpPr>
          <p:cNvPr id="1447" name="Google Shape;1447;p199"/>
          <p:cNvSpPr txBox="1">
            <a:spLocks noGrp="1"/>
          </p:cNvSpPr>
          <p:nvPr>
            <p:ph type="body" idx="1"/>
          </p:nvPr>
        </p:nvSpPr>
        <p:spPr>
          <a:xfrm>
            <a:off x="1867259" y="1811345"/>
            <a:ext cx="8486090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299430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4 color block section + text ">
  <p:cSld name="chart 4 color block section + text ">
    <p:bg>
      <p:bgPr>
        <a:solidFill>
          <a:schemeClr val="lt2"/>
        </a:solidFill>
        <a:effectLst/>
      </p:bgPr>
    </p:bg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9" name="Google Shape;2209;p244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210" name="Google Shape;2210;p244"/>
          <p:cNvSpPr/>
          <p:nvPr/>
        </p:nvSpPr>
        <p:spPr>
          <a:xfrm>
            <a:off x="495429" y="1681887"/>
            <a:ext cx="11238520" cy="948883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1" name="Google Shape;2211;p244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2" name="Google Shape;2212;p244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13" name="Google Shape;2213;p244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4" name="Google Shape;2214;p244"/>
          <p:cNvSpPr/>
          <p:nvPr/>
        </p:nvSpPr>
        <p:spPr>
          <a:xfrm>
            <a:off x="5346264" y="1817929"/>
            <a:ext cx="6195106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5" name="Google Shape;2215;p244"/>
          <p:cNvSpPr/>
          <p:nvPr/>
        </p:nvSpPr>
        <p:spPr>
          <a:xfrm>
            <a:off x="5346264" y="1817930"/>
            <a:ext cx="6195106" cy="676780"/>
          </a:xfrm>
          <a:prstGeom prst="roundRect">
            <a:avLst>
              <a:gd name="adj" fmla="val 7950"/>
            </a:avLst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6" name="Google Shape;2216;p244"/>
          <p:cNvSpPr/>
          <p:nvPr/>
        </p:nvSpPr>
        <p:spPr>
          <a:xfrm>
            <a:off x="476252" y="2800670"/>
            <a:ext cx="11238520" cy="948883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7" name="Google Shape;2217;p244"/>
          <p:cNvSpPr/>
          <p:nvPr/>
        </p:nvSpPr>
        <p:spPr>
          <a:xfrm>
            <a:off x="5346264" y="2940250"/>
            <a:ext cx="6195106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8" name="Google Shape;2218;p244"/>
          <p:cNvSpPr/>
          <p:nvPr/>
        </p:nvSpPr>
        <p:spPr>
          <a:xfrm>
            <a:off x="5346264" y="2940251"/>
            <a:ext cx="6195106" cy="676780"/>
          </a:xfrm>
          <a:prstGeom prst="roundRect">
            <a:avLst>
              <a:gd name="adj" fmla="val 7950"/>
            </a:avLst>
          </a:prstGeom>
          <a:noFill/>
          <a:ln w="127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9" name="Google Shape;2219;p244"/>
          <p:cNvSpPr/>
          <p:nvPr/>
        </p:nvSpPr>
        <p:spPr>
          <a:xfrm>
            <a:off x="476252" y="3922991"/>
            <a:ext cx="11238520" cy="948883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0" name="Google Shape;2220;p244"/>
          <p:cNvSpPr/>
          <p:nvPr/>
        </p:nvSpPr>
        <p:spPr>
          <a:xfrm>
            <a:off x="5346264" y="4062571"/>
            <a:ext cx="6195106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1" name="Google Shape;2221;p244"/>
          <p:cNvSpPr/>
          <p:nvPr/>
        </p:nvSpPr>
        <p:spPr>
          <a:xfrm>
            <a:off x="5346264" y="4062572"/>
            <a:ext cx="6195106" cy="676780"/>
          </a:xfrm>
          <a:prstGeom prst="roundRect">
            <a:avLst>
              <a:gd name="adj" fmla="val 7950"/>
            </a:avLst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2" name="Google Shape;2222;p244"/>
          <p:cNvSpPr/>
          <p:nvPr/>
        </p:nvSpPr>
        <p:spPr>
          <a:xfrm>
            <a:off x="476252" y="5045312"/>
            <a:ext cx="11238520" cy="948883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3" name="Google Shape;2223;p244"/>
          <p:cNvSpPr/>
          <p:nvPr/>
        </p:nvSpPr>
        <p:spPr>
          <a:xfrm>
            <a:off x="5346264" y="5184892"/>
            <a:ext cx="6195106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4" name="Google Shape;2224;p244"/>
          <p:cNvSpPr/>
          <p:nvPr/>
        </p:nvSpPr>
        <p:spPr>
          <a:xfrm>
            <a:off x="5346264" y="5184893"/>
            <a:ext cx="6195106" cy="676780"/>
          </a:xfrm>
          <a:prstGeom prst="roundRect">
            <a:avLst>
              <a:gd name="adj" fmla="val 7950"/>
            </a:avLst>
          </a:prstGeom>
          <a:noFill/>
          <a:ln w="12700" cap="flat" cmpd="sng">
            <a:solidFill>
              <a:srgbClr val="8101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5" name="Google Shape;2225;p244"/>
          <p:cNvSpPr txBox="1">
            <a:spLocks noGrp="1"/>
          </p:cNvSpPr>
          <p:nvPr>
            <p:ph type="body" idx="1"/>
          </p:nvPr>
        </p:nvSpPr>
        <p:spPr>
          <a:xfrm>
            <a:off x="5523728" y="2027245"/>
            <a:ext cx="5843302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6" name="Google Shape;2226;p244"/>
          <p:cNvSpPr txBox="1">
            <a:spLocks noGrp="1"/>
          </p:cNvSpPr>
          <p:nvPr>
            <p:ph type="body" idx="2"/>
          </p:nvPr>
        </p:nvSpPr>
        <p:spPr>
          <a:xfrm>
            <a:off x="5522227" y="3157369"/>
            <a:ext cx="5843302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7" name="Google Shape;2227;p244"/>
          <p:cNvSpPr txBox="1">
            <a:spLocks noGrp="1"/>
          </p:cNvSpPr>
          <p:nvPr>
            <p:ph type="body" idx="3"/>
          </p:nvPr>
        </p:nvSpPr>
        <p:spPr>
          <a:xfrm>
            <a:off x="5522227" y="4261835"/>
            <a:ext cx="5843302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8" name="Google Shape;2228;p244"/>
          <p:cNvSpPr txBox="1">
            <a:spLocks noGrp="1"/>
          </p:cNvSpPr>
          <p:nvPr>
            <p:ph type="body" idx="4"/>
          </p:nvPr>
        </p:nvSpPr>
        <p:spPr>
          <a:xfrm>
            <a:off x="5520724" y="5391959"/>
            <a:ext cx="5843302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9" name="Google Shape;2229;p244"/>
          <p:cNvSpPr txBox="1">
            <a:spLocks noGrp="1"/>
          </p:cNvSpPr>
          <p:nvPr>
            <p:ph type="body" idx="5"/>
          </p:nvPr>
        </p:nvSpPr>
        <p:spPr>
          <a:xfrm>
            <a:off x="753031" y="1817695"/>
            <a:ext cx="4288680" cy="81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0" name="Google Shape;2230;p244"/>
          <p:cNvSpPr txBox="1">
            <a:spLocks noGrp="1"/>
          </p:cNvSpPr>
          <p:nvPr>
            <p:ph type="body" idx="6"/>
          </p:nvPr>
        </p:nvSpPr>
        <p:spPr>
          <a:xfrm>
            <a:off x="751529" y="2944252"/>
            <a:ext cx="4288680" cy="79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1" name="Google Shape;2231;p244"/>
          <p:cNvSpPr txBox="1">
            <a:spLocks noGrp="1"/>
          </p:cNvSpPr>
          <p:nvPr>
            <p:ph type="body" idx="7"/>
          </p:nvPr>
        </p:nvSpPr>
        <p:spPr>
          <a:xfrm>
            <a:off x="751529" y="4058798"/>
            <a:ext cx="4288680" cy="81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2" name="Google Shape;2232;p244"/>
          <p:cNvSpPr txBox="1">
            <a:spLocks noGrp="1"/>
          </p:cNvSpPr>
          <p:nvPr>
            <p:ph type="body" idx="8"/>
          </p:nvPr>
        </p:nvSpPr>
        <p:spPr>
          <a:xfrm>
            <a:off x="750026" y="5185355"/>
            <a:ext cx="4288680" cy="79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3" name="Google Shape;2233;p244"/>
          <p:cNvSpPr txBox="1">
            <a:spLocks noGrp="1"/>
          </p:cNvSpPr>
          <p:nvPr>
            <p:ph type="body" idx="9"/>
          </p:nvPr>
        </p:nvSpPr>
        <p:spPr>
          <a:xfrm>
            <a:off x="753031" y="1403951"/>
            <a:ext cx="3152771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4" name="Google Shape;2234;p244"/>
          <p:cNvSpPr txBox="1">
            <a:spLocks noGrp="1"/>
          </p:cNvSpPr>
          <p:nvPr>
            <p:ph type="body" idx="13"/>
          </p:nvPr>
        </p:nvSpPr>
        <p:spPr>
          <a:xfrm>
            <a:off x="5564310" y="1411503"/>
            <a:ext cx="3152771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4365104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list">
  <p:cSld name="chart list">
    <p:bg>
      <p:bgPr>
        <a:solidFill>
          <a:schemeClr val="lt2"/>
        </a:solidFill>
        <a:effectLst/>
      </p:bgPr>
    </p:bg>
    <p:spTree>
      <p:nvGrpSpPr>
        <p:cNvPr id="1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6" name="Google Shape;2236;p245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237" name="Google Shape;2237;p245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8" name="Google Shape;2238;p245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39" name="Google Shape;2239;p245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aphicFrame>
        <p:nvGraphicFramePr>
          <p:cNvPr id="2240" name="Google Shape;2240;p245"/>
          <p:cNvGraphicFramePr/>
          <p:nvPr/>
        </p:nvGraphicFramePr>
        <p:xfrm>
          <a:off x="586670" y="1632768"/>
          <a:ext cx="3003128" cy="300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80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5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C2577"/>
                        </a:gs>
                        <a:gs pos="100000">
                          <a:schemeClr val="accent5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C2577"/>
                        </a:gs>
                        <a:gs pos="100000">
                          <a:schemeClr val="accent5"/>
                        </a:gs>
                      </a:gsLst>
                      <a:lin ang="162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475">
                <a:tc>
                  <a:txBody>
                    <a:bodyPr/>
                    <a:lstStyle/>
                    <a:p>
                      <a:pPr marL="165100" marR="0" lvl="0" indent="-165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1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41" name="Google Shape;2241;p245"/>
          <p:cNvSpPr txBox="1">
            <a:spLocks noGrp="1"/>
          </p:cNvSpPr>
          <p:nvPr>
            <p:ph type="body" idx="1"/>
          </p:nvPr>
        </p:nvSpPr>
        <p:spPr>
          <a:xfrm>
            <a:off x="782089" y="2209807"/>
            <a:ext cx="3752593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2" name="Google Shape;2242;p245"/>
          <p:cNvSpPr txBox="1">
            <a:spLocks noGrp="1"/>
          </p:cNvSpPr>
          <p:nvPr>
            <p:ph type="body" idx="2"/>
          </p:nvPr>
        </p:nvSpPr>
        <p:spPr>
          <a:xfrm>
            <a:off x="5033215" y="2209807"/>
            <a:ext cx="646457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3" name="Google Shape;2243;p245"/>
          <p:cNvSpPr txBox="1">
            <a:spLocks noGrp="1"/>
          </p:cNvSpPr>
          <p:nvPr>
            <p:ph type="body" idx="3"/>
          </p:nvPr>
        </p:nvSpPr>
        <p:spPr>
          <a:xfrm>
            <a:off x="780586" y="2832450"/>
            <a:ext cx="3752593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4" name="Google Shape;2244;p245"/>
          <p:cNvSpPr txBox="1">
            <a:spLocks noGrp="1"/>
          </p:cNvSpPr>
          <p:nvPr>
            <p:ph type="body" idx="4"/>
          </p:nvPr>
        </p:nvSpPr>
        <p:spPr>
          <a:xfrm>
            <a:off x="5031712" y="2832450"/>
            <a:ext cx="646457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5" name="Google Shape;2245;p245"/>
          <p:cNvSpPr txBox="1">
            <a:spLocks noGrp="1"/>
          </p:cNvSpPr>
          <p:nvPr>
            <p:ph type="body" idx="5"/>
          </p:nvPr>
        </p:nvSpPr>
        <p:spPr>
          <a:xfrm>
            <a:off x="780586" y="3462825"/>
            <a:ext cx="3752593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6" name="Google Shape;2246;p245"/>
          <p:cNvSpPr txBox="1">
            <a:spLocks noGrp="1"/>
          </p:cNvSpPr>
          <p:nvPr>
            <p:ph type="body" idx="6"/>
          </p:nvPr>
        </p:nvSpPr>
        <p:spPr>
          <a:xfrm>
            <a:off x="5031712" y="3462825"/>
            <a:ext cx="646457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7" name="Google Shape;2247;p245"/>
          <p:cNvSpPr txBox="1">
            <a:spLocks noGrp="1"/>
          </p:cNvSpPr>
          <p:nvPr>
            <p:ph type="body" idx="7"/>
          </p:nvPr>
        </p:nvSpPr>
        <p:spPr>
          <a:xfrm>
            <a:off x="779085" y="4085470"/>
            <a:ext cx="3752593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8" name="Google Shape;2248;p245"/>
          <p:cNvSpPr txBox="1">
            <a:spLocks noGrp="1"/>
          </p:cNvSpPr>
          <p:nvPr>
            <p:ph type="body" idx="8"/>
          </p:nvPr>
        </p:nvSpPr>
        <p:spPr>
          <a:xfrm>
            <a:off x="5030210" y="4085470"/>
            <a:ext cx="646457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9" name="Google Shape;2249;p245"/>
          <p:cNvSpPr txBox="1">
            <a:spLocks noGrp="1"/>
          </p:cNvSpPr>
          <p:nvPr>
            <p:ph type="body" idx="9"/>
          </p:nvPr>
        </p:nvSpPr>
        <p:spPr>
          <a:xfrm>
            <a:off x="779085" y="4753919"/>
            <a:ext cx="3752593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0" name="Google Shape;2250;p245"/>
          <p:cNvSpPr txBox="1">
            <a:spLocks noGrp="1"/>
          </p:cNvSpPr>
          <p:nvPr>
            <p:ph type="body" idx="13"/>
          </p:nvPr>
        </p:nvSpPr>
        <p:spPr>
          <a:xfrm>
            <a:off x="5030210" y="4753919"/>
            <a:ext cx="646457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1" name="Google Shape;2251;p245"/>
          <p:cNvSpPr txBox="1">
            <a:spLocks noGrp="1"/>
          </p:cNvSpPr>
          <p:nvPr>
            <p:ph type="body" idx="14"/>
          </p:nvPr>
        </p:nvSpPr>
        <p:spPr>
          <a:xfrm>
            <a:off x="780586" y="1719440"/>
            <a:ext cx="3752593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2" name="Google Shape;2252;p245"/>
          <p:cNvSpPr txBox="1">
            <a:spLocks noGrp="1"/>
          </p:cNvSpPr>
          <p:nvPr>
            <p:ph type="body" idx="15"/>
          </p:nvPr>
        </p:nvSpPr>
        <p:spPr>
          <a:xfrm>
            <a:off x="5031712" y="1719440"/>
            <a:ext cx="646457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195673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color block">
  <p:cSld name="chart color block">
    <p:bg>
      <p:bgPr>
        <a:solidFill>
          <a:schemeClr val="lt2"/>
        </a:solidFill>
        <a:effectLst/>
      </p:bgPr>
    </p:bg>
    <p:spTree>
      <p:nvGrpSpPr>
        <p:cNvPr id="1" name="Shape 2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" name="Google Shape;2254;p246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5" name="Google Shape;2255;p246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6" name="Google Shape;2256;p246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57" name="Google Shape;2257;p246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8" name="Google Shape;2258;p246"/>
          <p:cNvSpPr/>
          <p:nvPr/>
        </p:nvSpPr>
        <p:spPr>
          <a:xfrm>
            <a:off x="454058" y="1106384"/>
            <a:ext cx="5529950" cy="4897456"/>
          </a:xfrm>
          <a:prstGeom prst="roundRect">
            <a:avLst>
              <a:gd name="adj" fmla="val 1932"/>
            </a:avLst>
          </a:prstGeom>
          <a:gradFill>
            <a:gsLst>
              <a:gs pos="0">
                <a:schemeClr val="accent2"/>
              </a:gs>
              <a:gs pos="90000">
                <a:schemeClr val="accent1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9" name="Google Shape;2259;p246"/>
          <p:cNvSpPr/>
          <p:nvPr/>
        </p:nvSpPr>
        <p:spPr>
          <a:xfrm>
            <a:off x="609606" y="4513708"/>
            <a:ext cx="5226449" cy="1375521"/>
          </a:xfrm>
          <a:prstGeom prst="roundRect">
            <a:avLst>
              <a:gd name="adj" fmla="val 42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0" name="Google Shape;2260;p246"/>
          <p:cNvSpPr/>
          <p:nvPr/>
        </p:nvSpPr>
        <p:spPr>
          <a:xfrm>
            <a:off x="609606" y="1574145"/>
            <a:ext cx="5226449" cy="1375521"/>
          </a:xfrm>
          <a:prstGeom prst="roundRect">
            <a:avLst>
              <a:gd name="adj" fmla="val 484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1" name="Google Shape;2261;p246"/>
          <p:cNvSpPr/>
          <p:nvPr/>
        </p:nvSpPr>
        <p:spPr>
          <a:xfrm>
            <a:off x="609606" y="3040430"/>
            <a:ext cx="5226449" cy="1375521"/>
          </a:xfrm>
          <a:prstGeom prst="roundRect">
            <a:avLst>
              <a:gd name="adj" fmla="val 42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2" name="Google Shape;2262;p246"/>
          <p:cNvSpPr/>
          <p:nvPr/>
        </p:nvSpPr>
        <p:spPr>
          <a:xfrm>
            <a:off x="6144856" y="1106393"/>
            <a:ext cx="5571188" cy="2387831"/>
          </a:xfrm>
          <a:prstGeom prst="roundRect">
            <a:avLst>
              <a:gd name="adj" fmla="val 3618"/>
            </a:avLst>
          </a:prstGeom>
          <a:gradFill>
            <a:gsLst>
              <a:gs pos="0">
                <a:schemeClr val="accent4"/>
              </a:gs>
              <a:gs pos="85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3" name="Google Shape;2263;p246"/>
          <p:cNvSpPr/>
          <p:nvPr/>
        </p:nvSpPr>
        <p:spPr>
          <a:xfrm>
            <a:off x="6144856" y="3623575"/>
            <a:ext cx="5571188" cy="2387831"/>
          </a:xfrm>
          <a:prstGeom prst="roundRect">
            <a:avLst>
              <a:gd name="adj" fmla="val 3618"/>
            </a:avLst>
          </a:prstGeom>
          <a:gradFill>
            <a:gsLst>
              <a:gs pos="0">
                <a:schemeClr val="accent6"/>
              </a:gs>
              <a:gs pos="85000">
                <a:schemeClr val="accent5"/>
              </a:gs>
              <a:gs pos="100000">
                <a:schemeClr val="accent5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4" name="Google Shape;2264;p246"/>
          <p:cNvSpPr/>
          <p:nvPr/>
        </p:nvSpPr>
        <p:spPr>
          <a:xfrm>
            <a:off x="6285481" y="1574147"/>
            <a:ext cx="2566545" cy="1805459"/>
          </a:xfrm>
          <a:prstGeom prst="roundRect">
            <a:avLst>
              <a:gd name="adj" fmla="val 32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5" name="Google Shape;2265;p246"/>
          <p:cNvSpPr/>
          <p:nvPr/>
        </p:nvSpPr>
        <p:spPr>
          <a:xfrm>
            <a:off x="8985659" y="1574147"/>
            <a:ext cx="2566545" cy="1805459"/>
          </a:xfrm>
          <a:prstGeom prst="roundRect">
            <a:avLst>
              <a:gd name="adj" fmla="val 32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6" name="Google Shape;2266;p246"/>
          <p:cNvSpPr/>
          <p:nvPr/>
        </p:nvSpPr>
        <p:spPr>
          <a:xfrm>
            <a:off x="6285481" y="4083771"/>
            <a:ext cx="2566545" cy="1805459"/>
          </a:xfrm>
          <a:prstGeom prst="roundRect">
            <a:avLst>
              <a:gd name="adj" fmla="val 32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7" name="Google Shape;2267;p246"/>
          <p:cNvSpPr/>
          <p:nvPr/>
        </p:nvSpPr>
        <p:spPr>
          <a:xfrm>
            <a:off x="8985659" y="4083771"/>
            <a:ext cx="2566545" cy="1805459"/>
          </a:xfrm>
          <a:prstGeom prst="roundRect">
            <a:avLst>
              <a:gd name="adj" fmla="val 32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8" name="Google Shape;2268;p246"/>
          <p:cNvSpPr txBox="1">
            <a:spLocks noGrp="1"/>
          </p:cNvSpPr>
          <p:nvPr>
            <p:ph type="body" idx="1"/>
          </p:nvPr>
        </p:nvSpPr>
        <p:spPr>
          <a:xfrm>
            <a:off x="782088" y="1175763"/>
            <a:ext cx="4913445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9" name="Google Shape;2269;p246"/>
          <p:cNvSpPr txBox="1">
            <a:spLocks noGrp="1"/>
          </p:cNvSpPr>
          <p:nvPr>
            <p:ph type="body" idx="2"/>
          </p:nvPr>
        </p:nvSpPr>
        <p:spPr>
          <a:xfrm>
            <a:off x="6372659" y="1159931"/>
            <a:ext cx="5050996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0" name="Google Shape;2270;p246"/>
          <p:cNvSpPr txBox="1">
            <a:spLocks noGrp="1"/>
          </p:cNvSpPr>
          <p:nvPr>
            <p:ph type="body" idx="3"/>
          </p:nvPr>
        </p:nvSpPr>
        <p:spPr>
          <a:xfrm>
            <a:off x="6416246" y="3712458"/>
            <a:ext cx="4724516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1" name="Google Shape;2271;p246"/>
          <p:cNvSpPr txBox="1">
            <a:spLocks noGrp="1"/>
          </p:cNvSpPr>
          <p:nvPr>
            <p:ph type="body" idx="4"/>
          </p:nvPr>
        </p:nvSpPr>
        <p:spPr>
          <a:xfrm>
            <a:off x="776466" y="1693053"/>
            <a:ext cx="4919071" cy="121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2" name="Google Shape;2272;p246"/>
          <p:cNvSpPr txBox="1">
            <a:spLocks noGrp="1"/>
          </p:cNvSpPr>
          <p:nvPr>
            <p:ph type="body" idx="5"/>
          </p:nvPr>
        </p:nvSpPr>
        <p:spPr>
          <a:xfrm>
            <a:off x="6416243" y="4198883"/>
            <a:ext cx="2257821" cy="170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3" name="Google Shape;2273;p246"/>
          <p:cNvSpPr txBox="1">
            <a:spLocks noGrp="1"/>
          </p:cNvSpPr>
          <p:nvPr>
            <p:ph type="body" idx="6"/>
          </p:nvPr>
        </p:nvSpPr>
        <p:spPr>
          <a:xfrm>
            <a:off x="6416096" y="1674585"/>
            <a:ext cx="2257968" cy="1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4" name="Google Shape;2274;p246"/>
          <p:cNvSpPr txBox="1">
            <a:spLocks noGrp="1"/>
          </p:cNvSpPr>
          <p:nvPr>
            <p:ph type="body" idx="7"/>
          </p:nvPr>
        </p:nvSpPr>
        <p:spPr>
          <a:xfrm>
            <a:off x="9111258" y="4189028"/>
            <a:ext cx="2312396" cy="170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5" name="Google Shape;2275;p246"/>
          <p:cNvSpPr txBox="1">
            <a:spLocks noGrp="1"/>
          </p:cNvSpPr>
          <p:nvPr>
            <p:ph type="body" idx="8"/>
          </p:nvPr>
        </p:nvSpPr>
        <p:spPr>
          <a:xfrm>
            <a:off x="776466" y="3145474"/>
            <a:ext cx="4919071" cy="121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6" name="Google Shape;2276;p246"/>
          <p:cNvSpPr txBox="1">
            <a:spLocks noGrp="1"/>
          </p:cNvSpPr>
          <p:nvPr>
            <p:ph type="body" idx="9"/>
          </p:nvPr>
        </p:nvSpPr>
        <p:spPr>
          <a:xfrm>
            <a:off x="776466" y="4627803"/>
            <a:ext cx="4919071" cy="121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7" name="Google Shape;2277;p246"/>
          <p:cNvSpPr txBox="1">
            <a:spLocks noGrp="1"/>
          </p:cNvSpPr>
          <p:nvPr>
            <p:ph type="body" idx="13"/>
          </p:nvPr>
        </p:nvSpPr>
        <p:spPr>
          <a:xfrm>
            <a:off x="9111253" y="1652817"/>
            <a:ext cx="2312398" cy="1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089694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org">
  <p:cSld name="Chart org">
    <p:bg>
      <p:bgPr>
        <a:solidFill>
          <a:schemeClr val="lt2"/>
        </a:solidFill>
        <a:effectLst/>
      </p:bgPr>
    </p:bg>
    <p:spTree>
      <p:nvGrpSpPr>
        <p:cNvPr id="1" name="Shape 2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9" name="Google Shape;2279;p247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280" name="Google Shape;2280;p247"/>
          <p:cNvSpPr/>
          <p:nvPr/>
        </p:nvSpPr>
        <p:spPr>
          <a:xfrm>
            <a:off x="2905284" y="1707449"/>
            <a:ext cx="5736289" cy="738972"/>
          </a:xfrm>
          <a:prstGeom prst="roundRect">
            <a:avLst>
              <a:gd name="adj" fmla="val 1353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1" name="Google Shape;2281;p247"/>
          <p:cNvSpPr/>
          <p:nvPr/>
        </p:nvSpPr>
        <p:spPr>
          <a:xfrm>
            <a:off x="2905285" y="2641971"/>
            <a:ext cx="5736290" cy="738972"/>
          </a:xfrm>
          <a:prstGeom prst="roundRect">
            <a:avLst>
              <a:gd name="adj" fmla="val 1353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82" name="Google Shape;2282;p247"/>
          <p:cNvCxnSpPr/>
          <p:nvPr/>
        </p:nvCxnSpPr>
        <p:spPr>
          <a:xfrm>
            <a:off x="7520637" y="2353239"/>
            <a:ext cx="0" cy="122173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83" name="Google Shape;2283;p247"/>
          <p:cNvSpPr/>
          <p:nvPr/>
        </p:nvSpPr>
        <p:spPr>
          <a:xfrm>
            <a:off x="6543976" y="2729395"/>
            <a:ext cx="1980063" cy="559504"/>
          </a:xfrm>
          <a:prstGeom prst="roundRect">
            <a:avLst>
              <a:gd name="adj" fmla="val 9461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4" name="Google Shape;2284;p247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5" name="Google Shape;2285;p247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86" name="Google Shape;2286;p247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7" name="Google Shape;2287;p247"/>
          <p:cNvSpPr/>
          <p:nvPr/>
        </p:nvSpPr>
        <p:spPr>
          <a:xfrm>
            <a:off x="7121142" y="3775916"/>
            <a:ext cx="3873492" cy="1710484"/>
          </a:xfrm>
          <a:prstGeom prst="roundRect">
            <a:avLst>
              <a:gd name="adj" fmla="val 450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8" name="Google Shape;2288;p247"/>
          <p:cNvSpPr/>
          <p:nvPr/>
        </p:nvSpPr>
        <p:spPr>
          <a:xfrm>
            <a:off x="1219206" y="3775916"/>
            <a:ext cx="5679215" cy="738972"/>
          </a:xfrm>
          <a:prstGeom prst="roundRect">
            <a:avLst>
              <a:gd name="adj" fmla="val 1353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89" name="Google Shape;2289;p247"/>
          <p:cNvCxnSpPr/>
          <p:nvPr/>
        </p:nvCxnSpPr>
        <p:spPr>
          <a:xfrm>
            <a:off x="5776368" y="3574971"/>
            <a:ext cx="3278035" cy="0"/>
          </a:xfrm>
          <a:prstGeom prst="straightConnector1">
            <a:avLst/>
          </a:prstGeom>
          <a:noFill/>
          <a:ln w="9525" cap="flat" cmpd="sng">
            <a:solidFill>
              <a:srgbClr val="6E6F7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90" name="Google Shape;2290;p247"/>
          <p:cNvCxnSpPr/>
          <p:nvPr/>
        </p:nvCxnSpPr>
        <p:spPr>
          <a:xfrm>
            <a:off x="5783320" y="3574971"/>
            <a:ext cx="0" cy="29203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91" name="Google Shape;2291;p247"/>
          <p:cNvCxnSpPr/>
          <p:nvPr/>
        </p:nvCxnSpPr>
        <p:spPr>
          <a:xfrm>
            <a:off x="9054403" y="3574971"/>
            <a:ext cx="0" cy="29203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92" name="Google Shape;2292;p247"/>
          <p:cNvCxnSpPr/>
          <p:nvPr/>
        </p:nvCxnSpPr>
        <p:spPr>
          <a:xfrm>
            <a:off x="9054403" y="4415499"/>
            <a:ext cx="0" cy="71798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93" name="Google Shape;2293;p247"/>
          <p:cNvCxnSpPr/>
          <p:nvPr/>
        </p:nvCxnSpPr>
        <p:spPr>
          <a:xfrm>
            <a:off x="7815548" y="4686939"/>
            <a:ext cx="2473402" cy="0"/>
          </a:xfrm>
          <a:prstGeom prst="straightConnector1">
            <a:avLst/>
          </a:prstGeom>
          <a:noFill/>
          <a:ln w="9525" cap="flat" cmpd="sng">
            <a:solidFill>
              <a:srgbClr val="6E6F7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94" name="Google Shape;2294;p247"/>
          <p:cNvCxnSpPr/>
          <p:nvPr/>
        </p:nvCxnSpPr>
        <p:spPr>
          <a:xfrm>
            <a:off x="7815548" y="4686949"/>
            <a:ext cx="0" cy="44653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95" name="Google Shape;2295;p247"/>
          <p:cNvCxnSpPr/>
          <p:nvPr/>
        </p:nvCxnSpPr>
        <p:spPr>
          <a:xfrm>
            <a:off x="10288951" y="4686949"/>
            <a:ext cx="0" cy="44653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96" name="Google Shape;2296;p247"/>
          <p:cNvSpPr/>
          <p:nvPr/>
        </p:nvSpPr>
        <p:spPr>
          <a:xfrm>
            <a:off x="7273807" y="4974916"/>
            <a:ext cx="1102481" cy="4073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6E6F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7" name="Google Shape;2297;p247"/>
          <p:cNvSpPr/>
          <p:nvPr/>
        </p:nvSpPr>
        <p:spPr>
          <a:xfrm>
            <a:off x="6543975" y="2729394"/>
            <a:ext cx="1980062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8" name="Google Shape;2298;p247"/>
          <p:cNvSpPr/>
          <p:nvPr/>
        </p:nvSpPr>
        <p:spPr>
          <a:xfrm>
            <a:off x="4807867" y="3867007"/>
            <a:ext cx="1953327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9" name="Google Shape;2299;p247"/>
          <p:cNvSpPr/>
          <p:nvPr/>
        </p:nvSpPr>
        <p:spPr>
          <a:xfrm>
            <a:off x="8059311" y="3867006"/>
            <a:ext cx="1953327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0" name="Google Shape;2300;p247"/>
          <p:cNvSpPr/>
          <p:nvPr/>
        </p:nvSpPr>
        <p:spPr>
          <a:xfrm>
            <a:off x="4807868" y="3867007"/>
            <a:ext cx="1953327" cy="548482"/>
          </a:xfrm>
          <a:prstGeom prst="roundRect">
            <a:avLst>
              <a:gd name="adj" fmla="val 11766"/>
            </a:avLst>
          </a:prstGeom>
          <a:noFill/>
          <a:ln w="12700" cap="flat" cmpd="sng">
            <a:solidFill>
              <a:srgbClr val="8101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DA00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1" name="Google Shape;2301;p247"/>
          <p:cNvSpPr/>
          <p:nvPr/>
        </p:nvSpPr>
        <p:spPr>
          <a:xfrm>
            <a:off x="8059315" y="3867007"/>
            <a:ext cx="1953327" cy="548482"/>
          </a:xfrm>
          <a:prstGeom prst="roundRect">
            <a:avLst>
              <a:gd name="adj" fmla="val 12991"/>
            </a:avLst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2" name="Google Shape;2302;p247"/>
          <p:cNvSpPr/>
          <p:nvPr/>
        </p:nvSpPr>
        <p:spPr>
          <a:xfrm>
            <a:off x="8561284" y="4974916"/>
            <a:ext cx="1102481" cy="4073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6E6F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3" name="Google Shape;2303;p247"/>
          <p:cNvSpPr/>
          <p:nvPr/>
        </p:nvSpPr>
        <p:spPr>
          <a:xfrm>
            <a:off x="9836419" y="4974916"/>
            <a:ext cx="996894" cy="4073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6E6F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4" name="Google Shape;2304;p247"/>
          <p:cNvSpPr/>
          <p:nvPr/>
        </p:nvSpPr>
        <p:spPr>
          <a:xfrm>
            <a:off x="6570710" y="1804757"/>
            <a:ext cx="1953328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5" name="Google Shape;2305;p247"/>
          <p:cNvSpPr/>
          <p:nvPr/>
        </p:nvSpPr>
        <p:spPr>
          <a:xfrm>
            <a:off x="6570712" y="1804758"/>
            <a:ext cx="1953327" cy="548481"/>
          </a:xfrm>
          <a:prstGeom prst="roundRect">
            <a:avLst>
              <a:gd name="adj" fmla="val 10541"/>
            </a:avLst>
          </a:prstGeom>
          <a:noFill/>
          <a:ln w="127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6" name="Google Shape;2306;p247"/>
          <p:cNvSpPr txBox="1">
            <a:spLocks noGrp="1"/>
          </p:cNvSpPr>
          <p:nvPr>
            <p:ph type="body" idx="1"/>
          </p:nvPr>
        </p:nvSpPr>
        <p:spPr>
          <a:xfrm>
            <a:off x="3024606" y="1834023"/>
            <a:ext cx="3295695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7" name="Google Shape;2307;p247"/>
          <p:cNvSpPr txBox="1">
            <a:spLocks noGrp="1"/>
          </p:cNvSpPr>
          <p:nvPr>
            <p:ph type="body" idx="2"/>
          </p:nvPr>
        </p:nvSpPr>
        <p:spPr>
          <a:xfrm>
            <a:off x="3024606" y="2758429"/>
            <a:ext cx="3295695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8" name="Google Shape;2308;p247"/>
          <p:cNvSpPr txBox="1">
            <a:spLocks noGrp="1"/>
          </p:cNvSpPr>
          <p:nvPr>
            <p:ph type="body" idx="3"/>
          </p:nvPr>
        </p:nvSpPr>
        <p:spPr>
          <a:xfrm>
            <a:off x="1365765" y="3900593"/>
            <a:ext cx="3181943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9" name="Google Shape;2309;p247"/>
          <p:cNvSpPr txBox="1">
            <a:spLocks noGrp="1"/>
          </p:cNvSpPr>
          <p:nvPr>
            <p:ph type="body" idx="4"/>
          </p:nvPr>
        </p:nvSpPr>
        <p:spPr>
          <a:xfrm>
            <a:off x="6570716" y="2038803"/>
            <a:ext cx="1953324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0" name="Google Shape;2310;p247"/>
          <p:cNvSpPr txBox="1">
            <a:spLocks noGrp="1"/>
          </p:cNvSpPr>
          <p:nvPr>
            <p:ph type="body" idx="5"/>
          </p:nvPr>
        </p:nvSpPr>
        <p:spPr>
          <a:xfrm>
            <a:off x="6570711" y="2992033"/>
            <a:ext cx="1932451" cy="2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1" name="Google Shape;2311;p247"/>
          <p:cNvSpPr txBox="1">
            <a:spLocks noGrp="1"/>
          </p:cNvSpPr>
          <p:nvPr>
            <p:ph type="body" idx="6"/>
          </p:nvPr>
        </p:nvSpPr>
        <p:spPr>
          <a:xfrm>
            <a:off x="4807870" y="4092695"/>
            <a:ext cx="1953326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2" name="Google Shape;2312;p247"/>
          <p:cNvSpPr txBox="1">
            <a:spLocks noGrp="1"/>
          </p:cNvSpPr>
          <p:nvPr>
            <p:ph type="body" idx="7"/>
          </p:nvPr>
        </p:nvSpPr>
        <p:spPr>
          <a:xfrm>
            <a:off x="8059647" y="4091595"/>
            <a:ext cx="1952994" cy="32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3" name="Google Shape;2313;p247"/>
          <p:cNvSpPr txBox="1">
            <a:spLocks noGrp="1"/>
          </p:cNvSpPr>
          <p:nvPr>
            <p:ph type="body" idx="8"/>
          </p:nvPr>
        </p:nvSpPr>
        <p:spPr>
          <a:xfrm>
            <a:off x="7273803" y="5047486"/>
            <a:ext cx="1097982" cy="39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4" name="Google Shape;2314;p247"/>
          <p:cNvSpPr txBox="1">
            <a:spLocks noGrp="1"/>
          </p:cNvSpPr>
          <p:nvPr>
            <p:ph type="body" idx="9"/>
          </p:nvPr>
        </p:nvSpPr>
        <p:spPr>
          <a:xfrm>
            <a:off x="8582156" y="5047486"/>
            <a:ext cx="1081606" cy="39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5" name="Google Shape;2315;p247"/>
          <p:cNvSpPr txBox="1">
            <a:spLocks noGrp="1"/>
          </p:cNvSpPr>
          <p:nvPr>
            <p:ph type="body" idx="13"/>
          </p:nvPr>
        </p:nvSpPr>
        <p:spPr>
          <a:xfrm>
            <a:off x="9836419" y="5047486"/>
            <a:ext cx="996894" cy="39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338339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step1">
  <p:cSld name="divider slide step1">
    <p:bg>
      <p:bgPr>
        <a:solidFill>
          <a:srgbClr val="3F3F3F"/>
        </a:solidFill>
        <a:effectLst/>
      </p:bgPr>
    </p:bg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7" name="Google Shape;2317;p248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318" name="Google Shape;2318;p248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9" name="Google Shape;2319;p248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20" name="Google Shape;2320;p248"/>
          <p:cNvSpPr/>
          <p:nvPr/>
        </p:nvSpPr>
        <p:spPr>
          <a:xfrm>
            <a:off x="304805" y="245814"/>
            <a:ext cx="11584807" cy="1406594"/>
          </a:xfrm>
          <a:prstGeom prst="round2SameRect">
            <a:avLst>
              <a:gd name="adj1" fmla="val 7370"/>
              <a:gd name="adj2" fmla="val 0"/>
            </a:avLst>
          </a:prstGeom>
          <a:gradFill>
            <a:gsLst>
              <a:gs pos="0">
                <a:schemeClr val="accent1"/>
              </a:gs>
              <a:gs pos="21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1" name="Google Shape;2321;p248"/>
          <p:cNvSpPr/>
          <p:nvPr/>
        </p:nvSpPr>
        <p:spPr>
          <a:xfrm rot="10800000">
            <a:off x="304805" y="1652408"/>
            <a:ext cx="11584807" cy="4218900"/>
          </a:xfrm>
          <a:prstGeom prst="round2SameRect">
            <a:avLst>
              <a:gd name="adj1" fmla="val 1821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2" name="Google Shape;2322;p248"/>
          <p:cNvSpPr txBox="1"/>
          <p:nvPr/>
        </p:nvSpPr>
        <p:spPr>
          <a:xfrm>
            <a:off x="564156" y="258972"/>
            <a:ext cx="1222100" cy="139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/>
          </a:p>
        </p:txBody>
      </p:sp>
      <p:sp>
        <p:nvSpPr>
          <p:cNvPr id="2323" name="Google Shape;2323;p248"/>
          <p:cNvSpPr txBox="1">
            <a:spLocks noGrp="1"/>
          </p:cNvSpPr>
          <p:nvPr>
            <p:ph type="body" idx="1"/>
          </p:nvPr>
        </p:nvSpPr>
        <p:spPr>
          <a:xfrm>
            <a:off x="762794" y="1941534"/>
            <a:ext cx="10671859" cy="392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1554917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step2">
  <p:cSld name="divider slide step2">
    <p:bg>
      <p:bgPr>
        <a:solidFill>
          <a:srgbClr val="3F3F3F"/>
        </a:solidFill>
        <a:effectLst/>
      </p:bgPr>
    </p:bg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5" name="Google Shape;2325;p249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326" name="Google Shape;2326;p249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7" name="Google Shape;2327;p249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28" name="Google Shape;2328;p249"/>
          <p:cNvSpPr/>
          <p:nvPr/>
        </p:nvSpPr>
        <p:spPr>
          <a:xfrm rot="10800000">
            <a:off x="304795" y="1652408"/>
            <a:ext cx="11584807" cy="4218900"/>
          </a:xfrm>
          <a:prstGeom prst="round2SameRect">
            <a:avLst>
              <a:gd name="adj1" fmla="val 1821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9" name="Google Shape;2329;p249"/>
          <p:cNvSpPr/>
          <p:nvPr/>
        </p:nvSpPr>
        <p:spPr>
          <a:xfrm>
            <a:off x="304805" y="245814"/>
            <a:ext cx="11584807" cy="1406594"/>
          </a:xfrm>
          <a:prstGeom prst="round2SameRect">
            <a:avLst>
              <a:gd name="adj1" fmla="val 7370"/>
              <a:gd name="adj2" fmla="val 0"/>
            </a:avLst>
          </a:prstGeom>
          <a:gradFill>
            <a:gsLst>
              <a:gs pos="0">
                <a:schemeClr val="accent5"/>
              </a:gs>
              <a:gs pos="2100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0" name="Google Shape;2330;p249"/>
          <p:cNvSpPr txBox="1">
            <a:spLocks noGrp="1"/>
          </p:cNvSpPr>
          <p:nvPr>
            <p:ph type="body" idx="1"/>
          </p:nvPr>
        </p:nvSpPr>
        <p:spPr>
          <a:xfrm>
            <a:off x="762795" y="1941534"/>
            <a:ext cx="10700918" cy="392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1" name="Google Shape;2331;p249"/>
          <p:cNvSpPr txBox="1"/>
          <p:nvPr/>
        </p:nvSpPr>
        <p:spPr>
          <a:xfrm>
            <a:off x="564155" y="258972"/>
            <a:ext cx="1399116" cy="139343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85972216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step3">
  <p:cSld name="divider slide step3">
    <p:bg>
      <p:bgPr>
        <a:solidFill>
          <a:srgbClr val="3F3F3F"/>
        </a:solidFill>
        <a:effectLst/>
      </p:bgPr>
    </p:bg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3" name="Google Shape;2333;p250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334" name="Google Shape;2334;p250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5" name="Google Shape;2335;p250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36" name="Google Shape;2336;p250"/>
          <p:cNvSpPr/>
          <p:nvPr/>
        </p:nvSpPr>
        <p:spPr>
          <a:xfrm rot="10800000">
            <a:off x="304795" y="1652408"/>
            <a:ext cx="11584807" cy="4218900"/>
          </a:xfrm>
          <a:prstGeom prst="round2SameRect">
            <a:avLst>
              <a:gd name="adj1" fmla="val 1821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7" name="Google Shape;2337;p250"/>
          <p:cNvSpPr/>
          <p:nvPr/>
        </p:nvSpPr>
        <p:spPr>
          <a:xfrm>
            <a:off x="304805" y="245814"/>
            <a:ext cx="11584807" cy="1406594"/>
          </a:xfrm>
          <a:prstGeom prst="round2SameRect">
            <a:avLst>
              <a:gd name="adj1" fmla="val 7370"/>
              <a:gd name="adj2" fmla="val 0"/>
            </a:avLst>
          </a:prstGeom>
          <a:gradFill>
            <a:gsLst>
              <a:gs pos="0">
                <a:schemeClr val="accent3"/>
              </a:gs>
              <a:gs pos="21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8" name="Google Shape;2338;p250"/>
          <p:cNvSpPr txBox="1">
            <a:spLocks noGrp="1"/>
          </p:cNvSpPr>
          <p:nvPr>
            <p:ph type="body" idx="1"/>
          </p:nvPr>
        </p:nvSpPr>
        <p:spPr>
          <a:xfrm>
            <a:off x="762798" y="1941534"/>
            <a:ext cx="10788095" cy="392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9" name="Google Shape;2339;p250"/>
          <p:cNvSpPr txBox="1"/>
          <p:nvPr/>
        </p:nvSpPr>
        <p:spPr>
          <a:xfrm>
            <a:off x="564153" y="245814"/>
            <a:ext cx="1302561" cy="14065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91076947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step4">
  <p:cSld name="divider slide step4">
    <p:bg>
      <p:bgPr>
        <a:solidFill>
          <a:srgbClr val="3F3F3F"/>
        </a:solidFill>
        <a:effectLst/>
      </p:bgPr>
    </p:bg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1" name="Google Shape;2341;p251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342" name="Google Shape;2342;p251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3" name="Google Shape;2343;p251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44" name="Google Shape;2344;p251"/>
          <p:cNvSpPr/>
          <p:nvPr/>
        </p:nvSpPr>
        <p:spPr>
          <a:xfrm rot="10800000">
            <a:off x="304795" y="1652408"/>
            <a:ext cx="11584807" cy="4218900"/>
          </a:xfrm>
          <a:prstGeom prst="round2SameRect">
            <a:avLst>
              <a:gd name="adj1" fmla="val 1821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5" name="Google Shape;2345;p251"/>
          <p:cNvSpPr/>
          <p:nvPr/>
        </p:nvSpPr>
        <p:spPr>
          <a:xfrm>
            <a:off x="304805" y="245814"/>
            <a:ext cx="11584807" cy="1406594"/>
          </a:xfrm>
          <a:prstGeom prst="round2SameRect">
            <a:avLst>
              <a:gd name="adj1" fmla="val 7370"/>
              <a:gd name="adj2" fmla="val 0"/>
            </a:avLst>
          </a:prstGeom>
          <a:gradFill>
            <a:gsLst>
              <a:gs pos="0">
                <a:srgbClr val="81017E"/>
              </a:gs>
              <a:gs pos="2100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6" name="Google Shape;2346;p251"/>
          <p:cNvSpPr txBox="1">
            <a:spLocks noGrp="1"/>
          </p:cNvSpPr>
          <p:nvPr>
            <p:ph type="body" idx="1"/>
          </p:nvPr>
        </p:nvSpPr>
        <p:spPr>
          <a:xfrm>
            <a:off x="762798" y="1941534"/>
            <a:ext cx="10759036" cy="392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7" name="Google Shape;2347;p251"/>
          <p:cNvSpPr txBox="1"/>
          <p:nvPr/>
        </p:nvSpPr>
        <p:spPr>
          <a:xfrm>
            <a:off x="564152" y="245814"/>
            <a:ext cx="1310608" cy="1406594"/>
          </a:xfrm>
          <a:prstGeom prst="rect">
            <a:avLst/>
          </a:prstGeom>
          <a:solidFill>
            <a:srgbClr val="81017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04379883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step5">
  <p:cSld name="divider slide step5">
    <p:bg>
      <p:bgPr>
        <a:solidFill>
          <a:srgbClr val="3F3F3F"/>
        </a:solidFill>
        <a:effectLst/>
      </p:bgPr>
    </p:bg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9" name="Google Shape;2349;p252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350" name="Google Shape;2350;p252"/>
          <p:cNvSpPr/>
          <p:nvPr/>
        </p:nvSpPr>
        <p:spPr>
          <a:xfrm>
            <a:off x="304805" y="245814"/>
            <a:ext cx="11584807" cy="1406594"/>
          </a:xfrm>
          <a:prstGeom prst="round2SameRect">
            <a:avLst>
              <a:gd name="adj1" fmla="val 7370"/>
              <a:gd name="adj2" fmla="val 0"/>
            </a:avLst>
          </a:prstGeom>
          <a:gradFill>
            <a:gsLst>
              <a:gs pos="0">
                <a:srgbClr val="0C2577"/>
              </a:gs>
              <a:gs pos="21000">
                <a:srgbClr val="0C2577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1" name="Google Shape;2351;p252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2" name="Google Shape;2352;p252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53" name="Google Shape;2353;p252"/>
          <p:cNvSpPr/>
          <p:nvPr/>
        </p:nvSpPr>
        <p:spPr>
          <a:xfrm rot="10800000">
            <a:off x="304795" y="1652408"/>
            <a:ext cx="11584807" cy="4218900"/>
          </a:xfrm>
          <a:prstGeom prst="round2SameRect">
            <a:avLst>
              <a:gd name="adj1" fmla="val 1821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4" name="Google Shape;2354;p252"/>
          <p:cNvSpPr txBox="1">
            <a:spLocks noGrp="1"/>
          </p:cNvSpPr>
          <p:nvPr>
            <p:ph type="body" idx="1"/>
          </p:nvPr>
        </p:nvSpPr>
        <p:spPr>
          <a:xfrm>
            <a:off x="762798" y="1941534"/>
            <a:ext cx="10788095" cy="392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00206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5" name="Google Shape;2355;p252"/>
          <p:cNvSpPr txBox="1"/>
          <p:nvPr/>
        </p:nvSpPr>
        <p:spPr>
          <a:xfrm>
            <a:off x="564153" y="245814"/>
            <a:ext cx="1302561" cy="1406594"/>
          </a:xfrm>
          <a:prstGeom prst="rect">
            <a:avLst/>
          </a:prstGeom>
          <a:solidFill>
            <a:srgbClr val="0C257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877217673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&amp;A">
  <p:cSld name="Q&amp;A"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7" name="Google Shape;2357;p2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8" name="Google Shape;2358;p253"/>
          <p:cNvPicPr preferRelativeResize="0"/>
          <p:nvPr/>
        </p:nvPicPr>
        <p:blipFill rotWithShape="1">
          <a:blip r:embed="rId3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359" name="Google Shape;2359;p253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0" name="Google Shape;2360;p253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61" name="Google Shape;2361;p253"/>
          <p:cNvSpPr txBox="1"/>
          <p:nvPr/>
        </p:nvSpPr>
        <p:spPr>
          <a:xfrm>
            <a:off x="751423" y="801264"/>
            <a:ext cx="5778500" cy="129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Q&amp;A</a:t>
            </a:r>
            <a:endParaRPr sz="3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5125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Purple">
  <p:cSld name="Quote Purple">
    <p:bg>
      <p:bgPr>
        <a:solidFill>
          <a:schemeClr val="lt2"/>
        </a:solidFill>
        <a:effectLst/>
      </p:bgPr>
    </p:bg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9" name="Google Shape;1449;p200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50" name="Google Shape;1450;p200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1" name="Google Shape;1451;p200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52" name="Google Shape;1452;p200"/>
          <p:cNvSpPr/>
          <p:nvPr/>
        </p:nvSpPr>
        <p:spPr>
          <a:xfrm>
            <a:off x="476252" y="1296847"/>
            <a:ext cx="11238520" cy="3903978"/>
          </a:xfrm>
          <a:prstGeom prst="roundRect">
            <a:avLst>
              <a:gd name="adj" fmla="val 21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3" name="Google Shape;1453;p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272" y="1368696"/>
            <a:ext cx="566383" cy="442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4" name="Google Shape;1454;p2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0891" y="4691326"/>
            <a:ext cx="529196" cy="442917"/>
          </a:xfrm>
          <a:prstGeom prst="rect">
            <a:avLst/>
          </a:prstGeom>
          <a:noFill/>
          <a:ln>
            <a:noFill/>
          </a:ln>
        </p:spPr>
      </p:pic>
      <p:sp>
        <p:nvSpPr>
          <p:cNvPr id="1455" name="Google Shape;1455;p200"/>
          <p:cNvSpPr txBox="1">
            <a:spLocks noGrp="1"/>
          </p:cNvSpPr>
          <p:nvPr>
            <p:ph type="body" idx="1"/>
          </p:nvPr>
        </p:nvSpPr>
        <p:spPr>
          <a:xfrm>
            <a:off x="1758060" y="1811345"/>
            <a:ext cx="8595288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01269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3" name="Google Shape;2363;p2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4" name="Google Shape;2364;p254"/>
          <p:cNvPicPr preferRelativeResize="0"/>
          <p:nvPr/>
        </p:nvPicPr>
        <p:blipFill rotWithShape="1">
          <a:blip r:embed="rId3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365" name="Google Shape;2365;p254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6" name="Google Shape;2366;p254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67" name="Google Shape;2367;p254"/>
          <p:cNvSpPr txBox="1"/>
          <p:nvPr/>
        </p:nvSpPr>
        <p:spPr>
          <a:xfrm>
            <a:off x="751423" y="801264"/>
            <a:ext cx="5778500" cy="129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Thank you.</a:t>
            </a:r>
            <a:endParaRPr sz="3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419147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gray">
  <p:cSld name="Blank slide gray">
    <p:bg>
      <p:bgPr>
        <a:solidFill>
          <a:schemeClr val="lt2"/>
        </a:solidFill>
        <a:effectLst/>
      </p:bgPr>
    </p:bg>
    <p:spTree>
      <p:nvGrpSpPr>
        <p:cNvPr id="1" name="Shape 2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9" name="Google Shape;2369;p255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0" name="Google Shape;2370;p255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71" name="Google Shape;2371;p255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047082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white">
  <p:cSld name="Blank slide white">
    <p:spTree>
      <p:nvGrpSpPr>
        <p:cNvPr id="1" name="Shape 2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3" name="Google Shape;2373;p256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374" name="Google Shape;2374;p256"/>
          <p:cNvSpPr txBox="1">
            <a:spLocks noGrp="1"/>
          </p:cNvSpPr>
          <p:nvPr>
            <p:ph type="body" idx="1"/>
          </p:nvPr>
        </p:nvSpPr>
        <p:spPr>
          <a:xfrm>
            <a:off x="755904" y="521208"/>
            <a:ext cx="10517716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solidFill>
                  <a:srgbClr val="067AB4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5" name="Google Shape;2375;p256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6" name="Google Shape;2376;p256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57243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Col with Block">
  <p:cSld name="2-Col with Block">
    <p:spTree>
      <p:nvGrpSpPr>
        <p:cNvPr id="1" name="Shape 2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8" name="Google Shape;2378;p257"/>
          <p:cNvSpPr txBox="1">
            <a:spLocks noGrp="1"/>
          </p:cNvSpPr>
          <p:nvPr>
            <p:ph type="sldNum" idx="12"/>
          </p:nvPr>
        </p:nvSpPr>
        <p:spPr>
          <a:xfrm>
            <a:off x="436033" y="6302353"/>
            <a:ext cx="4487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cxnSp>
        <p:nvCxnSpPr>
          <p:cNvPr id="2379" name="Google Shape;2379;p257"/>
          <p:cNvCxnSpPr/>
          <p:nvPr/>
        </p:nvCxnSpPr>
        <p:spPr>
          <a:xfrm>
            <a:off x="6096000" y="1769459"/>
            <a:ext cx="0" cy="4094769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80" name="Google Shape;2380;p257"/>
          <p:cNvSpPr txBox="1">
            <a:spLocks noGrp="1"/>
          </p:cNvSpPr>
          <p:nvPr>
            <p:ph type="title"/>
          </p:nvPr>
        </p:nvSpPr>
        <p:spPr>
          <a:xfrm>
            <a:off x="491067" y="522779"/>
            <a:ext cx="11211984" cy="342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1" name="Google Shape;2381;p257"/>
          <p:cNvSpPr txBox="1">
            <a:spLocks noGrp="1"/>
          </p:cNvSpPr>
          <p:nvPr>
            <p:ph type="body" idx="1"/>
          </p:nvPr>
        </p:nvSpPr>
        <p:spPr>
          <a:xfrm>
            <a:off x="491069" y="1210471"/>
            <a:ext cx="11216217" cy="39484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>
                <a:solidFill>
                  <a:schemeClr val="lt1"/>
                </a:solidFill>
              </a:defRPr>
            </a:lvl1pPr>
            <a:lvl2pPr marL="914400" lvl="1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>
                <a:solidFill>
                  <a:schemeClr val="lt1"/>
                </a:solidFill>
              </a:defRPr>
            </a:lvl2pPr>
            <a:lvl3pPr marL="1371600" lvl="2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>
                <a:solidFill>
                  <a:schemeClr val="lt1"/>
                </a:solidFill>
              </a:defRPr>
            </a:lvl3pPr>
            <a:lvl4pPr marL="1828800" lvl="3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>
                <a:solidFill>
                  <a:schemeClr val="lt1"/>
                </a:solidFill>
              </a:defRPr>
            </a:lvl4pPr>
            <a:lvl5pPr marL="2286000" lvl="4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2" name="Google Shape;2382;p257"/>
          <p:cNvSpPr txBox="1">
            <a:spLocks noGrp="1"/>
          </p:cNvSpPr>
          <p:nvPr>
            <p:ph type="body" idx="2"/>
          </p:nvPr>
        </p:nvSpPr>
        <p:spPr>
          <a:xfrm>
            <a:off x="491068" y="1769552"/>
            <a:ext cx="5374217" cy="7699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3" name="Google Shape;2383;p257"/>
          <p:cNvSpPr txBox="1">
            <a:spLocks noGrp="1"/>
          </p:cNvSpPr>
          <p:nvPr>
            <p:ph type="body" idx="3"/>
          </p:nvPr>
        </p:nvSpPr>
        <p:spPr>
          <a:xfrm>
            <a:off x="6328835" y="1769552"/>
            <a:ext cx="5374217" cy="7699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4" name="Google Shape;2384;p257"/>
          <p:cNvSpPr txBox="1">
            <a:spLocks noGrp="1"/>
          </p:cNvSpPr>
          <p:nvPr>
            <p:ph type="body" idx="4"/>
          </p:nvPr>
        </p:nvSpPr>
        <p:spPr>
          <a:xfrm>
            <a:off x="491068" y="2624605"/>
            <a:ext cx="5364480" cy="3315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98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>
                <a:solidFill>
                  <a:schemeClr val="dk2"/>
                </a:solidFill>
              </a:defRPr>
            </a:lvl4pPr>
            <a:lvl5pPr marL="2286000" lvl="4" indent="-30987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5" name="Google Shape;2385;p257"/>
          <p:cNvSpPr txBox="1">
            <a:spLocks noGrp="1"/>
          </p:cNvSpPr>
          <p:nvPr>
            <p:ph type="body" idx="5"/>
          </p:nvPr>
        </p:nvSpPr>
        <p:spPr>
          <a:xfrm>
            <a:off x="6338571" y="2623101"/>
            <a:ext cx="5364480" cy="3317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98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>
                <a:solidFill>
                  <a:schemeClr val="dk2"/>
                </a:solidFill>
              </a:defRPr>
            </a:lvl4pPr>
            <a:lvl5pPr marL="2286000" lvl="4" indent="-30987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502600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-Col with Block">
  <p:cSld name="4-Col with Block">
    <p:spTree>
      <p:nvGrpSpPr>
        <p:cNvPr id="1" name="Shape 2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" name="Google Shape;2387;p258"/>
          <p:cNvSpPr txBox="1">
            <a:spLocks noGrp="1"/>
          </p:cNvSpPr>
          <p:nvPr>
            <p:ph type="sldNum" idx="12"/>
          </p:nvPr>
        </p:nvSpPr>
        <p:spPr>
          <a:xfrm>
            <a:off x="436033" y="6302353"/>
            <a:ext cx="4487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cxnSp>
        <p:nvCxnSpPr>
          <p:cNvPr id="2388" name="Google Shape;2388;p258"/>
          <p:cNvCxnSpPr/>
          <p:nvPr/>
        </p:nvCxnSpPr>
        <p:spPr>
          <a:xfrm>
            <a:off x="3168465" y="1791167"/>
            <a:ext cx="0" cy="4073058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89" name="Google Shape;2389;p258"/>
          <p:cNvCxnSpPr/>
          <p:nvPr/>
        </p:nvCxnSpPr>
        <p:spPr>
          <a:xfrm>
            <a:off x="6096000" y="1769459"/>
            <a:ext cx="0" cy="4094769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90" name="Google Shape;2390;p258"/>
          <p:cNvCxnSpPr/>
          <p:nvPr/>
        </p:nvCxnSpPr>
        <p:spPr>
          <a:xfrm>
            <a:off x="9021420" y="1780315"/>
            <a:ext cx="0" cy="4083913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91" name="Google Shape;2391;p258"/>
          <p:cNvSpPr txBox="1">
            <a:spLocks noGrp="1"/>
          </p:cNvSpPr>
          <p:nvPr>
            <p:ph type="title"/>
          </p:nvPr>
        </p:nvSpPr>
        <p:spPr>
          <a:xfrm>
            <a:off x="491067" y="522779"/>
            <a:ext cx="11211984" cy="342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2" name="Google Shape;2392;p258"/>
          <p:cNvSpPr txBox="1">
            <a:spLocks noGrp="1"/>
          </p:cNvSpPr>
          <p:nvPr>
            <p:ph type="body" idx="1"/>
          </p:nvPr>
        </p:nvSpPr>
        <p:spPr>
          <a:xfrm>
            <a:off x="491069" y="1210471"/>
            <a:ext cx="11216217" cy="39484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>
                <a:solidFill>
                  <a:schemeClr val="lt1"/>
                </a:solidFill>
              </a:defRPr>
            </a:lvl1pPr>
            <a:lvl2pPr marL="914400" lvl="1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>
                <a:solidFill>
                  <a:schemeClr val="lt1"/>
                </a:solidFill>
              </a:defRPr>
            </a:lvl2pPr>
            <a:lvl3pPr marL="1371600" lvl="2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>
                <a:solidFill>
                  <a:schemeClr val="lt1"/>
                </a:solidFill>
              </a:defRPr>
            </a:lvl3pPr>
            <a:lvl4pPr marL="1828800" lvl="3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>
                <a:solidFill>
                  <a:schemeClr val="lt1"/>
                </a:solidFill>
              </a:defRPr>
            </a:lvl4pPr>
            <a:lvl5pPr marL="2286000" lvl="4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3" name="Google Shape;2393;p258"/>
          <p:cNvSpPr txBox="1">
            <a:spLocks noGrp="1"/>
          </p:cNvSpPr>
          <p:nvPr>
            <p:ph type="body" idx="2"/>
          </p:nvPr>
        </p:nvSpPr>
        <p:spPr>
          <a:xfrm>
            <a:off x="491067" y="1769552"/>
            <a:ext cx="2451260" cy="7699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4" name="Google Shape;2394;p258"/>
          <p:cNvSpPr txBox="1">
            <a:spLocks noGrp="1"/>
          </p:cNvSpPr>
          <p:nvPr>
            <p:ph type="body" idx="3"/>
          </p:nvPr>
        </p:nvSpPr>
        <p:spPr>
          <a:xfrm>
            <a:off x="3413311" y="1769552"/>
            <a:ext cx="2451260" cy="7699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5" name="Google Shape;2395;p258"/>
          <p:cNvSpPr txBox="1">
            <a:spLocks noGrp="1"/>
          </p:cNvSpPr>
          <p:nvPr>
            <p:ph type="body" idx="4"/>
          </p:nvPr>
        </p:nvSpPr>
        <p:spPr>
          <a:xfrm>
            <a:off x="6334073" y="1769552"/>
            <a:ext cx="2451260" cy="7699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6" name="Google Shape;2396;p258"/>
          <p:cNvSpPr txBox="1">
            <a:spLocks noGrp="1"/>
          </p:cNvSpPr>
          <p:nvPr>
            <p:ph type="body" idx="5"/>
          </p:nvPr>
        </p:nvSpPr>
        <p:spPr>
          <a:xfrm>
            <a:off x="9257691" y="1769552"/>
            <a:ext cx="2451260" cy="7699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7" name="Google Shape;2397;p258"/>
          <p:cNvSpPr txBox="1">
            <a:spLocks noGrp="1"/>
          </p:cNvSpPr>
          <p:nvPr>
            <p:ph type="body" idx="6"/>
          </p:nvPr>
        </p:nvSpPr>
        <p:spPr>
          <a:xfrm>
            <a:off x="491067" y="2623098"/>
            <a:ext cx="2436786" cy="332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98">
                <a:solidFill>
                  <a:srgbClr val="009FDB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>
                <a:solidFill>
                  <a:schemeClr val="dk2"/>
                </a:solidFill>
              </a:defRPr>
            </a:lvl4pPr>
            <a:lvl5pPr marL="2286000" lvl="4" indent="-30987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8" name="Google Shape;2398;p258"/>
          <p:cNvSpPr txBox="1">
            <a:spLocks noGrp="1"/>
          </p:cNvSpPr>
          <p:nvPr>
            <p:ph type="body" idx="7"/>
          </p:nvPr>
        </p:nvSpPr>
        <p:spPr>
          <a:xfrm>
            <a:off x="3413311" y="2623098"/>
            <a:ext cx="2436786" cy="332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98">
                <a:solidFill>
                  <a:srgbClr val="009FDB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>
                <a:solidFill>
                  <a:schemeClr val="dk2"/>
                </a:solidFill>
              </a:defRPr>
            </a:lvl4pPr>
            <a:lvl5pPr marL="2286000" lvl="4" indent="-30987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9" name="Google Shape;2399;p258"/>
          <p:cNvSpPr txBox="1">
            <a:spLocks noGrp="1"/>
          </p:cNvSpPr>
          <p:nvPr>
            <p:ph type="body" idx="8"/>
          </p:nvPr>
        </p:nvSpPr>
        <p:spPr>
          <a:xfrm>
            <a:off x="6334073" y="2623098"/>
            <a:ext cx="2436786" cy="332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98">
                <a:solidFill>
                  <a:srgbClr val="009FDB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>
                <a:solidFill>
                  <a:schemeClr val="dk2"/>
                </a:solidFill>
              </a:defRPr>
            </a:lvl4pPr>
            <a:lvl5pPr marL="2286000" lvl="4" indent="-30987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0" name="Google Shape;2400;p258"/>
          <p:cNvSpPr txBox="1">
            <a:spLocks noGrp="1"/>
          </p:cNvSpPr>
          <p:nvPr>
            <p:ph type="body" idx="9"/>
          </p:nvPr>
        </p:nvSpPr>
        <p:spPr>
          <a:xfrm>
            <a:off x="9257692" y="2623098"/>
            <a:ext cx="2436786" cy="332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98">
                <a:solidFill>
                  <a:srgbClr val="009FDB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>
                <a:solidFill>
                  <a:schemeClr val="dk2"/>
                </a:solidFill>
              </a:defRPr>
            </a:lvl4pPr>
            <a:lvl5pPr marL="2286000" lvl="4" indent="-30987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551158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 Opt 1">
  <p:cSld name="Presentation Title Slide Opt 1">
    <p:spTree>
      <p:nvGrpSpPr>
        <p:cNvPr id="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2" name="Google Shape;2402;p2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1667" y="0"/>
            <a:ext cx="122236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3" name="Google Shape;2403;p259"/>
          <p:cNvSpPr txBox="1">
            <a:spLocks noGrp="1"/>
          </p:cNvSpPr>
          <p:nvPr>
            <p:ph type="ctrTitle"/>
          </p:nvPr>
        </p:nvSpPr>
        <p:spPr>
          <a:xfrm>
            <a:off x="914401" y="4184083"/>
            <a:ext cx="10363200" cy="69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96" i="0">
                <a:solidFill>
                  <a:srgbClr val="0066A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4" name="Google Shape;2404;p259"/>
          <p:cNvSpPr txBox="1">
            <a:spLocks noGrp="1"/>
          </p:cNvSpPr>
          <p:nvPr>
            <p:ph type="subTitle" idx="1"/>
          </p:nvPr>
        </p:nvSpPr>
        <p:spPr>
          <a:xfrm>
            <a:off x="914401" y="4973469"/>
            <a:ext cx="10363200" cy="127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97"/>
              <a:buNone/>
              <a:defRPr sz="2797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998"/>
              <a:buNone/>
              <a:defRPr sz="1998"/>
            </a:lvl2pPr>
            <a:lvl3pPr lvl="2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38"/>
              <a:buNone/>
              <a:defRPr sz="1798"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78"/>
              <a:buNone/>
              <a:defRPr sz="1598"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78"/>
              <a:buNone/>
              <a:defRPr sz="1598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98"/>
              <a:buNone/>
              <a:defRPr sz="1598"/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598"/>
              <a:buFont typeface="Calibri"/>
              <a:buNone/>
              <a:defRPr sz="1598"/>
            </a:lvl7pPr>
            <a:lvl8pPr lvl="7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598"/>
              <a:buNone/>
              <a:defRPr sz="1598"/>
            </a:lvl8pPr>
            <a:lvl9pPr lvl="8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598"/>
              <a:buNone/>
              <a:defRPr sz="1598"/>
            </a:lvl9pPr>
          </a:lstStyle>
          <a:p>
            <a:endParaRPr/>
          </a:p>
        </p:txBody>
      </p:sp>
      <p:sp>
        <p:nvSpPr>
          <p:cNvPr id="2405" name="Google Shape;2405;p259"/>
          <p:cNvSpPr txBox="1">
            <a:spLocks noGrp="1"/>
          </p:cNvSpPr>
          <p:nvPr>
            <p:ph type="sldNum" idx="12"/>
          </p:nvPr>
        </p:nvSpPr>
        <p:spPr>
          <a:xfrm>
            <a:off x="513763" y="6205394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06" name="Google Shape;2406;p259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rot="10800000" flipH="1">
            <a:off x="1" y="6003835"/>
            <a:ext cx="12192001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7" name="Google Shape;2407;p259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flipH="1">
            <a:off x="-1" y="-27990"/>
            <a:ext cx="12192001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8" name="Google Shape;2408;p2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1949" y="5690009"/>
            <a:ext cx="1620953" cy="473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9" name="Google Shape;2409;p2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2192" y="826176"/>
            <a:ext cx="1942592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0" name="Google Shape;2410;p25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58756" y="826176"/>
            <a:ext cx="2592832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1" name="Google Shape;2411;p25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49509" y="826176"/>
            <a:ext cx="3153664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2" name="Google Shape;2412;p25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88995" y="826176"/>
            <a:ext cx="2609088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3" name="Google Shape;2413;p25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295888" y="826176"/>
            <a:ext cx="1999488" cy="3218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2395527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Title Slide Opt 2" type="secHead">
  <p:cSld name="Divider Title Slide Opt 2">
    <p:spTree>
      <p:nvGrpSpPr>
        <p:cNvPr id="1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5" name="Google Shape;2415;p260"/>
          <p:cNvPicPr preferRelativeResize="0"/>
          <p:nvPr/>
        </p:nvPicPr>
        <p:blipFill rotWithShape="1">
          <a:blip r:embed="rId2">
            <a:alphaModFix amt="50000"/>
          </a:blip>
          <a:srcRect l="10600" t="25000"/>
          <a:stretch/>
        </p:blipFill>
        <p:spPr>
          <a:xfrm rot="10800000" flipH="1">
            <a:off x="-31666" y="-2"/>
            <a:ext cx="12223666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6" name="Google Shape;2416;p260"/>
          <p:cNvSpPr txBox="1">
            <a:spLocks noGrp="1"/>
          </p:cNvSpPr>
          <p:nvPr>
            <p:ph type="title"/>
          </p:nvPr>
        </p:nvSpPr>
        <p:spPr>
          <a:xfrm>
            <a:off x="831851" y="3262831"/>
            <a:ext cx="10515600" cy="82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96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7" name="Google Shape;2417;p260"/>
          <p:cNvSpPr txBox="1">
            <a:spLocks noGrp="1"/>
          </p:cNvSpPr>
          <p:nvPr>
            <p:ph type="body" idx="1"/>
          </p:nvPr>
        </p:nvSpPr>
        <p:spPr>
          <a:xfrm>
            <a:off x="831851" y="4117579"/>
            <a:ext cx="10515600" cy="672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97"/>
              <a:buNone/>
              <a:defRPr sz="2797" b="1" i="1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998"/>
              <a:buNone/>
              <a:defRPr sz="1998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38"/>
              <a:buNone/>
              <a:defRPr sz="1798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78"/>
              <a:buNone/>
              <a:defRPr sz="1598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78"/>
              <a:buNone/>
              <a:defRPr sz="1598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98"/>
              <a:buNone/>
              <a:defRPr sz="1598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98"/>
              <a:buFont typeface="Calibri"/>
              <a:buNone/>
              <a:defRPr sz="1598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598"/>
              <a:buNone/>
              <a:defRPr sz="1598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598"/>
              <a:buNone/>
              <a:defRPr sz="159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18" name="Google Shape;2418;p260"/>
          <p:cNvSpPr txBox="1">
            <a:spLocks noGrp="1"/>
          </p:cNvSpPr>
          <p:nvPr>
            <p:ph type="sldNum" idx="12"/>
          </p:nvPr>
        </p:nvSpPr>
        <p:spPr>
          <a:xfrm>
            <a:off x="436033" y="6302353"/>
            <a:ext cx="4487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19" name="Google Shape;2419;p260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rot="10800000" flipH="1">
            <a:off x="1" y="6003835"/>
            <a:ext cx="12192001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0" name="Google Shape;2420;p260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flipH="1">
            <a:off x="-1" y="-27990"/>
            <a:ext cx="12192001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1" name="Google Shape;2421;p2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1949" y="5690009"/>
            <a:ext cx="1620953" cy="473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145952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p261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4" name="Google Shape;2424;p261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797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2398"/>
            </a:lvl2pPr>
            <a:lvl3pPr marL="1371600" lvl="2" indent="-330098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98"/>
              <a:buChar char="•"/>
              <a:defRPr sz="1998"/>
            </a:lvl3pPr>
            <a:lvl4pPr marL="1828800" lvl="3" indent="-319938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38"/>
              <a:buChar char="–"/>
              <a:defRPr sz="1798"/>
            </a:lvl4pPr>
            <a:lvl5pPr marL="2286000" lvl="4" indent="-319938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38"/>
              <a:buChar char="•"/>
              <a:defRPr sz="1798"/>
            </a:lvl5pPr>
            <a:lvl6pPr marL="2743200" lvl="5" indent="-34277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798"/>
              <a:buChar char="•"/>
              <a:defRPr sz="1798"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798"/>
              <a:buFont typeface="Calibri"/>
              <a:buNone/>
              <a:defRPr sz="1798"/>
            </a:lvl7pPr>
            <a:lvl8pPr marL="3657600" lvl="7" indent="-34277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8"/>
              <a:buChar char="•"/>
              <a:defRPr sz="1798"/>
            </a:lvl8pPr>
            <a:lvl9pPr marL="4114800" lvl="8" indent="-34277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8"/>
              <a:buChar char="•"/>
              <a:defRPr sz="1798"/>
            </a:lvl9pPr>
          </a:lstStyle>
          <a:p>
            <a:endParaRPr/>
          </a:p>
        </p:txBody>
      </p:sp>
      <p:sp>
        <p:nvSpPr>
          <p:cNvPr id="2425" name="Google Shape;2425;p261"/>
          <p:cNvSpPr txBox="1">
            <a:spLocks noGrp="1"/>
          </p:cNvSpPr>
          <p:nvPr>
            <p:ph type="body" idx="2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797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2398"/>
            </a:lvl2pPr>
            <a:lvl3pPr marL="1371600" lvl="2" indent="-330098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98"/>
              <a:buChar char="•"/>
              <a:defRPr sz="1998"/>
            </a:lvl3pPr>
            <a:lvl4pPr marL="1828800" lvl="3" indent="-319938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38"/>
              <a:buChar char="–"/>
              <a:defRPr sz="1798"/>
            </a:lvl4pPr>
            <a:lvl5pPr marL="2286000" lvl="4" indent="-319938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38"/>
              <a:buChar char="•"/>
              <a:defRPr sz="1798"/>
            </a:lvl5pPr>
            <a:lvl6pPr marL="2743200" lvl="5" indent="-34277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798"/>
              <a:buChar char="•"/>
              <a:defRPr sz="1798"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798"/>
              <a:buFont typeface="Calibri"/>
              <a:buNone/>
              <a:defRPr sz="1798"/>
            </a:lvl7pPr>
            <a:lvl8pPr marL="3657600" lvl="7" indent="-34277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8"/>
              <a:buChar char="•"/>
              <a:defRPr sz="1798"/>
            </a:lvl8pPr>
            <a:lvl9pPr marL="4114800" lvl="8" indent="-34277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8"/>
              <a:buChar char="•"/>
              <a:defRPr sz="1798"/>
            </a:lvl9pPr>
          </a:lstStyle>
          <a:p>
            <a:endParaRPr/>
          </a:p>
        </p:txBody>
      </p:sp>
      <p:sp>
        <p:nvSpPr>
          <p:cNvPr id="2426" name="Google Shape;2426;p261"/>
          <p:cNvSpPr txBox="1">
            <a:spLocks noGrp="1"/>
          </p:cNvSpPr>
          <p:nvPr>
            <p:ph type="dt" idx="10"/>
          </p:nvPr>
        </p:nvSpPr>
        <p:spPr>
          <a:xfrm>
            <a:off x="1625601" y="6172203"/>
            <a:ext cx="416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7" name="Google Shape;2427;p261"/>
          <p:cNvSpPr txBox="1">
            <a:spLocks noGrp="1"/>
          </p:cNvSpPr>
          <p:nvPr>
            <p:ph type="sldNum" idx="12"/>
          </p:nvPr>
        </p:nvSpPr>
        <p:spPr>
          <a:xfrm>
            <a:off x="711200" y="6172203"/>
            <a:ext cx="9144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748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Dark Blue">
  <p:cSld name="Quote Dark Blue">
    <p:bg>
      <p:bgPr>
        <a:solidFill>
          <a:schemeClr val="lt2"/>
        </a:solidFill>
        <a:effectLst/>
      </p:bgPr>
    </p:bg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7" name="Google Shape;1457;p201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7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58" name="Google Shape;1458;p201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9" name="Google Shape;1459;p201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60" name="Google Shape;1460;p201"/>
          <p:cNvSpPr/>
          <p:nvPr/>
        </p:nvSpPr>
        <p:spPr>
          <a:xfrm>
            <a:off x="476252" y="1296847"/>
            <a:ext cx="11238520" cy="3903978"/>
          </a:xfrm>
          <a:prstGeom prst="roundRect">
            <a:avLst>
              <a:gd name="adj" fmla="val 215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1" name="Google Shape;1461;p2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272" y="1368696"/>
            <a:ext cx="566383" cy="442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02302" y="4691326"/>
            <a:ext cx="529196" cy="442917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01"/>
          <p:cNvSpPr txBox="1">
            <a:spLocks noGrp="1"/>
          </p:cNvSpPr>
          <p:nvPr>
            <p:ph type="body" idx="1"/>
          </p:nvPr>
        </p:nvSpPr>
        <p:spPr>
          <a:xfrm>
            <a:off x="1867259" y="1811345"/>
            <a:ext cx="8486090" cy="287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0070C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8751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full bleed">
  <p:cSld name="Image full bleed"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0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66" name="Google Shape;1466;p202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67" name="Google Shape;1467;p202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8" name="Google Shape;1468;p202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82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no bleed">
  <p:cSld name="image no bleed"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0" name="Google Shape;1470;p203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71" name="Google Shape;1471;p203"/>
          <p:cNvSpPr txBox="1">
            <a:spLocks noGrp="1"/>
          </p:cNvSpPr>
          <p:nvPr>
            <p:ph type="body" idx="1"/>
          </p:nvPr>
        </p:nvSpPr>
        <p:spPr>
          <a:xfrm>
            <a:off x="755904" y="521208"/>
            <a:ext cx="10517716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solidFill>
                  <a:srgbClr val="067AB4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2" name="Google Shape;1472;p203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3" name="Google Shape;1473;p203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74" name="Google Shape;1474;p203"/>
          <p:cNvSpPr>
            <a:spLocks noGrp="1"/>
          </p:cNvSpPr>
          <p:nvPr>
            <p:ph type="pic" idx="2"/>
          </p:nvPr>
        </p:nvSpPr>
        <p:spPr>
          <a:xfrm>
            <a:off x="476747" y="1084266"/>
            <a:ext cx="11238507" cy="4973637"/>
          </a:xfrm>
          <a:prstGeom prst="roundRect">
            <a:avLst>
              <a:gd name="adj" fmla="val 207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0574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onservative globe">
  <p:cSld name="Title slide conservative globe"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177"/>
          <p:cNvSpPr txBox="1">
            <a:spLocks noGrp="1"/>
          </p:cNvSpPr>
          <p:nvPr>
            <p:ph type="subTitle" idx="1"/>
          </p:nvPr>
        </p:nvSpPr>
        <p:spPr>
          <a:xfrm>
            <a:off x="751418" y="3526778"/>
            <a:ext cx="10680700" cy="1879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>
                <a:solidFill>
                  <a:schemeClr val="dk2"/>
                </a:solidFill>
              </a:defRPr>
            </a:lvl1pPr>
            <a:lvl2pPr lvl="1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8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5" name="Google Shape;1285;p177"/>
          <p:cNvSpPr txBox="1">
            <a:spLocks noGrp="1"/>
          </p:cNvSpPr>
          <p:nvPr>
            <p:ph type="ctrTitle"/>
          </p:nvPr>
        </p:nvSpPr>
        <p:spPr>
          <a:xfrm>
            <a:off x="751418" y="2862930"/>
            <a:ext cx="10680700" cy="682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>
                <a:solidFill>
                  <a:schemeClr val="accent1"/>
                </a:solidFill>
              </a:defRPr>
            </a:lvl1pPr>
            <a:lvl2pPr lvl="1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6" name="Google Shape;1286;p177"/>
          <p:cNvSpPr txBox="1">
            <a:spLocks noGrp="1"/>
          </p:cNvSpPr>
          <p:nvPr>
            <p:ph type="ftr" idx="11"/>
          </p:nvPr>
        </p:nvSpPr>
        <p:spPr>
          <a:xfrm>
            <a:off x="757768" y="6465888"/>
            <a:ext cx="10674351" cy="39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69692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 3 side bleed">
  <p:cSld name="full image 3 side bleed"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204"/>
          <p:cNvSpPr>
            <a:spLocks noGrp="1"/>
          </p:cNvSpPr>
          <p:nvPr>
            <p:ph type="pic" idx="2"/>
          </p:nvPr>
        </p:nvSpPr>
        <p:spPr>
          <a:xfrm>
            <a:off x="-55475" y="1143000"/>
            <a:ext cx="12289083" cy="57150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000000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77" name="Google Shape;1477;p204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78" name="Google Shape;1478;p204"/>
          <p:cNvSpPr txBox="1">
            <a:spLocks noGrp="1"/>
          </p:cNvSpPr>
          <p:nvPr>
            <p:ph type="body" idx="1"/>
          </p:nvPr>
        </p:nvSpPr>
        <p:spPr>
          <a:xfrm>
            <a:off x="755904" y="521208"/>
            <a:ext cx="10517716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solidFill>
                  <a:srgbClr val="067AB4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9" name="Google Shape;1479;p204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0" name="Google Shape;1480;p204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897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mages bleeds">
  <p:cSld name="4 images bleeds"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p205"/>
          <p:cNvSpPr>
            <a:spLocks noGrp="1"/>
          </p:cNvSpPr>
          <p:nvPr>
            <p:ph type="pic" idx="2"/>
          </p:nvPr>
        </p:nvSpPr>
        <p:spPr>
          <a:xfrm>
            <a:off x="7985760" y="2468880"/>
            <a:ext cx="4206241" cy="43891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83" name="Google Shape;1483;p205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84" name="Google Shape;1484;p205"/>
          <p:cNvSpPr>
            <a:spLocks noGrp="1"/>
          </p:cNvSpPr>
          <p:nvPr>
            <p:ph type="pic" idx="3"/>
          </p:nvPr>
        </p:nvSpPr>
        <p:spPr>
          <a:xfrm>
            <a:off x="0" y="0"/>
            <a:ext cx="7839456" cy="428853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5" name="Google Shape;1485;p205"/>
          <p:cNvSpPr>
            <a:spLocks noGrp="1"/>
          </p:cNvSpPr>
          <p:nvPr>
            <p:ph type="pic" idx="4"/>
          </p:nvPr>
        </p:nvSpPr>
        <p:spPr>
          <a:xfrm>
            <a:off x="7985760" y="0"/>
            <a:ext cx="4206241" cy="235915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6" name="Google Shape;1486;p205"/>
          <p:cNvSpPr>
            <a:spLocks noGrp="1"/>
          </p:cNvSpPr>
          <p:nvPr>
            <p:ph type="pic" idx="5"/>
          </p:nvPr>
        </p:nvSpPr>
        <p:spPr>
          <a:xfrm>
            <a:off x="0" y="4398264"/>
            <a:ext cx="7839456" cy="245973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7" name="Google Shape;1487;p205"/>
          <p:cNvSpPr>
            <a:spLocks noGrp="1"/>
          </p:cNvSpPr>
          <p:nvPr>
            <p:ph type="title"/>
          </p:nvPr>
        </p:nvSpPr>
        <p:spPr>
          <a:xfrm>
            <a:off x="513847" y="496358"/>
            <a:ext cx="11178494" cy="566362"/>
          </a:xfrm>
          <a:prstGeom prst="roundRect">
            <a:avLst>
              <a:gd name="adj" fmla="val 137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8" name="Google Shape;1488;p205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9" name="Google Shape;1489;p205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929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ages bleeds">
  <p:cSld name="3 images bleeds"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206"/>
          <p:cNvSpPr>
            <a:spLocks noGrp="1"/>
          </p:cNvSpPr>
          <p:nvPr>
            <p:ph type="pic" idx="2"/>
          </p:nvPr>
        </p:nvSpPr>
        <p:spPr>
          <a:xfrm>
            <a:off x="5566915" y="4398264"/>
            <a:ext cx="6625087" cy="245973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92" name="Google Shape;1492;p206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93" name="Google Shape;1493;p206"/>
          <p:cNvSpPr>
            <a:spLocks noGrp="1"/>
          </p:cNvSpPr>
          <p:nvPr>
            <p:ph type="pic" idx="3"/>
          </p:nvPr>
        </p:nvSpPr>
        <p:spPr>
          <a:xfrm>
            <a:off x="0" y="0"/>
            <a:ext cx="12192000" cy="428853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4" name="Google Shape;1494;p206"/>
          <p:cNvSpPr>
            <a:spLocks noGrp="1"/>
          </p:cNvSpPr>
          <p:nvPr>
            <p:ph type="pic" idx="4"/>
          </p:nvPr>
        </p:nvSpPr>
        <p:spPr>
          <a:xfrm>
            <a:off x="2" y="4398264"/>
            <a:ext cx="5394385" cy="245973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5" name="Google Shape;1495;p206"/>
          <p:cNvSpPr>
            <a:spLocks noGrp="1"/>
          </p:cNvSpPr>
          <p:nvPr>
            <p:ph type="title"/>
          </p:nvPr>
        </p:nvSpPr>
        <p:spPr>
          <a:xfrm>
            <a:off x="513847" y="496358"/>
            <a:ext cx="11178494" cy="566362"/>
          </a:xfrm>
          <a:prstGeom prst="roundRect">
            <a:avLst>
              <a:gd name="adj" fmla="val 137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6" name="Google Shape;1496;p206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7" name="Google Shape;1497;p206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081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mages, no bleed">
  <p:cSld name="4 images, no bleed"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9" name="Google Shape;1499;p207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500" name="Google Shape;1500;p207"/>
          <p:cNvSpPr txBox="1">
            <a:spLocks noGrp="1"/>
          </p:cNvSpPr>
          <p:nvPr>
            <p:ph type="body" idx="1"/>
          </p:nvPr>
        </p:nvSpPr>
        <p:spPr>
          <a:xfrm>
            <a:off x="755904" y="521208"/>
            <a:ext cx="10517716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solidFill>
                  <a:srgbClr val="067AB4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1" name="Google Shape;1501;p207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2" name="Google Shape;1502;p207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03" name="Google Shape;1503;p207"/>
          <p:cNvSpPr>
            <a:spLocks noGrp="1"/>
          </p:cNvSpPr>
          <p:nvPr>
            <p:ph type="pic" idx="2"/>
          </p:nvPr>
        </p:nvSpPr>
        <p:spPr>
          <a:xfrm>
            <a:off x="476749" y="1084270"/>
            <a:ext cx="5639913" cy="2854325"/>
          </a:xfrm>
          <a:prstGeom prst="roundRect">
            <a:avLst>
              <a:gd name="adj" fmla="val 343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4" name="Google Shape;1504;p207"/>
          <p:cNvSpPr>
            <a:spLocks noGrp="1"/>
          </p:cNvSpPr>
          <p:nvPr>
            <p:ph type="pic" idx="3"/>
          </p:nvPr>
        </p:nvSpPr>
        <p:spPr>
          <a:xfrm>
            <a:off x="6249993" y="1084264"/>
            <a:ext cx="5464780" cy="2276070"/>
          </a:xfrm>
          <a:prstGeom prst="roundRect">
            <a:avLst>
              <a:gd name="adj" fmla="val 343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5" name="Google Shape;1505;p207"/>
          <p:cNvSpPr>
            <a:spLocks noGrp="1"/>
          </p:cNvSpPr>
          <p:nvPr>
            <p:ph type="pic" idx="4"/>
          </p:nvPr>
        </p:nvSpPr>
        <p:spPr>
          <a:xfrm>
            <a:off x="6249993" y="3457417"/>
            <a:ext cx="5464780" cy="2599747"/>
          </a:xfrm>
          <a:prstGeom prst="roundRect">
            <a:avLst>
              <a:gd name="adj" fmla="val 343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6" name="Google Shape;1506;p207"/>
          <p:cNvSpPr>
            <a:spLocks noGrp="1"/>
          </p:cNvSpPr>
          <p:nvPr>
            <p:ph type="pic" idx="5"/>
          </p:nvPr>
        </p:nvSpPr>
        <p:spPr>
          <a:xfrm>
            <a:off x="476749" y="4038625"/>
            <a:ext cx="5639913" cy="2018532"/>
          </a:xfrm>
          <a:prstGeom prst="roundRect">
            <a:avLst>
              <a:gd name="adj" fmla="val 3435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95826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mages,  text center">
  <p:cSld name="4 images,  text center"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8" name="Google Shape;1508;p208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509" name="Google Shape;1509;p208"/>
          <p:cNvSpPr txBox="1">
            <a:spLocks noGrp="1"/>
          </p:cNvSpPr>
          <p:nvPr>
            <p:ph type="body" idx="1"/>
          </p:nvPr>
        </p:nvSpPr>
        <p:spPr>
          <a:xfrm>
            <a:off x="755904" y="521208"/>
            <a:ext cx="10517716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solidFill>
                  <a:srgbClr val="067AB4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0" name="Google Shape;1510;p208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1" name="Google Shape;1511;p208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12" name="Google Shape;1512;p208"/>
          <p:cNvSpPr/>
          <p:nvPr/>
        </p:nvSpPr>
        <p:spPr>
          <a:xfrm>
            <a:off x="476250" y="1084440"/>
            <a:ext cx="5547361" cy="2432304"/>
          </a:xfrm>
          <a:prstGeom prst="roundRect">
            <a:avLst>
              <a:gd name="adj" fmla="val 311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Drag picture to placeholder or click icon to add</a:t>
            </a:r>
            <a:endParaRPr sz="12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3" name="Google Shape;1513;p208"/>
          <p:cNvSpPr/>
          <p:nvPr/>
        </p:nvSpPr>
        <p:spPr>
          <a:xfrm>
            <a:off x="6167410" y="1084440"/>
            <a:ext cx="5547361" cy="2432304"/>
          </a:xfrm>
          <a:prstGeom prst="roundRect">
            <a:avLst>
              <a:gd name="adj" fmla="val 311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Drag picture to placeholder or click icon to add</a:t>
            </a:r>
            <a:endParaRPr sz="12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4" name="Google Shape;1514;p208"/>
          <p:cNvSpPr/>
          <p:nvPr/>
        </p:nvSpPr>
        <p:spPr>
          <a:xfrm>
            <a:off x="476250" y="3624854"/>
            <a:ext cx="5547361" cy="2432304"/>
          </a:xfrm>
          <a:prstGeom prst="roundRect">
            <a:avLst>
              <a:gd name="adj" fmla="val 311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Drag picture to placeholder or click icon to add</a:t>
            </a:r>
            <a:endParaRPr sz="12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5" name="Google Shape;1515;p208"/>
          <p:cNvSpPr/>
          <p:nvPr/>
        </p:nvSpPr>
        <p:spPr>
          <a:xfrm>
            <a:off x="6167410" y="3624854"/>
            <a:ext cx="5547361" cy="2432304"/>
          </a:xfrm>
          <a:prstGeom prst="roundRect">
            <a:avLst>
              <a:gd name="adj" fmla="val 311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Drag picture to placeholder or click icon to add</a:t>
            </a:r>
            <a:endParaRPr sz="12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6" name="Google Shape;1516;p208"/>
          <p:cNvSpPr/>
          <p:nvPr/>
        </p:nvSpPr>
        <p:spPr>
          <a:xfrm>
            <a:off x="3419282" y="3067764"/>
            <a:ext cx="5342123" cy="1027422"/>
          </a:xfrm>
          <a:prstGeom prst="roundRect">
            <a:avLst>
              <a:gd name="adj" fmla="val 606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7" name="Google Shape;1517;p208"/>
          <p:cNvSpPr>
            <a:spLocks noGrp="1"/>
          </p:cNvSpPr>
          <p:nvPr>
            <p:ph type="body" idx="2"/>
          </p:nvPr>
        </p:nvSpPr>
        <p:spPr>
          <a:xfrm>
            <a:off x="3419282" y="3110504"/>
            <a:ext cx="5342123" cy="1028700"/>
          </a:xfrm>
          <a:prstGeom prst="roundRect">
            <a:avLst>
              <a:gd name="adj" fmla="val 8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31259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 + 1 Column 2 sections: Orange">
  <p:cSld name="full Image + 1 Column 2 sections: Orange">
    <p:bg>
      <p:bgPr>
        <a:solidFill>
          <a:schemeClr val="dk1"/>
        </a:solidFill>
        <a:effectLst/>
      </p:bgPr>
    </p:bg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9" name="Google Shape;1519;p209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520" name="Google Shape;1520;p20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1" name="Google Shape;1521;p209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2" name="Google Shape;1522;p209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23" name="Google Shape;1523;p209"/>
          <p:cNvSpPr>
            <a:spLocks noGrp="1"/>
          </p:cNvSpPr>
          <p:nvPr>
            <p:ph type="body" idx="1"/>
          </p:nvPr>
        </p:nvSpPr>
        <p:spPr>
          <a:xfrm>
            <a:off x="449100" y="358782"/>
            <a:ext cx="3144937" cy="1789113"/>
          </a:xfrm>
          <a:prstGeom prst="roundRect">
            <a:avLst>
              <a:gd name="adj" fmla="val 557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4" name="Google Shape;1524;p209"/>
          <p:cNvSpPr>
            <a:spLocks noGrp="1"/>
          </p:cNvSpPr>
          <p:nvPr>
            <p:ph type="body" idx="3"/>
          </p:nvPr>
        </p:nvSpPr>
        <p:spPr>
          <a:xfrm>
            <a:off x="454864" y="2282053"/>
            <a:ext cx="3144937" cy="3765064"/>
          </a:xfrm>
          <a:prstGeom prst="roundRect">
            <a:avLst>
              <a:gd name="adj" fmla="val 557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61043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full Image + 1 Column 2 sections: Blue">
  <p:cSld name=" full Image + 1 Column 2 sections: Blue">
    <p:bg>
      <p:bgPr>
        <a:solidFill>
          <a:schemeClr val="dk1"/>
        </a:solidFill>
        <a:effectLst/>
      </p:bgPr>
    </p:bg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6" name="Google Shape;1526;p210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527" name="Google Shape;1527;p21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8" name="Google Shape;1528;p210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9" name="Google Shape;1529;p210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30" name="Google Shape;1530;p210"/>
          <p:cNvSpPr>
            <a:spLocks noGrp="1"/>
          </p:cNvSpPr>
          <p:nvPr>
            <p:ph type="body" idx="1"/>
          </p:nvPr>
        </p:nvSpPr>
        <p:spPr>
          <a:xfrm>
            <a:off x="449100" y="358782"/>
            <a:ext cx="3144937" cy="1789113"/>
          </a:xfrm>
          <a:prstGeom prst="roundRect">
            <a:avLst>
              <a:gd name="adj" fmla="val 557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1" name="Google Shape;1531;p210"/>
          <p:cNvSpPr>
            <a:spLocks noGrp="1"/>
          </p:cNvSpPr>
          <p:nvPr>
            <p:ph type="body" idx="3"/>
          </p:nvPr>
        </p:nvSpPr>
        <p:spPr>
          <a:xfrm>
            <a:off x="454864" y="2282053"/>
            <a:ext cx="3144937" cy="3765064"/>
          </a:xfrm>
          <a:prstGeom prst="roundRect">
            <a:avLst>
              <a:gd name="adj" fmla="val 557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9405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full Image + 1 Column 2 sections:  Green">
  <p:cSld name=" full Image + 1 Column 2 sections:  Green">
    <p:bg>
      <p:bgPr>
        <a:solidFill>
          <a:schemeClr val="dk1"/>
        </a:solidFill>
        <a:effectLst/>
      </p:bgPr>
    </p:bg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21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34" name="Google Shape;1534;p211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535" name="Google Shape;1535;p211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6" name="Google Shape;1536;p211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37" name="Google Shape;1537;p211"/>
          <p:cNvSpPr>
            <a:spLocks noGrp="1"/>
          </p:cNvSpPr>
          <p:nvPr>
            <p:ph type="body" idx="1"/>
          </p:nvPr>
        </p:nvSpPr>
        <p:spPr>
          <a:xfrm>
            <a:off x="449100" y="358782"/>
            <a:ext cx="3144937" cy="1789113"/>
          </a:xfrm>
          <a:prstGeom prst="roundRect">
            <a:avLst>
              <a:gd name="adj" fmla="val 557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8" name="Google Shape;1538;p211"/>
          <p:cNvSpPr>
            <a:spLocks noGrp="1"/>
          </p:cNvSpPr>
          <p:nvPr>
            <p:ph type="body" idx="3"/>
          </p:nvPr>
        </p:nvSpPr>
        <p:spPr>
          <a:xfrm>
            <a:off x="454864" y="2282053"/>
            <a:ext cx="3144937" cy="3765064"/>
          </a:xfrm>
          <a:prstGeom prst="roundRect">
            <a:avLst>
              <a:gd name="adj" fmla="val 557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23891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+ image right">
  <p:cSld name="Text slide + image right">
    <p:bg>
      <p:bgPr>
        <a:solidFill>
          <a:schemeClr val="lt2"/>
        </a:solidFill>
        <a:effectLst/>
      </p:bgPr>
    </p:bg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p212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1" name="Google Shape;1541;p212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42" name="Google Shape;1542;p212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3" name="Google Shape;1543;p212"/>
          <p:cNvSpPr>
            <a:spLocks noGrp="1"/>
          </p:cNvSpPr>
          <p:nvPr>
            <p:ph type="pic" idx="2"/>
          </p:nvPr>
        </p:nvSpPr>
        <p:spPr>
          <a:xfrm>
            <a:off x="6142008" y="1286001"/>
            <a:ext cx="5224134" cy="4652837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4" name="Google Shape;1544;p212"/>
          <p:cNvSpPr/>
          <p:nvPr/>
        </p:nvSpPr>
        <p:spPr>
          <a:xfrm>
            <a:off x="476250" y="1286001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5" name="Google Shape;1545;p212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546" name="Google Shape;1546;p212"/>
          <p:cNvSpPr txBox="1">
            <a:spLocks noGrp="1"/>
          </p:cNvSpPr>
          <p:nvPr>
            <p:ph type="body" idx="1"/>
          </p:nvPr>
        </p:nvSpPr>
        <p:spPr>
          <a:xfrm>
            <a:off x="782088" y="1484313"/>
            <a:ext cx="4942504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7631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+ image left">
  <p:cSld name="Text slide + image left">
    <p:bg>
      <p:bgPr>
        <a:solidFill>
          <a:schemeClr val="lt2"/>
        </a:solidFill>
        <a:effectLst/>
      </p:bgPr>
    </p:bg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p213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9" name="Google Shape;1549;p213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50" name="Google Shape;1550;p213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1" name="Google Shape;1551;p213"/>
          <p:cNvSpPr>
            <a:spLocks noGrp="1"/>
          </p:cNvSpPr>
          <p:nvPr>
            <p:ph type="pic" idx="2"/>
          </p:nvPr>
        </p:nvSpPr>
        <p:spPr>
          <a:xfrm>
            <a:off x="476250" y="1286001"/>
            <a:ext cx="5224134" cy="4652837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2" name="Google Shape;1552;p213"/>
          <p:cNvSpPr/>
          <p:nvPr/>
        </p:nvSpPr>
        <p:spPr>
          <a:xfrm>
            <a:off x="6211136" y="1286001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3" name="Google Shape;1553;p213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554" name="Google Shape;1554;p213"/>
          <p:cNvSpPr txBox="1">
            <a:spLocks noGrp="1"/>
          </p:cNvSpPr>
          <p:nvPr>
            <p:ph type="body" idx="1"/>
          </p:nvPr>
        </p:nvSpPr>
        <p:spPr>
          <a:xfrm>
            <a:off x="6463579" y="1474123"/>
            <a:ext cx="4960074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44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Orange 1">
  <p:cSld name="Title Slide Orange 1"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8" name="Google Shape;1288;p1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9" name="Google Shape;1289;p178"/>
          <p:cNvPicPr preferRelativeResize="0"/>
          <p:nvPr/>
        </p:nvPicPr>
        <p:blipFill rotWithShape="1">
          <a:blip r:embed="rId3">
            <a:alphaModFix/>
          </a:blip>
          <a:srcRect r="3573" b="3586"/>
          <a:stretch/>
        </p:blipFill>
        <p:spPr>
          <a:xfrm>
            <a:off x="9677" y="6497"/>
            <a:ext cx="12182581" cy="6851507"/>
          </a:xfrm>
          <a:prstGeom prst="rect">
            <a:avLst/>
          </a:prstGeom>
          <a:noFill/>
          <a:ln>
            <a:noFill/>
          </a:ln>
        </p:spPr>
      </p:pic>
      <p:sp>
        <p:nvSpPr>
          <p:cNvPr id="1290" name="Google Shape;1290;p178"/>
          <p:cNvSpPr txBox="1">
            <a:spLocks noGrp="1"/>
          </p:cNvSpPr>
          <p:nvPr>
            <p:ph type="ftr" idx="11"/>
          </p:nvPr>
        </p:nvSpPr>
        <p:spPr>
          <a:xfrm>
            <a:off x="1219205" y="6334573"/>
            <a:ext cx="5490668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1" name="Google Shape;1291;p178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92" name="Google Shape;1292;p178"/>
          <p:cNvSpPr txBox="1">
            <a:spLocks noGrp="1"/>
          </p:cNvSpPr>
          <p:nvPr>
            <p:ph type="body" idx="1"/>
          </p:nvPr>
        </p:nvSpPr>
        <p:spPr>
          <a:xfrm>
            <a:off x="894695" y="1185888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3" name="Google Shape;1293;p178"/>
          <p:cNvSpPr txBox="1">
            <a:spLocks noGrp="1"/>
          </p:cNvSpPr>
          <p:nvPr>
            <p:ph type="body" idx="2"/>
          </p:nvPr>
        </p:nvSpPr>
        <p:spPr>
          <a:xfrm>
            <a:off x="894696" y="2186006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64728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two columns">
  <p:cSld name="text slide two columns">
    <p:bg>
      <p:bgPr>
        <a:solidFill>
          <a:schemeClr val="lt2"/>
        </a:solidFill>
        <a:effectLst/>
      </p:bgPr>
    </p:bg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214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7" name="Google Shape;1557;p214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58" name="Google Shape;1558;p214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9" name="Google Shape;1559;p214"/>
          <p:cNvSpPr/>
          <p:nvPr/>
        </p:nvSpPr>
        <p:spPr>
          <a:xfrm>
            <a:off x="476250" y="1286001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0" name="Google Shape;1560;p214"/>
          <p:cNvSpPr/>
          <p:nvPr/>
        </p:nvSpPr>
        <p:spPr>
          <a:xfrm>
            <a:off x="6211136" y="1286001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1" name="Google Shape;1561;p214"/>
          <p:cNvSpPr txBox="1">
            <a:spLocks noGrp="1"/>
          </p:cNvSpPr>
          <p:nvPr>
            <p:ph type="body" idx="1"/>
          </p:nvPr>
        </p:nvSpPr>
        <p:spPr>
          <a:xfrm>
            <a:off x="6521725" y="1474123"/>
            <a:ext cx="4901929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2" name="Google Shape;1562;p214"/>
          <p:cNvSpPr txBox="1">
            <a:spLocks noGrp="1"/>
          </p:cNvSpPr>
          <p:nvPr>
            <p:ph type="body" idx="2"/>
          </p:nvPr>
        </p:nvSpPr>
        <p:spPr>
          <a:xfrm>
            <a:off x="763134" y="1478512"/>
            <a:ext cx="4917874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92470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two columns with accent header">
  <p:cSld name="text slide two columns with accent header">
    <p:bg>
      <p:bgPr>
        <a:solidFill>
          <a:schemeClr val="lt2"/>
        </a:solid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4" name="Google Shape;1564;p215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565" name="Google Shape;1565;p215"/>
          <p:cNvSpPr/>
          <p:nvPr/>
        </p:nvSpPr>
        <p:spPr>
          <a:xfrm>
            <a:off x="476250" y="1286001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6" name="Google Shape;1566;p215"/>
          <p:cNvSpPr/>
          <p:nvPr/>
        </p:nvSpPr>
        <p:spPr>
          <a:xfrm>
            <a:off x="6211136" y="1286001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7" name="Google Shape;1567;p215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8" name="Google Shape;1568;p215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69" name="Google Shape;1569;p215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0" name="Google Shape;1570;p215"/>
          <p:cNvSpPr/>
          <p:nvPr/>
        </p:nvSpPr>
        <p:spPr>
          <a:xfrm>
            <a:off x="476250" y="1286001"/>
            <a:ext cx="5503635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1" name="Google Shape;1571;p215"/>
          <p:cNvSpPr/>
          <p:nvPr/>
        </p:nvSpPr>
        <p:spPr>
          <a:xfrm>
            <a:off x="6211136" y="1286001"/>
            <a:ext cx="5503635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2" name="Google Shape;1572;p215"/>
          <p:cNvSpPr txBox="1">
            <a:spLocks noGrp="1"/>
          </p:cNvSpPr>
          <p:nvPr>
            <p:ph type="body" idx="1"/>
          </p:nvPr>
        </p:nvSpPr>
        <p:spPr>
          <a:xfrm>
            <a:off x="6521725" y="1691833"/>
            <a:ext cx="4901929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3" name="Google Shape;1573;p215"/>
          <p:cNvSpPr txBox="1">
            <a:spLocks noGrp="1"/>
          </p:cNvSpPr>
          <p:nvPr>
            <p:ph type="body" idx="2"/>
          </p:nvPr>
        </p:nvSpPr>
        <p:spPr>
          <a:xfrm>
            <a:off x="763134" y="1696222"/>
            <a:ext cx="4917874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56420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+ quote Green">
  <p:cSld name="text slide + quote Green">
    <p:bg>
      <p:bgPr>
        <a:solidFill>
          <a:schemeClr val="lt2"/>
        </a:solidFill>
        <a:effectLst/>
      </p:bgPr>
    </p:bg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5" name="Google Shape;1575;p216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576" name="Google Shape;1576;p216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7" name="Google Shape;1577;p216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78" name="Google Shape;1578;p216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16"/>
          <p:cNvSpPr/>
          <p:nvPr/>
        </p:nvSpPr>
        <p:spPr>
          <a:xfrm>
            <a:off x="6211136" y="1286001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0" name="Google Shape;1580;p216"/>
          <p:cNvSpPr/>
          <p:nvPr/>
        </p:nvSpPr>
        <p:spPr>
          <a:xfrm>
            <a:off x="471892" y="1313089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1" name="Google Shape;1581;p2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9198" y="1392809"/>
            <a:ext cx="566383" cy="442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2" name="Google Shape;1582;p2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10648" y="5422454"/>
            <a:ext cx="529196" cy="442918"/>
          </a:xfrm>
          <a:prstGeom prst="rect">
            <a:avLst/>
          </a:prstGeom>
          <a:noFill/>
          <a:ln>
            <a:noFill/>
          </a:ln>
        </p:spPr>
      </p:pic>
      <p:sp>
        <p:nvSpPr>
          <p:cNvPr id="1583" name="Google Shape;1583;p216"/>
          <p:cNvSpPr txBox="1">
            <a:spLocks noGrp="1"/>
          </p:cNvSpPr>
          <p:nvPr>
            <p:ph type="body" idx="1"/>
          </p:nvPr>
        </p:nvSpPr>
        <p:spPr>
          <a:xfrm>
            <a:off x="763131" y="1478512"/>
            <a:ext cx="4946931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4" name="Google Shape;1584;p216"/>
          <p:cNvSpPr txBox="1">
            <a:spLocks noGrp="1"/>
          </p:cNvSpPr>
          <p:nvPr>
            <p:ph type="body" idx="2"/>
          </p:nvPr>
        </p:nvSpPr>
        <p:spPr>
          <a:xfrm>
            <a:off x="6827796" y="1811338"/>
            <a:ext cx="4345328" cy="3599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38827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+ quote blue">
  <p:cSld name="text slide + quote blue">
    <p:bg>
      <p:bgPr>
        <a:solidFill>
          <a:schemeClr val="lt2"/>
        </a:solidFill>
        <a:effectLst/>
      </p:bgPr>
    </p:bg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6" name="Google Shape;1586;p217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587" name="Google Shape;1587;p217"/>
          <p:cNvSpPr/>
          <p:nvPr/>
        </p:nvSpPr>
        <p:spPr>
          <a:xfrm>
            <a:off x="6211136" y="1286001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8" name="Google Shape;1588;p217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9" name="Google Shape;1589;p217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90" name="Google Shape;1590;p217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1" name="Google Shape;1591;p217"/>
          <p:cNvSpPr/>
          <p:nvPr/>
        </p:nvSpPr>
        <p:spPr>
          <a:xfrm>
            <a:off x="471892" y="1313089"/>
            <a:ext cx="5503635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2" name="Google Shape;1592;p2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9198" y="1403263"/>
            <a:ext cx="566383" cy="442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3" name="Google Shape;1593;p2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05464" y="5426689"/>
            <a:ext cx="529196" cy="442917"/>
          </a:xfrm>
          <a:prstGeom prst="rect">
            <a:avLst/>
          </a:prstGeom>
          <a:noFill/>
          <a:ln>
            <a:noFill/>
          </a:ln>
        </p:spPr>
      </p:pic>
      <p:sp>
        <p:nvSpPr>
          <p:cNvPr id="1594" name="Google Shape;1594;p217"/>
          <p:cNvSpPr txBox="1">
            <a:spLocks noGrp="1"/>
          </p:cNvSpPr>
          <p:nvPr>
            <p:ph type="body" idx="1"/>
          </p:nvPr>
        </p:nvSpPr>
        <p:spPr>
          <a:xfrm>
            <a:off x="763131" y="1478512"/>
            <a:ext cx="4946931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5" name="Google Shape;1595;p217"/>
          <p:cNvSpPr txBox="1">
            <a:spLocks noGrp="1"/>
          </p:cNvSpPr>
          <p:nvPr>
            <p:ph type="body" idx="2"/>
          </p:nvPr>
        </p:nvSpPr>
        <p:spPr>
          <a:xfrm>
            <a:off x="6827796" y="1811338"/>
            <a:ext cx="4345328" cy="3599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57341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4 boxes">
  <p:cSld name="text slide 4 boxes">
    <p:bg>
      <p:bgPr>
        <a:solidFill>
          <a:schemeClr val="lt2"/>
        </a:solidFill>
        <a:effectLst/>
      </p:bgPr>
    </p:bg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" name="Google Shape;1597;p218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598" name="Google Shape;1598;p218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9" name="Google Shape;1599;p218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00" name="Google Shape;1600;p218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1" name="Google Shape;1601;p218"/>
          <p:cNvSpPr/>
          <p:nvPr/>
        </p:nvSpPr>
        <p:spPr>
          <a:xfrm>
            <a:off x="476250" y="1084440"/>
            <a:ext cx="5547361" cy="2432304"/>
          </a:xfrm>
          <a:prstGeom prst="roundRect">
            <a:avLst>
              <a:gd name="adj" fmla="val 311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82875" tIns="91425" rIns="18287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2" name="Google Shape;1602;p218"/>
          <p:cNvSpPr/>
          <p:nvPr/>
        </p:nvSpPr>
        <p:spPr>
          <a:xfrm>
            <a:off x="6167410" y="1084440"/>
            <a:ext cx="5547361" cy="2432304"/>
          </a:xfrm>
          <a:prstGeom prst="roundRect">
            <a:avLst>
              <a:gd name="adj" fmla="val 311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82875" tIns="91425" rIns="18287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3" name="Google Shape;1603;p218"/>
          <p:cNvSpPr/>
          <p:nvPr/>
        </p:nvSpPr>
        <p:spPr>
          <a:xfrm>
            <a:off x="476250" y="3624854"/>
            <a:ext cx="5547361" cy="2432304"/>
          </a:xfrm>
          <a:prstGeom prst="roundRect">
            <a:avLst>
              <a:gd name="adj" fmla="val 311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82875" tIns="91425" rIns="18287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4" name="Google Shape;1604;p218"/>
          <p:cNvSpPr/>
          <p:nvPr/>
        </p:nvSpPr>
        <p:spPr>
          <a:xfrm>
            <a:off x="6167410" y="3624854"/>
            <a:ext cx="5547361" cy="2432304"/>
          </a:xfrm>
          <a:prstGeom prst="roundRect">
            <a:avLst>
              <a:gd name="adj" fmla="val 3111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82875" tIns="91425" rIns="18287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5" name="Google Shape;1605;p218"/>
          <p:cNvSpPr txBox="1">
            <a:spLocks noGrp="1"/>
          </p:cNvSpPr>
          <p:nvPr>
            <p:ph type="body" idx="1"/>
          </p:nvPr>
        </p:nvSpPr>
        <p:spPr>
          <a:xfrm>
            <a:off x="763135" y="1286002"/>
            <a:ext cx="4975990" cy="214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6" name="Google Shape;1606;p218"/>
          <p:cNvSpPr txBox="1">
            <a:spLocks noGrp="1"/>
          </p:cNvSpPr>
          <p:nvPr>
            <p:ph type="body" idx="2"/>
          </p:nvPr>
        </p:nvSpPr>
        <p:spPr>
          <a:xfrm>
            <a:off x="6447163" y="1288894"/>
            <a:ext cx="4976488" cy="214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7" name="Google Shape;1607;p218"/>
          <p:cNvSpPr txBox="1">
            <a:spLocks noGrp="1"/>
          </p:cNvSpPr>
          <p:nvPr>
            <p:ph type="body" idx="3"/>
          </p:nvPr>
        </p:nvSpPr>
        <p:spPr>
          <a:xfrm>
            <a:off x="768056" y="3766176"/>
            <a:ext cx="4971064" cy="214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8" name="Google Shape;1608;p218"/>
          <p:cNvSpPr txBox="1">
            <a:spLocks noGrp="1"/>
          </p:cNvSpPr>
          <p:nvPr>
            <p:ph type="body" idx="4"/>
          </p:nvPr>
        </p:nvSpPr>
        <p:spPr>
          <a:xfrm>
            <a:off x="6452088" y="3769068"/>
            <a:ext cx="4971563" cy="214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63813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3 columns">
  <p:cSld name="text slide 3 columns">
    <p:bg>
      <p:bgPr>
        <a:solidFill>
          <a:schemeClr val="lt2"/>
        </a:solidFill>
        <a:effectLst/>
      </p:bgPr>
    </p:bg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0" name="Google Shape;1610;p219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611" name="Google Shape;1611;p219"/>
          <p:cNvSpPr/>
          <p:nvPr/>
        </p:nvSpPr>
        <p:spPr>
          <a:xfrm>
            <a:off x="8180736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2" name="Google Shape;1612;p219"/>
          <p:cNvSpPr/>
          <p:nvPr/>
        </p:nvSpPr>
        <p:spPr>
          <a:xfrm>
            <a:off x="4312306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3" name="Google Shape;1613;p219"/>
          <p:cNvSpPr/>
          <p:nvPr/>
        </p:nvSpPr>
        <p:spPr>
          <a:xfrm>
            <a:off x="476252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4" name="Google Shape;1614;p219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5" name="Google Shape;1615;p219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16" name="Google Shape;1616;p219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7" name="Google Shape;1617;p219"/>
          <p:cNvSpPr txBox="1">
            <a:spLocks noGrp="1"/>
          </p:cNvSpPr>
          <p:nvPr>
            <p:ph type="body" idx="1"/>
          </p:nvPr>
        </p:nvSpPr>
        <p:spPr>
          <a:xfrm>
            <a:off x="763132" y="1455174"/>
            <a:ext cx="3058107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8" name="Google Shape;1618;p219"/>
          <p:cNvSpPr txBox="1">
            <a:spLocks noGrp="1"/>
          </p:cNvSpPr>
          <p:nvPr>
            <p:ph type="body" idx="2"/>
          </p:nvPr>
        </p:nvSpPr>
        <p:spPr>
          <a:xfrm>
            <a:off x="4590374" y="1455174"/>
            <a:ext cx="3037572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9" name="Google Shape;1619;p219"/>
          <p:cNvSpPr txBox="1">
            <a:spLocks noGrp="1"/>
          </p:cNvSpPr>
          <p:nvPr>
            <p:ph type="body" idx="3"/>
          </p:nvPr>
        </p:nvSpPr>
        <p:spPr>
          <a:xfrm>
            <a:off x="8453667" y="1455174"/>
            <a:ext cx="3082693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00421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3 columns progression op1">
  <p:cSld name="text slide 3 columns progression op1">
    <p:bg>
      <p:bgPr>
        <a:solidFill>
          <a:schemeClr val="lt2"/>
        </a:solidFill>
        <a:effectLst/>
      </p:bgPr>
    </p:bg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1" name="Google Shape;1621;p220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622" name="Google Shape;1622;p220"/>
          <p:cNvSpPr/>
          <p:nvPr/>
        </p:nvSpPr>
        <p:spPr>
          <a:xfrm>
            <a:off x="8180736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3" name="Google Shape;1623;p220"/>
          <p:cNvSpPr/>
          <p:nvPr/>
        </p:nvSpPr>
        <p:spPr>
          <a:xfrm>
            <a:off x="4312306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4" name="Google Shape;1624;p220"/>
          <p:cNvSpPr/>
          <p:nvPr/>
        </p:nvSpPr>
        <p:spPr>
          <a:xfrm>
            <a:off x="476252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5" name="Google Shape;1625;p220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6" name="Google Shape;1626;p220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27" name="Google Shape;1627;p220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8" name="Google Shape;1628;p220"/>
          <p:cNvSpPr/>
          <p:nvPr/>
        </p:nvSpPr>
        <p:spPr>
          <a:xfrm>
            <a:off x="476252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9" name="Google Shape;1629;p220"/>
          <p:cNvSpPr/>
          <p:nvPr/>
        </p:nvSpPr>
        <p:spPr>
          <a:xfrm>
            <a:off x="4325370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0" name="Google Shape;1630;p220"/>
          <p:cNvSpPr/>
          <p:nvPr/>
        </p:nvSpPr>
        <p:spPr>
          <a:xfrm>
            <a:off x="8189996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31" name="Google Shape;1631;p220"/>
          <p:cNvGrpSpPr/>
          <p:nvPr/>
        </p:nvGrpSpPr>
        <p:grpSpPr>
          <a:xfrm>
            <a:off x="3881402" y="3319733"/>
            <a:ext cx="624766" cy="624114"/>
            <a:chOff x="2788280" y="3319733"/>
            <a:chExt cx="624114" cy="624114"/>
          </a:xfrm>
        </p:grpSpPr>
        <p:sp>
          <p:nvSpPr>
            <p:cNvPr id="1632" name="Google Shape;1632;p220"/>
            <p:cNvSpPr/>
            <p:nvPr/>
          </p:nvSpPr>
          <p:spPr>
            <a:xfrm>
              <a:off x="2788280" y="3319733"/>
              <a:ext cx="624114" cy="624114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33" name="Google Shape;1633;p2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99956" y="3404617"/>
              <a:ext cx="447400" cy="46337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34" name="Google Shape;1634;p220"/>
          <p:cNvGrpSpPr/>
          <p:nvPr/>
        </p:nvGrpSpPr>
        <p:grpSpPr>
          <a:xfrm>
            <a:off x="7716983" y="3319733"/>
            <a:ext cx="624766" cy="624114"/>
            <a:chOff x="2788280" y="3319733"/>
            <a:chExt cx="624114" cy="624114"/>
          </a:xfrm>
        </p:grpSpPr>
        <p:sp>
          <p:nvSpPr>
            <p:cNvPr id="1635" name="Google Shape;1635;p220"/>
            <p:cNvSpPr/>
            <p:nvPr/>
          </p:nvSpPr>
          <p:spPr>
            <a:xfrm>
              <a:off x="2788280" y="3319733"/>
              <a:ext cx="624114" cy="624114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36" name="Google Shape;1636;p2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99956" y="3404617"/>
              <a:ext cx="447400" cy="46337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37" name="Google Shape;1637;p220"/>
          <p:cNvSpPr txBox="1">
            <a:spLocks noGrp="1"/>
          </p:cNvSpPr>
          <p:nvPr>
            <p:ph type="body" idx="1"/>
          </p:nvPr>
        </p:nvSpPr>
        <p:spPr>
          <a:xfrm>
            <a:off x="763132" y="1556772"/>
            <a:ext cx="3058107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8" name="Google Shape;1638;p220"/>
          <p:cNvSpPr txBox="1">
            <a:spLocks noGrp="1"/>
          </p:cNvSpPr>
          <p:nvPr>
            <p:ph type="body" idx="2"/>
          </p:nvPr>
        </p:nvSpPr>
        <p:spPr>
          <a:xfrm>
            <a:off x="4590374" y="1556772"/>
            <a:ext cx="3037572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9" name="Google Shape;1639;p220"/>
          <p:cNvSpPr txBox="1">
            <a:spLocks noGrp="1"/>
          </p:cNvSpPr>
          <p:nvPr>
            <p:ph type="body" idx="3"/>
          </p:nvPr>
        </p:nvSpPr>
        <p:spPr>
          <a:xfrm>
            <a:off x="8453667" y="1556772"/>
            <a:ext cx="3082693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77027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3 columns progression op2">
  <p:cSld name="text slide 3 columns progression op2">
    <p:bg>
      <p:bgPr>
        <a:solidFill>
          <a:schemeClr val="lt2"/>
        </a:solidFill>
        <a:effectLst/>
      </p:bgPr>
    </p:bg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" name="Google Shape;1641;p221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642" name="Google Shape;1642;p221"/>
          <p:cNvSpPr/>
          <p:nvPr/>
        </p:nvSpPr>
        <p:spPr>
          <a:xfrm>
            <a:off x="8180736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3" name="Google Shape;1643;p221"/>
          <p:cNvSpPr/>
          <p:nvPr/>
        </p:nvSpPr>
        <p:spPr>
          <a:xfrm>
            <a:off x="4312306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4" name="Google Shape;1644;p221"/>
          <p:cNvSpPr/>
          <p:nvPr/>
        </p:nvSpPr>
        <p:spPr>
          <a:xfrm>
            <a:off x="476252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45" name="Google Shape;1645;p221"/>
          <p:cNvGrpSpPr/>
          <p:nvPr/>
        </p:nvGrpSpPr>
        <p:grpSpPr>
          <a:xfrm>
            <a:off x="3822119" y="3324249"/>
            <a:ext cx="624766" cy="624114"/>
            <a:chOff x="2788280" y="3319733"/>
            <a:chExt cx="624114" cy="624114"/>
          </a:xfrm>
        </p:grpSpPr>
        <p:sp>
          <p:nvSpPr>
            <p:cNvPr id="1646" name="Google Shape;1646;p221"/>
            <p:cNvSpPr/>
            <p:nvPr/>
          </p:nvSpPr>
          <p:spPr>
            <a:xfrm>
              <a:off x="2788280" y="3319733"/>
              <a:ext cx="624114" cy="624114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47" name="Google Shape;1647;p2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99956" y="3404617"/>
              <a:ext cx="447400" cy="46337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48" name="Google Shape;1648;p221"/>
          <p:cNvGrpSpPr/>
          <p:nvPr/>
        </p:nvGrpSpPr>
        <p:grpSpPr>
          <a:xfrm>
            <a:off x="7739995" y="3328765"/>
            <a:ext cx="624766" cy="624114"/>
            <a:chOff x="2788280" y="3319733"/>
            <a:chExt cx="624114" cy="624114"/>
          </a:xfrm>
        </p:grpSpPr>
        <p:sp>
          <p:nvSpPr>
            <p:cNvPr id="1649" name="Google Shape;1649;p221"/>
            <p:cNvSpPr/>
            <p:nvPr/>
          </p:nvSpPr>
          <p:spPr>
            <a:xfrm>
              <a:off x="2788280" y="3319733"/>
              <a:ext cx="624114" cy="624114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50" name="Google Shape;1650;p2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99956" y="3404617"/>
              <a:ext cx="447400" cy="46337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51" name="Google Shape;1651;p221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2" name="Google Shape;1652;p221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53" name="Google Shape;1653;p221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4" name="Google Shape;1654;p221"/>
          <p:cNvSpPr/>
          <p:nvPr/>
        </p:nvSpPr>
        <p:spPr>
          <a:xfrm>
            <a:off x="476252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5" name="Google Shape;1655;p221"/>
          <p:cNvSpPr/>
          <p:nvPr/>
        </p:nvSpPr>
        <p:spPr>
          <a:xfrm>
            <a:off x="8180736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6" name="Google Shape;1656;p221"/>
          <p:cNvSpPr/>
          <p:nvPr/>
        </p:nvSpPr>
        <p:spPr>
          <a:xfrm>
            <a:off x="4312306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7" name="Google Shape;1657;p221"/>
          <p:cNvSpPr txBox="1">
            <a:spLocks noGrp="1"/>
          </p:cNvSpPr>
          <p:nvPr>
            <p:ph type="body" idx="1"/>
          </p:nvPr>
        </p:nvSpPr>
        <p:spPr>
          <a:xfrm>
            <a:off x="763132" y="1556772"/>
            <a:ext cx="3058107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8" name="Google Shape;1658;p221"/>
          <p:cNvSpPr txBox="1">
            <a:spLocks noGrp="1"/>
          </p:cNvSpPr>
          <p:nvPr>
            <p:ph type="body" idx="2"/>
          </p:nvPr>
        </p:nvSpPr>
        <p:spPr>
          <a:xfrm>
            <a:off x="4590374" y="1556772"/>
            <a:ext cx="3037572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9" name="Google Shape;1659;p221"/>
          <p:cNvSpPr txBox="1">
            <a:spLocks noGrp="1"/>
          </p:cNvSpPr>
          <p:nvPr>
            <p:ph type="body" idx="3"/>
          </p:nvPr>
        </p:nvSpPr>
        <p:spPr>
          <a:xfrm>
            <a:off x="8453667" y="1556772"/>
            <a:ext cx="3082693" cy="434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58420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3 columns 2 segments">
  <p:cSld name="Text slide 3 columns 2 segments">
    <p:bg>
      <p:bgPr>
        <a:solidFill>
          <a:schemeClr val="lt2"/>
        </a:solidFill>
        <a:effectLst/>
      </p:bgPr>
    </p:bg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1" name="Google Shape;1661;p222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662" name="Google Shape;1662;p222"/>
          <p:cNvSpPr/>
          <p:nvPr/>
        </p:nvSpPr>
        <p:spPr>
          <a:xfrm>
            <a:off x="8180736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3" name="Google Shape;1663;p222"/>
          <p:cNvSpPr/>
          <p:nvPr/>
        </p:nvSpPr>
        <p:spPr>
          <a:xfrm>
            <a:off x="4312306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4" name="Google Shape;1664;p222"/>
          <p:cNvSpPr/>
          <p:nvPr/>
        </p:nvSpPr>
        <p:spPr>
          <a:xfrm>
            <a:off x="476252" y="1295526"/>
            <a:ext cx="3596641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5" name="Google Shape;1665;p222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6" name="Google Shape;1666;p222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67" name="Google Shape;1667;p222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8" name="Google Shape;1668;p222"/>
          <p:cNvSpPr/>
          <p:nvPr/>
        </p:nvSpPr>
        <p:spPr>
          <a:xfrm>
            <a:off x="476252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9" name="Google Shape;1669;p222"/>
          <p:cNvSpPr/>
          <p:nvPr/>
        </p:nvSpPr>
        <p:spPr>
          <a:xfrm>
            <a:off x="4297016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0" name="Google Shape;1670;p222"/>
          <p:cNvSpPr/>
          <p:nvPr/>
        </p:nvSpPr>
        <p:spPr>
          <a:xfrm>
            <a:off x="8191754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71" name="Google Shape;1671;p222"/>
          <p:cNvCxnSpPr/>
          <p:nvPr/>
        </p:nvCxnSpPr>
        <p:spPr>
          <a:xfrm>
            <a:off x="476252" y="4343569"/>
            <a:ext cx="3596641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72" name="Google Shape;1672;p222"/>
          <p:cNvCxnSpPr/>
          <p:nvPr/>
        </p:nvCxnSpPr>
        <p:spPr>
          <a:xfrm>
            <a:off x="8177785" y="4343569"/>
            <a:ext cx="3596641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73" name="Google Shape;1673;p222"/>
          <p:cNvCxnSpPr/>
          <p:nvPr/>
        </p:nvCxnSpPr>
        <p:spPr>
          <a:xfrm>
            <a:off x="4297016" y="4343569"/>
            <a:ext cx="3596641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74" name="Google Shape;1674;p222"/>
          <p:cNvSpPr txBox="1">
            <a:spLocks noGrp="1"/>
          </p:cNvSpPr>
          <p:nvPr>
            <p:ph type="body" idx="1"/>
          </p:nvPr>
        </p:nvSpPr>
        <p:spPr>
          <a:xfrm>
            <a:off x="763132" y="1556779"/>
            <a:ext cx="3058107" cy="268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5" name="Google Shape;1675;p222"/>
          <p:cNvSpPr txBox="1">
            <a:spLocks noGrp="1"/>
          </p:cNvSpPr>
          <p:nvPr>
            <p:ph type="body" idx="2"/>
          </p:nvPr>
        </p:nvSpPr>
        <p:spPr>
          <a:xfrm>
            <a:off x="4590374" y="1556779"/>
            <a:ext cx="3037572" cy="268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6" name="Google Shape;1676;p222"/>
          <p:cNvSpPr txBox="1">
            <a:spLocks noGrp="1"/>
          </p:cNvSpPr>
          <p:nvPr>
            <p:ph type="body" idx="3"/>
          </p:nvPr>
        </p:nvSpPr>
        <p:spPr>
          <a:xfrm>
            <a:off x="8453667" y="1556779"/>
            <a:ext cx="3082693" cy="268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7" name="Google Shape;1677;p222"/>
          <p:cNvSpPr txBox="1">
            <a:spLocks noGrp="1"/>
          </p:cNvSpPr>
          <p:nvPr>
            <p:ph type="body" idx="4"/>
          </p:nvPr>
        </p:nvSpPr>
        <p:spPr>
          <a:xfrm>
            <a:off x="763132" y="4512095"/>
            <a:ext cx="3058107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0988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 sz="1600"/>
            </a:lvl3pPr>
            <a:lvl4pPr marL="1828800" lvl="3" indent="-29971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–"/>
              <a:defRPr sz="1400"/>
            </a:lvl4pPr>
            <a:lvl5pPr marL="2286000" lvl="4" indent="-2895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60"/>
              <a:buChar char="•"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8" name="Google Shape;1678;p222"/>
          <p:cNvSpPr txBox="1">
            <a:spLocks noGrp="1"/>
          </p:cNvSpPr>
          <p:nvPr>
            <p:ph type="body" idx="5"/>
          </p:nvPr>
        </p:nvSpPr>
        <p:spPr>
          <a:xfrm>
            <a:off x="4590374" y="4526709"/>
            <a:ext cx="3037572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0988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 sz="1600"/>
            </a:lvl3pPr>
            <a:lvl4pPr marL="1828800" lvl="3" indent="-29971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–"/>
              <a:defRPr sz="1400"/>
            </a:lvl4pPr>
            <a:lvl5pPr marL="2286000" lvl="4" indent="-2895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60"/>
              <a:buChar char="•"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9" name="Google Shape;1679;p222"/>
          <p:cNvSpPr txBox="1">
            <a:spLocks noGrp="1"/>
          </p:cNvSpPr>
          <p:nvPr>
            <p:ph type="body" idx="6"/>
          </p:nvPr>
        </p:nvSpPr>
        <p:spPr>
          <a:xfrm>
            <a:off x="8453667" y="4526709"/>
            <a:ext cx="3082693" cy="146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0988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 sz="1600"/>
            </a:lvl3pPr>
            <a:lvl4pPr marL="1828800" lvl="3" indent="-29971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–"/>
              <a:defRPr sz="1400"/>
            </a:lvl4pPr>
            <a:lvl5pPr marL="2286000" lvl="4" indent="-2895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60"/>
              <a:buChar char="•"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7840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3 columns + images">
  <p:cSld name="Text slide 3 columns + images">
    <p:bg>
      <p:bgPr>
        <a:solidFill>
          <a:schemeClr val="lt2"/>
        </a:solidFill>
        <a:effectLst/>
      </p:bgPr>
    </p:bg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223"/>
          <p:cNvSpPr/>
          <p:nvPr/>
        </p:nvSpPr>
        <p:spPr>
          <a:xfrm>
            <a:off x="8180736" y="1295536"/>
            <a:ext cx="3596641" cy="2989395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2" name="Google Shape;1682;p223"/>
          <p:cNvSpPr/>
          <p:nvPr/>
        </p:nvSpPr>
        <p:spPr>
          <a:xfrm>
            <a:off x="4312306" y="1295536"/>
            <a:ext cx="3596641" cy="2989395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3" name="Google Shape;1683;p223"/>
          <p:cNvSpPr/>
          <p:nvPr/>
        </p:nvSpPr>
        <p:spPr>
          <a:xfrm>
            <a:off x="476252" y="1295536"/>
            <a:ext cx="3596641" cy="2989395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4" name="Google Shape;1684;p223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5" name="Google Shape;1685;p223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86" name="Google Shape;1686;p223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7" name="Google Shape;1687;p223"/>
          <p:cNvSpPr/>
          <p:nvPr/>
        </p:nvSpPr>
        <p:spPr>
          <a:xfrm>
            <a:off x="476252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8" name="Google Shape;1688;p223"/>
          <p:cNvSpPr/>
          <p:nvPr/>
        </p:nvSpPr>
        <p:spPr>
          <a:xfrm>
            <a:off x="4312306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9" name="Google Shape;1689;p223"/>
          <p:cNvSpPr/>
          <p:nvPr/>
        </p:nvSpPr>
        <p:spPr>
          <a:xfrm>
            <a:off x="8180736" y="1286001"/>
            <a:ext cx="3596641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0" name="Google Shape;1690;p223"/>
          <p:cNvSpPr>
            <a:spLocks noGrp="1"/>
          </p:cNvSpPr>
          <p:nvPr>
            <p:ph type="pic" idx="2"/>
          </p:nvPr>
        </p:nvSpPr>
        <p:spPr>
          <a:xfrm>
            <a:off x="476256" y="4435993"/>
            <a:ext cx="3596642" cy="1539365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1" name="Google Shape;1691;p223"/>
          <p:cNvSpPr>
            <a:spLocks noGrp="1"/>
          </p:cNvSpPr>
          <p:nvPr>
            <p:ph type="pic" idx="3"/>
          </p:nvPr>
        </p:nvSpPr>
        <p:spPr>
          <a:xfrm>
            <a:off x="8180744" y="4453458"/>
            <a:ext cx="3596642" cy="1539365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2" name="Google Shape;1692;p223"/>
          <p:cNvSpPr>
            <a:spLocks noGrp="1"/>
          </p:cNvSpPr>
          <p:nvPr>
            <p:ph type="pic" idx="4"/>
          </p:nvPr>
        </p:nvSpPr>
        <p:spPr>
          <a:xfrm>
            <a:off x="4312436" y="4444619"/>
            <a:ext cx="3596642" cy="1539365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3" name="Google Shape;1693;p223"/>
          <p:cNvSpPr txBox="1">
            <a:spLocks noGrp="1"/>
          </p:cNvSpPr>
          <p:nvPr>
            <p:ph type="body" idx="1"/>
          </p:nvPr>
        </p:nvSpPr>
        <p:spPr>
          <a:xfrm>
            <a:off x="763132" y="1556772"/>
            <a:ext cx="3058107" cy="272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4" name="Google Shape;1694;p223"/>
          <p:cNvSpPr txBox="1">
            <a:spLocks noGrp="1"/>
          </p:cNvSpPr>
          <p:nvPr>
            <p:ph type="body" idx="5"/>
          </p:nvPr>
        </p:nvSpPr>
        <p:spPr>
          <a:xfrm>
            <a:off x="4590374" y="1556772"/>
            <a:ext cx="3037572" cy="272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5" name="Google Shape;1695;p223"/>
          <p:cNvSpPr txBox="1">
            <a:spLocks noGrp="1"/>
          </p:cNvSpPr>
          <p:nvPr>
            <p:ph type="body" idx="6"/>
          </p:nvPr>
        </p:nvSpPr>
        <p:spPr>
          <a:xfrm>
            <a:off x="8453667" y="1556772"/>
            <a:ext cx="3082693" cy="272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96" name="Google Shape;1696;p223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76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lue Green 1">
  <p:cSld name="Title Slide Blue Green 1"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5" name="Google Shape;1295;p1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sp>
        <p:nvSpPr>
          <p:cNvPr id="1296" name="Google Shape;1296;p179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97" name="Google Shape;1297;p179"/>
          <p:cNvSpPr txBox="1">
            <a:spLocks noGrp="1"/>
          </p:cNvSpPr>
          <p:nvPr>
            <p:ph type="body" idx="1"/>
          </p:nvPr>
        </p:nvSpPr>
        <p:spPr>
          <a:xfrm>
            <a:off x="865438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8" name="Google Shape;1298;p179"/>
          <p:cNvSpPr txBox="1">
            <a:spLocks noGrp="1"/>
          </p:cNvSpPr>
          <p:nvPr>
            <p:ph type="body" idx="2"/>
          </p:nvPr>
        </p:nvSpPr>
        <p:spPr>
          <a:xfrm>
            <a:off x="865438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9" name="Google Shape;1299;p179"/>
          <p:cNvSpPr txBox="1">
            <a:spLocks noGrp="1"/>
          </p:cNvSpPr>
          <p:nvPr>
            <p:ph type="ftr" idx="11"/>
          </p:nvPr>
        </p:nvSpPr>
        <p:spPr>
          <a:xfrm>
            <a:off x="1219205" y="6334573"/>
            <a:ext cx="5490668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31976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4 columns 4 segments">
  <p:cSld name="Text slide 4 columns 4 segments">
    <p:bg>
      <p:bgPr>
        <a:solidFill>
          <a:schemeClr val="lt2"/>
        </a:solidFill>
        <a:effectLst/>
      </p:bgPr>
    </p:bg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8" name="Google Shape;1698;p224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699" name="Google Shape;1699;p224"/>
          <p:cNvSpPr/>
          <p:nvPr/>
        </p:nvSpPr>
        <p:spPr>
          <a:xfrm>
            <a:off x="9313163" y="1287113"/>
            <a:ext cx="2402594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0" name="Google Shape;1700;p224"/>
          <p:cNvSpPr/>
          <p:nvPr/>
        </p:nvSpPr>
        <p:spPr>
          <a:xfrm>
            <a:off x="6679316" y="1286001"/>
            <a:ext cx="2402594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1" name="Google Shape;1701;p224"/>
          <p:cNvSpPr/>
          <p:nvPr/>
        </p:nvSpPr>
        <p:spPr>
          <a:xfrm>
            <a:off x="4045460" y="1286001"/>
            <a:ext cx="2402594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2" name="Google Shape;1702;p224"/>
          <p:cNvSpPr/>
          <p:nvPr/>
        </p:nvSpPr>
        <p:spPr>
          <a:xfrm>
            <a:off x="1411614" y="1295526"/>
            <a:ext cx="2402594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3" name="Google Shape;1703;p224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4" name="Google Shape;1704;p224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05" name="Google Shape;1705;p224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6" name="Google Shape;1706;p224"/>
          <p:cNvSpPr/>
          <p:nvPr/>
        </p:nvSpPr>
        <p:spPr>
          <a:xfrm>
            <a:off x="9313154" y="1286001"/>
            <a:ext cx="2402598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7" name="Google Shape;1707;p224"/>
          <p:cNvSpPr/>
          <p:nvPr/>
        </p:nvSpPr>
        <p:spPr>
          <a:xfrm>
            <a:off x="6679304" y="1286001"/>
            <a:ext cx="2402598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8" name="Google Shape;1708;p224"/>
          <p:cNvSpPr/>
          <p:nvPr/>
        </p:nvSpPr>
        <p:spPr>
          <a:xfrm>
            <a:off x="4045461" y="1286001"/>
            <a:ext cx="2402596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9" name="Google Shape;1709;p224"/>
          <p:cNvSpPr/>
          <p:nvPr/>
        </p:nvSpPr>
        <p:spPr>
          <a:xfrm>
            <a:off x="1411613" y="1286001"/>
            <a:ext cx="2402596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10" name="Google Shape;1710;p224"/>
          <p:cNvCxnSpPr/>
          <p:nvPr/>
        </p:nvCxnSpPr>
        <p:spPr>
          <a:xfrm>
            <a:off x="9313154" y="2212279"/>
            <a:ext cx="2402598" cy="0"/>
          </a:xfrm>
          <a:prstGeom prst="straightConnector1">
            <a:avLst/>
          </a:prstGeom>
          <a:noFill/>
          <a:ln w="9525" cap="flat" cmpd="sng">
            <a:solidFill>
              <a:srgbClr val="81017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1" name="Google Shape;1711;p224"/>
          <p:cNvCxnSpPr/>
          <p:nvPr/>
        </p:nvCxnSpPr>
        <p:spPr>
          <a:xfrm>
            <a:off x="6679311" y="2212279"/>
            <a:ext cx="2402596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2" name="Google Shape;1712;p224"/>
          <p:cNvCxnSpPr/>
          <p:nvPr/>
        </p:nvCxnSpPr>
        <p:spPr>
          <a:xfrm>
            <a:off x="4045456" y="2212279"/>
            <a:ext cx="2402595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3" name="Google Shape;1713;p224"/>
          <p:cNvCxnSpPr/>
          <p:nvPr/>
        </p:nvCxnSpPr>
        <p:spPr>
          <a:xfrm>
            <a:off x="1411608" y="2217760"/>
            <a:ext cx="2402595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4" name="Google Shape;1714;p224"/>
          <p:cNvCxnSpPr/>
          <p:nvPr/>
        </p:nvCxnSpPr>
        <p:spPr>
          <a:xfrm>
            <a:off x="9313154" y="3461857"/>
            <a:ext cx="2402598" cy="0"/>
          </a:xfrm>
          <a:prstGeom prst="straightConnector1">
            <a:avLst/>
          </a:prstGeom>
          <a:noFill/>
          <a:ln w="9525" cap="flat" cmpd="sng">
            <a:solidFill>
              <a:srgbClr val="81017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5" name="Google Shape;1715;p224"/>
          <p:cNvCxnSpPr/>
          <p:nvPr/>
        </p:nvCxnSpPr>
        <p:spPr>
          <a:xfrm>
            <a:off x="9313154" y="4711436"/>
            <a:ext cx="2402598" cy="0"/>
          </a:xfrm>
          <a:prstGeom prst="straightConnector1">
            <a:avLst/>
          </a:prstGeom>
          <a:noFill/>
          <a:ln w="9525" cap="flat" cmpd="sng">
            <a:solidFill>
              <a:srgbClr val="81017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6" name="Google Shape;1716;p224"/>
          <p:cNvCxnSpPr/>
          <p:nvPr/>
        </p:nvCxnSpPr>
        <p:spPr>
          <a:xfrm>
            <a:off x="6679311" y="3461857"/>
            <a:ext cx="2402596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7" name="Google Shape;1717;p224"/>
          <p:cNvCxnSpPr/>
          <p:nvPr/>
        </p:nvCxnSpPr>
        <p:spPr>
          <a:xfrm>
            <a:off x="6679311" y="4711436"/>
            <a:ext cx="2402596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8" name="Google Shape;1718;p224"/>
          <p:cNvCxnSpPr/>
          <p:nvPr/>
        </p:nvCxnSpPr>
        <p:spPr>
          <a:xfrm>
            <a:off x="4045456" y="3461857"/>
            <a:ext cx="2402595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19" name="Google Shape;1719;p224"/>
          <p:cNvCxnSpPr/>
          <p:nvPr/>
        </p:nvCxnSpPr>
        <p:spPr>
          <a:xfrm>
            <a:off x="4045456" y="4711436"/>
            <a:ext cx="2402595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20" name="Google Shape;1720;p224"/>
          <p:cNvCxnSpPr/>
          <p:nvPr/>
        </p:nvCxnSpPr>
        <p:spPr>
          <a:xfrm>
            <a:off x="1411608" y="3461857"/>
            <a:ext cx="2402595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21" name="Google Shape;1721;p224"/>
          <p:cNvCxnSpPr/>
          <p:nvPr/>
        </p:nvCxnSpPr>
        <p:spPr>
          <a:xfrm>
            <a:off x="1411608" y="4711436"/>
            <a:ext cx="2402595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22" name="Google Shape;1722;p224"/>
          <p:cNvSpPr txBox="1">
            <a:spLocks noGrp="1"/>
          </p:cNvSpPr>
          <p:nvPr>
            <p:ph type="body" idx="1"/>
          </p:nvPr>
        </p:nvSpPr>
        <p:spPr>
          <a:xfrm>
            <a:off x="1411613" y="2327571"/>
            <a:ext cx="2402594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3" name="Google Shape;1723;p224"/>
          <p:cNvSpPr txBox="1">
            <a:spLocks noGrp="1"/>
          </p:cNvSpPr>
          <p:nvPr>
            <p:ph type="body" idx="2"/>
          </p:nvPr>
        </p:nvSpPr>
        <p:spPr>
          <a:xfrm>
            <a:off x="4045459" y="2327571"/>
            <a:ext cx="2402594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4" name="Google Shape;1724;p224"/>
          <p:cNvSpPr txBox="1">
            <a:spLocks noGrp="1"/>
          </p:cNvSpPr>
          <p:nvPr>
            <p:ph type="body" idx="3"/>
          </p:nvPr>
        </p:nvSpPr>
        <p:spPr>
          <a:xfrm>
            <a:off x="6679312" y="2327571"/>
            <a:ext cx="2402590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5" name="Google Shape;1725;p224"/>
          <p:cNvSpPr txBox="1">
            <a:spLocks noGrp="1"/>
          </p:cNvSpPr>
          <p:nvPr>
            <p:ph type="body" idx="4"/>
          </p:nvPr>
        </p:nvSpPr>
        <p:spPr>
          <a:xfrm>
            <a:off x="9313154" y="2327571"/>
            <a:ext cx="2402598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6" name="Google Shape;1726;p224"/>
          <p:cNvSpPr txBox="1">
            <a:spLocks noGrp="1"/>
          </p:cNvSpPr>
          <p:nvPr>
            <p:ph type="body" idx="5"/>
          </p:nvPr>
        </p:nvSpPr>
        <p:spPr>
          <a:xfrm>
            <a:off x="1424881" y="3573256"/>
            <a:ext cx="2402594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7" name="Google Shape;1727;p224"/>
          <p:cNvSpPr txBox="1">
            <a:spLocks noGrp="1"/>
          </p:cNvSpPr>
          <p:nvPr>
            <p:ph type="body" idx="6"/>
          </p:nvPr>
        </p:nvSpPr>
        <p:spPr>
          <a:xfrm>
            <a:off x="4058727" y="3573256"/>
            <a:ext cx="2402594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8" name="Google Shape;1728;p224"/>
          <p:cNvSpPr txBox="1">
            <a:spLocks noGrp="1"/>
          </p:cNvSpPr>
          <p:nvPr>
            <p:ph type="body" idx="7"/>
          </p:nvPr>
        </p:nvSpPr>
        <p:spPr>
          <a:xfrm>
            <a:off x="6692580" y="3573256"/>
            <a:ext cx="2402590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9" name="Google Shape;1729;p224"/>
          <p:cNvSpPr txBox="1">
            <a:spLocks noGrp="1"/>
          </p:cNvSpPr>
          <p:nvPr>
            <p:ph type="body" idx="8"/>
          </p:nvPr>
        </p:nvSpPr>
        <p:spPr>
          <a:xfrm>
            <a:off x="9326421" y="3573256"/>
            <a:ext cx="2402598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0" name="Google Shape;1730;p224"/>
          <p:cNvSpPr txBox="1">
            <a:spLocks noGrp="1"/>
          </p:cNvSpPr>
          <p:nvPr>
            <p:ph type="body" idx="9"/>
          </p:nvPr>
        </p:nvSpPr>
        <p:spPr>
          <a:xfrm>
            <a:off x="1438148" y="4848768"/>
            <a:ext cx="2402594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1" name="Google Shape;1731;p224"/>
          <p:cNvSpPr txBox="1">
            <a:spLocks noGrp="1"/>
          </p:cNvSpPr>
          <p:nvPr>
            <p:ph type="body" idx="13"/>
          </p:nvPr>
        </p:nvSpPr>
        <p:spPr>
          <a:xfrm>
            <a:off x="4071995" y="4848768"/>
            <a:ext cx="2402594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2" name="Google Shape;1732;p224"/>
          <p:cNvSpPr txBox="1">
            <a:spLocks noGrp="1"/>
          </p:cNvSpPr>
          <p:nvPr>
            <p:ph type="body" idx="14"/>
          </p:nvPr>
        </p:nvSpPr>
        <p:spPr>
          <a:xfrm>
            <a:off x="6705850" y="4848768"/>
            <a:ext cx="2402590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3" name="Google Shape;1733;p224"/>
          <p:cNvSpPr txBox="1">
            <a:spLocks noGrp="1"/>
          </p:cNvSpPr>
          <p:nvPr>
            <p:ph type="body" idx="15"/>
          </p:nvPr>
        </p:nvSpPr>
        <p:spPr>
          <a:xfrm>
            <a:off x="9339688" y="4848768"/>
            <a:ext cx="2402598" cy="1011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4" name="Google Shape;1734;p224"/>
          <p:cNvSpPr txBox="1">
            <a:spLocks noGrp="1"/>
          </p:cNvSpPr>
          <p:nvPr>
            <p:ph type="body" idx="16"/>
          </p:nvPr>
        </p:nvSpPr>
        <p:spPr>
          <a:xfrm>
            <a:off x="1422968" y="1578586"/>
            <a:ext cx="2391235" cy="74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5" name="Google Shape;1735;p224"/>
          <p:cNvSpPr txBox="1">
            <a:spLocks noGrp="1"/>
          </p:cNvSpPr>
          <p:nvPr>
            <p:ph type="body" idx="17"/>
          </p:nvPr>
        </p:nvSpPr>
        <p:spPr>
          <a:xfrm>
            <a:off x="4045459" y="1580674"/>
            <a:ext cx="2402594" cy="74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6" name="Google Shape;1736;p224"/>
          <p:cNvSpPr txBox="1">
            <a:spLocks noGrp="1"/>
          </p:cNvSpPr>
          <p:nvPr>
            <p:ph type="body" idx="18"/>
          </p:nvPr>
        </p:nvSpPr>
        <p:spPr>
          <a:xfrm>
            <a:off x="6679303" y="1568148"/>
            <a:ext cx="2402598" cy="74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7" name="Google Shape;1737;p224"/>
          <p:cNvSpPr txBox="1">
            <a:spLocks noGrp="1"/>
          </p:cNvSpPr>
          <p:nvPr>
            <p:ph type="body" idx="19"/>
          </p:nvPr>
        </p:nvSpPr>
        <p:spPr>
          <a:xfrm>
            <a:off x="9326422" y="1570236"/>
            <a:ext cx="2389329" cy="74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8" name="Google Shape;1738;p224"/>
          <p:cNvSpPr txBox="1">
            <a:spLocks noGrp="1"/>
          </p:cNvSpPr>
          <p:nvPr>
            <p:ph type="body" idx="20"/>
          </p:nvPr>
        </p:nvSpPr>
        <p:spPr>
          <a:xfrm>
            <a:off x="533498" y="3697831"/>
            <a:ext cx="751671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9" name="Google Shape;1739;p224"/>
          <p:cNvSpPr txBox="1">
            <a:spLocks noGrp="1"/>
          </p:cNvSpPr>
          <p:nvPr>
            <p:ph type="body" idx="21"/>
          </p:nvPr>
        </p:nvSpPr>
        <p:spPr>
          <a:xfrm>
            <a:off x="523051" y="2445039"/>
            <a:ext cx="751671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0" name="Google Shape;1740;p224"/>
          <p:cNvSpPr txBox="1">
            <a:spLocks noGrp="1"/>
          </p:cNvSpPr>
          <p:nvPr>
            <p:ph type="body" idx="22"/>
          </p:nvPr>
        </p:nvSpPr>
        <p:spPr>
          <a:xfrm>
            <a:off x="533498" y="4988009"/>
            <a:ext cx="751671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36889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4 columns + images">
  <p:cSld name="Text slide 4 columns + images">
    <p:bg>
      <p:bgPr>
        <a:solidFill>
          <a:schemeClr val="lt2"/>
        </a:solidFill>
        <a:effectLst/>
      </p:bgPr>
    </p:bg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" name="Google Shape;1742;p225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743" name="Google Shape;1743;p225"/>
          <p:cNvSpPr/>
          <p:nvPr/>
        </p:nvSpPr>
        <p:spPr>
          <a:xfrm>
            <a:off x="9045703" y="1287603"/>
            <a:ext cx="2670048" cy="2880369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4" name="Google Shape;1744;p225"/>
          <p:cNvSpPr/>
          <p:nvPr/>
        </p:nvSpPr>
        <p:spPr>
          <a:xfrm>
            <a:off x="6188715" y="1287119"/>
            <a:ext cx="2670046" cy="2880855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5" name="Google Shape;1745;p225"/>
          <p:cNvSpPr/>
          <p:nvPr/>
        </p:nvSpPr>
        <p:spPr>
          <a:xfrm>
            <a:off x="3330736" y="1286002"/>
            <a:ext cx="2670046" cy="2881962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6" name="Google Shape;1746;p225"/>
          <p:cNvSpPr/>
          <p:nvPr/>
        </p:nvSpPr>
        <p:spPr>
          <a:xfrm>
            <a:off x="476259" y="1295534"/>
            <a:ext cx="2670046" cy="28724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7" name="Google Shape;1747;p225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8" name="Google Shape;1748;p225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49" name="Google Shape;1749;p225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0" name="Google Shape;1750;p225"/>
          <p:cNvSpPr/>
          <p:nvPr/>
        </p:nvSpPr>
        <p:spPr>
          <a:xfrm>
            <a:off x="476254" y="1286001"/>
            <a:ext cx="2670048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1" name="Google Shape;1751;p225"/>
          <p:cNvSpPr/>
          <p:nvPr/>
        </p:nvSpPr>
        <p:spPr>
          <a:xfrm>
            <a:off x="3330728" y="1286001"/>
            <a:ext cx="2670048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2" name="Google Shape;1752;p225"/>
          <p:cNvSpPr/>
          <p:nvPr/>
        </p:nvSpPr>
        <p:spPr>
          <a:xfrm>
            <a:off x="6188708" y="1286001"/>
            <a:ext cx="2670048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3" name="Google Shape;1753;p225"/>
          <p:cNvSpPr/>
          <p:nvPr/>
        </p:nvSpPr>
        <p:spPr>
          <a:xfrm>
            <a:off x="9045703" y="1286001"/>
            <a:ext cx="2670048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4" name="Google Shape;1754;p225"/>
          <p:cNvSpPr>
            <a:spLocks noGrp="1"/>
          </p:cNvSpPr>
          <p:nvPr>
            <p:ph type="pic" idx="2"/>
          </p:nvPr>
        </p:nvSpPr>
        <p:spPr>
          <a:xfrm>
            <a:off x="476747" y="4310070"/>
            <a:ext cx="2669781" cy="1628775"/>
          </a:xfrm>
          <a:prstGeom prst="roundRect">
            <a:avLst>
              <a:gd name="adj" fmla="val 446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5" name="Google Shape;1755;p225"/>
          <p:cNvSpPr>
            <a:spLocks noGrp="1"/>
          </p:cNvSpPr>
          <p:nvPr>
            <p:ph type="pic" idx="3"/>
          </p:nvPr>
        </p:nvSpPr>
        <p:spPr>
          <a:xfrm>
            <a:off x="9035753" y="4320009"/>
            <a:ext cx="2669781" cy="1628775"/>
          </a:xfrm>
          <a:prstGeom prst="roundRect">
            <a:avLst>
              <a:gd name="adj" fmla="val 446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6" name="Google Shape;1756;p225"/>
          <p:cNvSpPr>
            <a:spLocks noGrp="1"/>
          </p:cNvSpPr>
          <p:nvPr>
            <p:ph type="pic" idx="4"/>
          </p:nvPr>
        </p:nvSpPr>
        <p:spPr>
          <a:xfrm>
            <a:off x="6196117" y="4323943"/>
            <a:ext cx="2669781" cy="1628775"/>
          </a:xfrm>
          <a:prstGeom prst="roundRect">
            <a:avLst>
              <a:gd name="adj" fmla="val 446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7" name="Google Shape;1757;p225"/>
          <p:cNvSpPr>
            <a:spLocks noGrp="1"/>
          </p:cNvSpPr>
          <p:nvPr>
            <p:ph type="pic" idx="5"/>
          </p:nvPr>
        </p:nvSpPr>
        <p:spPr>
          <a:xfrm>
            <a:off x="3330729" y="4323943"/>
            <a:ext cx="2669781" cy="1628775"/>
          </a:xfrm>
          <a:prstGeom prst="roundRect">
            <a:avLst>
              <a:gd name="adj" fmla="val 446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8" name="Google Shape;1758;p225"/>
          <p:cNvSpPr txBox="1">
            <a:spLocks noGrp="1"/>
          </p:cNvSpPr>
          <p:nvPr>
            <p:ph type="body" idx="1"/>
          </p:nvPr>
        </p:nvSpPr>
        <p:spPr>
          <a:xfrm>
            <a:off x="723763" y="1602654"/>
            <a:ext cx="2137845" cy="259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9" name="Google Shape;1759;p225"/>
          <p:cNvSpPr txBox="1">
            <a:spLocks noGrp="1"/>
          </p:cNvSpPr>
          <p:nvPr>
            <p:ph type="body" idx="6"/>
          </p:nvPr>
        </p:nvSpPr>
        <p:spPr>
          <a:xfrm>
            <a:off x="3596833" y="1617406"/>
            <a:ext cx="2137845" cy="259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0" name="Google Shape;1760;p225"/>
          <p:cNvSpPr txBox="1">
            <a:spLocks noGrp="1"/>
          </p:cNvSpPr>
          <p:nvPr>
            <p:ph type="body" idx="7"/>
          </p:nvPr>
        </p:nvSpPr>
        <p:spPr>
          <a:xfrm>
            <a:off x="6454808" y="1597742"/>
            <a:ext cx="2137845" cy="259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1" name="Google Shape;1761;p225"/>
          <p:cNvSpPr txBox="1">
            <a:spLocks noGrp="1"/>
          </p:cNvSpPr>
          <p:nvPr>
            <p:ph type="body" idx="8"/>
          </p:nvPr>
        </p:nvSpPr>
        <p:spPr>
          <a:xfrm>
            <a:off x="9311804" y="1612494"/>
            <a:ext cx="2137845" cy="259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15245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5 columns 2 segments">
  <p:cSld name="Text slide 5 columns 2 segments">
    <p:bg>
      <p:bgPr>
        <a:solidFill>
          <a:schemeClr val="lt2"/>
        </a:solidFill>
        <a:effectLst/>
      </p:bgPr>
    </p:bg>
    <p:spTree>
      <p:nvGrpSpPr>
        <p:cNvPr id="1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3" name="Google Shape;1763;p226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764" name="Google Shape;1764;p226"/>
          <p:cNvSpPr/>
          <p:nvPr/>
        </p:nvSpPr>
        <p:spPr>
          <a:xfrm>
            <a:off x="9579431" y="1287595"/>
            <a:ext cx="2136320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5" name="Google Shape;1765;p226"/>
          <p:cNvSpPr/>
          <p:nvPr/>
        </p:nvSpPr>
        <p:spPr>
          <a:xfrm>
            <a:off x="7305529" y="1287113"/>
            <a:ext cx="2136320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6" name="Google Shape;1766;p226"/>
          <p:cNvSpPr/>
          <p:nvPr/>
        </p:nvSpPr>
        <p:spPr>
          <a:xfrm>
            <a:off x="5033739" y="1286001"/>
            <a:ext cx="2136320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7" name="Google Shape;1767;p226"/>
          <p:cNvSpPr/>
          <p:nvPr/>
        </p:nvSpPr>
        <p:spPr>
          <a:xfrm>
            <a:off x="2750160" y="1286001"/>
            <a:ext cx="2136320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8" name="Google Shape;1768;p226"/>
          <p:cNvSpPr/>
          <p:nvPr/>
        </p:nvSpPr>
        <p:spPr>
          <a:xfrm>
            <a:off x="476254" y="1295526"/>
            <a:ext cx="2136320" cy="46528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9" name="Google Shape;1769;p226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0" name="Google Shape;1770;p226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71" name="Google Shape;1771;p226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2" name="Google Shape;1772;p226"/>
          <p:cNvSpPr/>
          <p:nvPr/>
        </p:nvSpPr>
        <p:spPr>
          <a:xfrm>
            <a:off x="476254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3" name="Google Shape;1773;p226"/>
          <p:cNvSpPr/>
          <p:nvPr/>
        </p:nvSpPr>
        <p:spPr>
          <a:xfrm>
            <a:off x="2750157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4" name="Google Shape;1774;p226"/>
          <p:cNvSpPr/>
          <p:nvPr/>
        </p:nvSpPr>
        <p:spPr>
          <a:xfrm>
            <a:off x="5033739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5" name="Google Shape;1775;p226"/>
          <p:cNvSpPr/>
          <p:nvPr/>
        </p:nvSpPr>
        <p:spPr>
          <a:xfrm>
            <a:off x="7305526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6" name="Google Shape;1776;p226"/>
          <p:cNvSpPr/>
          <p:nvPr/>
        </p:nvSpPr>
        <p:spPr>
          <a:xfrm>
            <a:off x="9579431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C2577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77" name="Google Shape;1777;p226"/>
          <p:cNvCxnSpPr/>
          <p:nvPr/>
        </p:nvCxnSpPr>
        <p:spPr>
          <a:xfrm>
            <a:off x="2750157" y="4118137"/>
            <a:ext cx="213632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78" name="Google Shape;1778;p226"/>
          <p:cNvCxnSpPr/>
          <p:nvPr/>
        </p:nvCxnSpPr>
        <p:spPr>
          <a:xfrm>
            <a:off x="476254" y="4118137"/>
            <a:ext cx="213632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79" name="Google Shape;1779;p226"/>
          <p:cNvCxnSpPr/>
          <p:nvPr/>
        </p:nvCxnSpPr>
        <p:spPr>
          <a:xfrm>
            <a:off x="5033739" y="4118137"/>
            <a:ext cx="213632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80" name="Google Shape;1780;p226"/>
          <p:cNvCxnSpPr/>
          <p:nvPr/>
        </p:nvCxnSpPr>
        <p:spPr>
          <a:xfrm>
            <a:off x="7305526" y="4118137"/>
            <a:ext cx="2136320" cy="0"/>
          </a:xfrm>
          <a:prstGeom prst="straightConnector1">
            <a:avLst/>
          </a:prstGeom>
          <a:noFill/>
          <a:ln w="9525" cap="flat" cmpd="sng">
            <a:solidFill>
              <a:srgbClr val="81017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81" name="Google Shape;1781;p226"/>
          <p:cNvCxnSpPr/>
          <p:nvPr/>
        </p:nvCxnSpPr>
        <p:spPr>
          <a:xfrm>
            <a:off x="9579431" y="4118137"/>
            <a:ext cx="2136320" cy="0"/>
          </a:xfrm>
          <a:prstGeom prst="straightConnector1">
            <a:avLst/>
          </a:prstGeom>
          <a:noFill/>
          <a:ln w="9525" cap="flat" cmpd="sng">
            <a:solidFill>
              <a:srgbClr val="0C257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82" name="Google Shape;1782;p226"/>
          <p:cNvSpPr txBox="1">
            <a:spLocks noGrp="1"/>
          </p:cNvSpPr>
          <p:nvPr>
            <p:ph type="body" idx="1"/>
          </p:nvPr>
        </p:nvSpPr>
        <p:spPr>
          <a:xfrm>
            <a:off x="694239" y="1552550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3" name="Google Shape;1783;p226"/>
          <p:cNvSpPr txBox="1">
            <a:spLocks noGrp="1"/>
          </p:cNvSpPr>
          <p:nvPr>
            <p:ph type="body" idx="2"/>
          </p:nvPr>
        </p:nvSpPr>
        <p:spPr>
          <a:xfrm>
            <a:off x="5239643" y="1552550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4" name="Google Shape;1784;p226"/>
          <p:cNvSpPr txBox="1">
            <a:spLocks noGrp="1"/>
          </p:cNvSpPr>
          <p:nvPr>
            <p:ph type="body" idx="3"/>
          </p:nvPr>
        </p:nvSpPr>
        <p:spPr>
          <a:xfrm>
            <a:off x="7517076" y="1552550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5" name="Google Shape;1785;p226"/>
          <p:cNvSpPr txBox="1">
            <a:spLocks noGrp="1"/>
          </p:cNvSpPr>
          <p:nvPr>
            <p:ph type="body" idx="4"/>
          </p:nvPr>
        </p:nvSpPr>
        <p:spPr>
          <a:xfrm>
            <a:off x="9800585" y="1552550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C2577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6" name="Google Shape;1786;p226"/>
          <p:cNvSpPr txBox="1">
            <a:spLocks noGrp="1"/>
          </p:cNvSpPr>
          <p:nvPr>
            <p:ph type="body" idx="5"/>
          </p:nvPr>
        </p:nvSpPr>
        <p:spPr>
          <a:xfrm>
            <a:off x="699165" y="4245953"/>
            <a:ext cx="1713226" cy="180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7" name="Google Shape;1787;p226"/>
          <p:cNvSpPr txBox="1">
            <a:spLocks noGrp="1"/>
          </p:cNvSpPr>
          <p:nvPr>
            <p:ph type="body" idx="6"/>
          </p:nvPr>
        </p:nvSpPr>
        <p:spPr>
          <a:xfrm>
            <a:off x="2966637" y="4245953"/>
            <a:ext cx="1713226" cy="180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8" name="Google Shape;1788;p226"/>
          <p:cNvSpPr txBox="1">
            <a:spLocks noGrp="1"/>
          </p:cNvSpPr>
          <p:nvPr>
            <p:ph type="body" idx="7"/>
          </p:nvPr>
        </p:nvSpPr>
        <p:spPr>
          <a:xfrm>
            <a:off x="5244568" y="4245953"/>
            <a:ext cx="1713226" cy="180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9" name="Google Shape;1789;p226"/>
          <p:cNvSpPr txBox="1">
            <a:spLocks noGrp="1"/>
          </p:cNvSpPr>
          <p:nvPr>
            <p:ph type="body" idx="8"/>
          </p:nvPr>
        </p:nvSpPr>
        <p:spPr>
          <a:xfrm>
            <a:off x="7522001" y="4245953"/>
            <a:ext cx="1713226" cy="180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0" name="Google Shape;1790;p226"/>
          <p:cNvSpPr txBox="1">
            <a:spLocks noGrp="1"/>
          </p:cNvSpPr>
          <p:nvPr>
            <p:ph type="body" idx="9"/>
          </p:nvPr>
        </p:nvSpPr>
        <p:spPr>
          <a:xfrm>
            <a:off x="9805510" y="4245953"/>
            <a:ext cx="1713226" cy="180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1" name="Google Shape;1791;p226"/>
          <p:cNvSpPr txBox="1">
            <a:spLocks noGrp="1"/>
          </p:cNvSpPr>
          <p:nvPr>
            <p:ph type="body" idx="13"/>
          </p:nvPr>
        </p:nvSpPr>
        <p:spPr>
          <a:xfrm>
            <a:off x="2961710" y="1567302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76861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5 columns + images">
  <p:cSld name="Text slide 5 columns + images">
    <p:bg>
      <p:bgPr>
        <a:solidFill>
          <a:schemeClr val="lt2"/>
        </a:solidFill>
        <a:effectLst/>
      </p:bgPr>
    </p:bg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3" name="Google Shape;1793;p227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794" name="Google Shape;1794;p227"/>
          <p:cNvSpPr/>
          <p:nvPr/>
        </p:nvSpPr>
        <p:spPr>
          <a:xfrm>
            <a:off x="9579431" y="1287603"/>
            <a:ext cx="2136320" cy="2880369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5" name="Google Shape;1795;p227"/>
          <p:cNvSpPr/>
          <p:nvPr/>
        </p:nvSpPr>
        <p:spPr>
          <a:xfrm>
            <a:off x="7305529" y="1287119"/>
            <a:ext cx="2136320" cy="2880855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6" name="Google Shape;1796;p227"/>
          <p:cNvSpPr/>
          <p:nvPr/>
        </p:nvSpPr>
        <p:spPr>
          <a:xfrm>
            <a:off x="5033739" y="1286002"/>
            <a:ext cx="2136320" cy="2881962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7" name="Google Shape;1797;p227"/>
          <p:cNvSpPr/>
          <p:nvPr/>
        </p:nvSpPr>
        <p:spPr>
          <a:xfrm>
            <a:off x="2750160" y="1286002"/>
            <a:ext cx="2136320" cy="2881962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8" name="Google Shape;1798;p227"/>
          <p:cNvSpPr/>
          <p:nvPr/>
        </p:nvSpPr>
        <p:spPr>
          <a:xfrm>
            <a:off x="476254" y="1295534"/>
            <a:ext cx="2136320" cy="2872437"/>
          </a:xfrm>
          <a:prstGeom prst="roundRect">
            <a:avLst>
              <a:gd name="adj" fmla="val 3283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9" name="Google Shape;1799;p227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0" name="Google Shape;1800;p227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01" name="Google Shape;1801;p227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2" name="Google Shape;1802;p227"/>
          <p:cNvSpPr/>
          <p:nvPr/>
        </p:nvSpPr>
        <p:spPr>
          <a:xfrm>
            <a:off x="476254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3" name="Google Shape;1803;p227"/>
          <p:cNvSpPr/>
          <p:nvPr/>
        </p:nvSpPr>
        <p:spPr>
          <a:xfrm>
            <a:off x="2750157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4" name="Google Shape;1804;p227"/>
          <p:cNvSpPr/>
          <p:nvPr/>
        </p:nvSpPr>
        <p:spPr>
          <a:xfrm>
            <a:off x="5033739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5" name="Google Shape;1805;p227"/>
          <p:cNvSpPr/>
          <p:nvPr/>
        </p:nvSpPr>
        <p:spPr>
          <a:xfrm>
            <a:off x="7305526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6" name="Google Shape;1806;p227"/>
          <p:cNvSpPr/>
          <p:nvPr/>
        </p:nvSpPr>
        <p:spPr>
          <a:xfrm>
            <a:off x="9579431" y="1286001"/>
            <a:ext cx="2136320" cy="18288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C2577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7" name="Google Shape;1807;p227"/>
          <p:cNvSpPr>
            <a:spLocks noGrp="1"/>
          </p:cNvSpPr>
          <p:nvPr>
            <p:ph type="pic" idx="2"/>
          </p:nvPr>
        </p:nvSpPr>
        <p:spPr>
          <a:xfrm>
            <a:off x="476254" y="4295956"/>
            <a:ext cx="2136320" cy="1696858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8" name="Google Shape;1808;p227"/>
          <p:cNvSpPr>
            <a:spLocks noGrp="1"/>
          </p:cNvSpPr>
          <p:nvPr>
            <p:ph type="pic" idx="3"/>
          </p:nvPr>
        </p:nvSpPr>
        <p:spPr>
          <a:xfrm>
            <a:off x="2750157" y="4287330"/>
            <a:ext cx="2136320" cy="1696858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9" name="Google Shape;1809;p227"/>
          <p:cNvSpPr>
            <a:spLocks noGrp="1"/>
          </p:cNvSpPr>
          <p:nvPr>
            <p:ph type="pic" idx="4"/>
          </p:nvPr>
        </p:nvSpPr>
        <p:spPr>
          <a:xfrm>
            <a:off x="5037463" y="4287301"/>
            <a:ext cx="2136320" cy="1696858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0" name="Google Shape;1810;p227"/>
          <p:cNvSpPr>
            <a:spLocks noGrp="1"/>
          </p:cNvSpPr>
          <p:nvPr>
            <p:ph type="pic" idx="5"/>
          </p:nvPr>
        </p:nvSpPr>
        <p:spPr>
          <a:xfrm>
            <a:off x="7311370" y="4287329"/>
            <a:ext cx="2136320" cy="1696858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1" name="Google Shape;1811;p227"/>
          <p:cNvSpPr>
            <a:spLocks noGrp="1"/>
          </p:cNvSpPr>
          <p:nvPr>
            <p:ph type="pic" idx="6"/>
          </p:nvPr>
        </p:nvSpPr>
        <p:spPr>
          <a:xfrm>
            <a:off x="9581882" y="4287329"/>
            <a:ext cx="2136320" cy="1696858"/>
          </a:xfrm>
          <a:prstGeom prst="roundRect">
            <a:avLst>
              <a:gd name="adj" fmla="val 2689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2" name="Google Shape;1812;p227"/>
          <p:cNvSpPr txBox="1">
            <a:spLocks noGrp="1"/>
          </p:cNvSpPr>
          <p:nvPr>
            <p:ph type="body" idx="1"/>
          </p:nvPr>
        </p:nvSpPr>
        <p:spPr>
          <a:xfrm>
            <a:off x="694239" y="1552550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3" name="Google Shape;1813;p227"/>
          <p:cNvSpPr txBox="1">
            <a:spLocks noGrp="1"/>
          </p:cNvSpPr>
          <p:nvPr>
            <p:ph type="body" idx="7"/>
          </p:nvPr>
        </p:nvSpPr>
        <p:spPr>
          <a:xfrm>
            <a:off x="5239643" y="1552550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4" name="Google Shape;1814;p227"/>
          <p:cNvSpPr txBox="1">
            <a:spLocks noGrp="1"/>
          </p:cNvSpPr>
          <p:nvPr>
            <p:ph type="body" idx="8"/>
          </p:nvPr>
        </p:nvSpPr>
        <p:spPr>
          <a:xfrm>
            <a:off x="7517076" y="1552550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5" name="Google Shape;1815;p227"/>
          <p:cNvSpPr txBox="1">
            <a:spLocks noGrp="1"/>
          </p:cNvSpPr>
          <p:nvPr>
            <p:ph type="body" idx="9"/>
          </p:nvPr>
        </p:nvSpPr>
        <p:spPr>
          <a:xfrm>
            <a:off x="9800585" y="1552550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C2577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6" name="Google Shape;1816;p227"/>
          <p:cNvSpPr txBox="1">
            <a:spLocks noGrp="1"/>
          </p:cNvSpPr>
          <p:nvPr>
            <p:ph type="body" idx="13"/>
          </p:nvPr>
        </p:nvSpPr>
        <p:spPr>
          <a:xfrm>
            <a:off x="2961710" y="1567302"/>
            <a:ext cx="1713226" cy="235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47776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+ chart step 1">
  <p:cSld name="Text slide+ chart step 1">
    <p:bg>
      <p:bgPr>
        <a:solidFill>
          <a:schemeClr val="lt2"/>
        </a:solidFill>
        <a:effectLst/>
      </p:bgPr>
    </p:bg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8" name="Google Shape;1818;p228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819" name="Google Shape;1819;p228"/>
          <p:cNvSpPr/>
          <p:nvPr/>
        </p:nvSpPr>
        <p:spPr>
          <a:xfrm>
            <a:off x="476251" y="1286003"/>
            <a:ext cx="11238519" cy="4716789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0" name="Google Shape;1820;p228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1" name="Google Shape;1821;p228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22" name="Google Shape;1822;p228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23" name="Google Shape;1823;p228"/>
          <p:cNvGrpSpPr/>
          <p:nvPr/>
        </p:nvGrpSpPr>
        <p:grpSpPr>
          <a:xfrm>
            <a:off x="1468862" y="2897248"/>
            <a:ext cx="2985699" cy="663160"/>
            <a:chOff x="1006395" y="2897248"/>
            <a:chExt cx="2239274" cy="663160"/>
          </a:xfrm>
        </p:grpSpPr>
        <p:sp>
          <p:nvSpPr>
            <p:cNvPr id="1824" name="Google Shape;1824;p228"/>
            <p:cNvSpPr/>
            <p:nvPr/>
          </p:nvSpPr>
          <p:spPr>
            <a:xfrm>
              <a:off x="1006395" y="2897249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p228"/>
            <p:cNvSpPr/>
            <p:nvPr/>
          </p:nvSpPr>
          <p:spPr>
            <a:xfrm>
              <a:off x="1006395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6" name="Google Shape;1826;p228"/>
          <p:cNvGrpSpPr/>
          <p:nvPr/>
        </p:nvGrpSpPr>
        <p:grpSpPr>
          <a:xfrm>
            <a:off x="4614846" y="2897248"/>
            <a:ext cx="2985699" cy="663160"/>
            <a:chOff x="3457468" y="2897248"/>
            <a:chExt cx="2239274" cy="663160"/>
          </a:xfrm>
        </p:grpSpPr>
        <p:sp>
          <p:nvSpPr>
            <p:cNvPr id="1827" name="Google Shape;1827;p228"/>
            <p:cNvSpPr/>
            <p:nvPr/>
          </p:nvSpPr>
          <p:spPr>
            <a:xfrm>
              <a:off x="3457468" y="2897249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8" name="Google Shape;1828;p228"/>
            <p:cNvSpPr/>
            <p:nvPr/>
          </p:nvSpPr>
          <p:spPr>
            <a:xfrm>
              <a:off x="3457468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9" name="Google Shape;1829;p228"/>
          <p:cNvGrpSpPr/>
          <p:nvPr/>
        </p:nvGrpSpPr>
        <p:grpSpPr>
          <a:xfrm>
            <a:off x="7760828" y="2897258"/>
            <a:ext cx="2987792" cy="663159"/>
            <a:chOff x="5876184" y="2897248"/>
            <a:chExt cx="2240844" cy="663159"/>
          </a:xfrm>
        </p:grpSpPr>
        <p:sp>
          <p:nvSpPr>
            <p:cNvPr id="1830" name="Google Shape;1830;p228"/>
            <p:cNvSpPr/>
            <p:nvPr/>
          </p:nvSpPr>
          <p:spPr>
            <a:xfrm>
              <a:off x="5877754" y="2897248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1" name="Google Shape;1831;p228"/>
            <p:cNvSpPr/>
            <p:nvPr/>
          </p:nvSpPr>
          <p:spPr>
            <a:xfrm>
              <a:off x="5876184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32" name="Google Shape;1832;p228"/>
          <p:cNvSpPr/>
          <p:nvPr/>
        </p:nvSpPr>
        <p:spPr>
          <a:xfrm rot="10800000">
            <a:off x="1139288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3" name="Google Shape;1833;p228"/>
          <p:cNvSpPr/>
          <p:nvPr/>
        </p:nvSpPr>
        <p:spPr>
          <a:xfrm>
            <a:off x="11395694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/>
          </a:p>
        </p:txBody>
      </p:sp>
      <p:sp>
        <p:nvSpPr>
          <p:cNvPr id="1834" name="Google Shape;1834;p228"/>
          <p:cNvSpPr/>
          <p:nvPr/>
        </p:nvSpPr>
        <p:spPr>
          <a:xfrm rot="10800000">
            <a:off x="1139288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5" name="Google Shape;1835;p228"/>
          <p:cNvSpPr/>
          <p:nvPr/>
        </p:nvSpPr>
        <p:spPr>
          <a:xfrm rot="10800000">
            <a:off x="1098957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6" name="Google Shape;1836;p228"/>
          <p:cNvSpPr/>
          <p:nvPr/>
        </p:nvSpPr>
        <p:spPr>
          <a:xfrm>
            <a:off x="10992387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/>
          </a:p>
        </p:txBody>
      </p:sp>
      <p:sp>
        <p:nvSpPr>
          <p:cNvPr id="1837" name="Google Shape;1837;p228"/>
          <p:cNvSpPr/>
          <p:nvPr/>
        </p:nvSpPr>
        <p:spPr>
          <a:xfrm rot="10800000">
            <a:off x="10989581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8" name="Google Shape;1838;p228"/>
          <p:cNvSpPr/>
          <p:nvPr/>
        </p:nvSpPr>
        <p:spPr>
          <a:xfrm rot="10800000">
            <a:off x="10586270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9" name="Google Shape;1839;p228"/>
          <p:cNvSpPr/>
          <p:nvPr/>
        </p:nvSpPr>
        <p:spPr>
          <a:xfrm>
            <a:off x="10589080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/>
          </a:p>
        </p:txBody>
      </p:sp>
      <p:sp>
        <p:nvSpPr>
          <p:cNvPr id="1840" name="Google Shape;1840;p228"/>
          <p:cNvSpPr/>
          <p:nvPr/>
        </p:nvSpPr>
        <p:spPr>
          <a:xfrm rot="10800000">
            <a:off x="10586274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1" name="Google Shape;1841;p228"/>
          <p:cNvSpPr/>
          <p:nvPr/>
        </p:nvSpPr>
        <p:spPr>
          <a:xfrm rot="10800000">
            <a:off x="1018296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2" name="Google Shape;1842;p228"/>
          <p:cNvSpPr/>
          <p:nvPr/>
        </p:nvSpPr>
        <p:spPr>
          <a:xfrm>
            <a:off x="10185773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/>
          </a:p>
        </p:txBody>
      </p:sp>
      <p:sp>
        <p:nvSpPr>
          <p:cNvPr id="1843" name="Google Shape;1843;p228"/>
          <p:cNvSpPr/>
          <p:nvPr/>
        </p:nvSpPr>
        <p:spPr>
          <a:xfrm rot="10800000">
            <a:off x="1018296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4" name="Google Shape;1844;p228"/>
          <p:cNvSpPr/>
          <p:nvPr/>
        </p:nvSpPr>
        <p:spPr>
          <a:xfrm rot="10800000">
            <a:off x="977965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5" name="Google Shape;1845;p228"/>
          <p:cNvSpPr/>
          <p:nvPr/>
        </p:nvSpPr>
        <p:spPr>
          <a:xfrm>
            <a:off x="9782466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EF6F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/>
          </a:p>
        </p:txBody>
      </p:sp>
      <p:sp>
        <p:nvSpPr>
          <p:cNvPr id="1846" name="Google Shape;1846;p228"/>
          <p:cNvSpPr/>
          <p:nvPr/>
        </p:nvSpPr>
        <p:spPr>
          <a:xfrm>
            <a:off x="9779651" y="7"/>
            <a:ext cx="321896" cy="11995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 w="9525" cap="flat" cmpd="sng">
            <a:solidFill>
              <a:schemeClr val="accent2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7" name="Google Shape;1847;p228"/>
          <p:cNvSpPr txBox="1">
            <a:spLocks noGrp="1"/>
          </p:cNvSpPr>
          <p:nvPr>
            <p:ph type="body" idx="1"/>
          </p:nvPr>
        </p:nvSpPr>
        <p:spPr>
          <a:xfrm>
            <a:off x="1468862" y="3114682"/>
            <a:ext cx="2985699" cy="32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8" name="Google Shape;1848;p228"/>
          <p:cNvSpPr txBox="1">
            <a:spLocks noGrp="1"/>
          </p:cNvSpPr>
          <p:nvPr>
            <p:ph type="body" idx="2"/>
          </p:nvPr>
        </p:nvSpPr>
        <p:spPr>
          <a:xfrm>
            <a:off x="4614846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9" name="Google Shape;1849;p228"/>
          <p:cNvSpPr txBox="1">
            <a:spLocks noGrp="1"/>
          </p:cNvSpPr>
          <p:nvPr>
            <p:ph type="body" idx="3"/>
          </p:nvPr>
        </p:nvSpPr>
        <p:spPr>
          <a:xfrm>
            <a:off x="7762923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0" name="Google Shape;1850;p228"/>
          <p:cNvSpPr txBox="1">
            <a:spLocks noGrp="1"/>
          </p:cNvSpPr>
          <p:nvPr>
            <p:ph type="body" idx="4"/>
          </p:nvPr>
        </p:nvSpPr>
        <p:spPr>
          <a:xfrm>
            <a:off x="767559" y="1484313"/>
            <a:ext cx="7988684" cy="127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26986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+ chart step 2">
  <p:cSld name="Text slide+ chart step 2">
    <p:bg>
      <p:bgPr>
        <a:solidFill>
          <a:schemeClr val="lt2"/>
        </a:solidFill>
        <a:effectLst/>
      </p:bgPr>
    </p:bg>
    <p:spTree>
      <p:nvGrpSpPr>
        <p:cNvPr id="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2" name="Google Shape;1852;p229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853" name="Google Shape;1853;p229"/>
          <p:cNvSpPr/>
          <p:nvPr/>
        </p:nvSpPr>
        <p:spPr>
          <a:xfrm>
            <a:off x="476251" y="1286003"/>
            <a:ext cx="11238519" cy="4716789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4" name="Google Shape;1854;p229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5" name="Google Shape;1855;p229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56" name="Google Shape;1856;p229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7" name="Google Shape;1857;p229"/>
          <p:cNvSpPr/>
          <p:nvPr/>
        </p:nvSpPr>
        <p:spPr>
          <a:xfrm rot="10800000">
            <a:off x="1139288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8" name="Google Shape;1858;p229"/>
          <p:cNvSpPr/>
          <p:nvPr/>
        </p:nvSpPr>
        <p:spPr>
          <a:xfrm>
            <a:off x="11395694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/>
          </a:p>
        </p:txBody>
      </p:sp>
      <p:sp>
        <p:nvSpPr>
          <p:cNvPr id="1859" name="Google Shape;1859;p229"/>
          <p:cNvSpPr/>
          <p:nvPr/>
        </p:nvSpPr>
        <p:spPr>
          <a:xfrm rot="10800000">
            <a:off x="1139288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0" name="Google Shape;1860;p229"/>
          <p:cNvSpPr/>
          <p:nvPr/>
        </p:nvSpPr>
        <p:spPr>
          <a:xfrm rot="10800000">
            <a:off x="1098957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1" name="Google Shape;1861;p229"/>
          <p:cNvSpPr/>
          <p:nvPr/>
        </p:nvSpPr>
        <p:spPr>
          <a:xfrm>
            <a:off x="10992387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/>
          </a:p>
        </p:txBody>
      </p:sp>
      <p:sp>
        <p:nvSpPr>
          <p:cNvPr id="1862" name="Google Shape;1862;p229"/>
          <p:cNvSpPr/>
          <p:nvPr/>
        </p:nvSpPr>
        <p:spPr>
          <a:xfrm rot="10800000">
            <a:off x="10989581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3" name="Google Shape;1863;p229"/>
          <p:cNvSpPr/>
          <p:nvPr/>
        </p:nvSpPr>
        <p:spPr>
          <a:xfrm rot="10800000">
            <a:off x="10586270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4" name="Google Shape;1864;p229"/>
          <p:cNvSpPr/>
          <p:nvPr/>
        </p:nvSpPr>
        <p:spPr>
          <a:xfrm>
            <a:off x="10589080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/>
          </a:p>
        </p:txBody>
      </p:sp>
      <p:sp>
        <p:nvSpPr>
          <p:cNvPr id="1865" name="Google Shape;1865;p229"/>
          <p:cNvSpPr/>
          <p:nvPr/>
        </p:nvSpPr>
        <p:spPr>
          <a:xfrm rot="10800000">
            <a:off x="10586274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6" name="Google Shape;1866;p229"/>
          <p:cNvSpPr/>
          <p:nvPr/>
        </p:nvSpPr>
        <p:spPr>
          <a:xfrm rot="10800000">
            <a:off x="1018296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7" name="Google Shape;1867;p229"/>
          <p:cNvSpPr/>
          <p:nvPr/>
        </p:nvSpPr>
        <p:spPr>
          <a:xfrm>
            <a:off x="10185773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/>
          </a:p>
        </p:txBody>
      </p:sp>
      <p:sp>
        <p:nvSpPr>
          <p:cNvPr id="1868" name="Google Shape;1868;p229"/>
          <p:cNvSpPr/>
          <p:nvPr/>
        </p:nvSpPr>
        <p:spPr>
          <a:xfrm rot="10800000">
            <a:off x="1018296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9" name="Google Shape;1869;p229"/>
          <p:cNvSpPr/>
          <p:nvPr/>
        </p:nvSpPr>
        <p:spPr>
          <a:xfrm rot="10800000">
            <a:off x="977965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0" name="Google Shape;1870;p229"/>
          <p:cNvSpPr/>
          <p:nvPr/>
        </p:nvSpPr>
        <p:spPr>
          <a:xfrm>
            <a:off x="9782466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/>
          </a:p>
        </p:txBody>
      </p:sp>
      <p:sp>
        <p:nvSpPr>
          <p:cNvPr id="1871" name="Google Shape;1871;p229"/>
          <p:cNvSpPr/>
          <p:nvPr/>
        </p:nvSpPr>
        <p:spPr>
          <a:xfrm>
            <a:off x="9779651" y="7"/>
            <a:ext cx="321896" cy="11995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accent2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72" name="Google Shape;1872;p229"/>
          <p:cNvGrpSpPr/>
          <p:nvPr/>
        </p:nvGrpSpPr>
        <p:grpSpPr>
          <a:xfrm>
            <a:off x="1468860" y="2897248"/>
            <a:ext cx="9277666" cy="663160"/>
            <a:chOff x="1101645" y="2897248"/>
            <a:chExt cx="6958250" cy="663160"/>
          </a:xfrm>
        </p:grpSpPr>
        <p:sp>
          <p:nvSpPr>
            <p:cNvPr id="1873" name="Google Shape;1873;p229"/>
            <p:cNvSpPr/>
            <p:nvPr/>
          </p:nvSpPr>
          <p:spPr>
            <a:xfrm>
              <a:off x="1101645" y="2897249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4" name="Google Shape;1874;p229"/>
            <p:cNvSpPr/>
            <p:nvPr/>
          </p:nvSpPr>
          <p:spPr>
            <a:xfrm>
              <a:off x="3461133" y="2897249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229"/>
            <p:cNvSpPr/>
            <p:nvPr/>
          </p:nvSpPr>
          <p:spPr>
            <a:xfrm>
              <a:off x="5820621" y="2897249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6" name="Google Shape;1876;p229"/>
            <p:cNvSpPr/>
            <p:nvPr/>
          </p:nvSpPr>
          <p:spPr>
            <a:xfrm>
              <a:off x="1101645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7" name="Google Shape;1877;p229"/>
            <p:cNvSpPr/>
            <p:nvPr/>
          </p:nvSpPr>
          <p:spPr>
            <a:xfrm>
              <a:off x="3461133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8" name="Google Shape;1878;p229"/>
            <p:cNvSpPr/>
            <p:nvPr/>
          </p:nvSpPr>
          <p:spPr>
            <a:xfrm>
              <a:off x="5820621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9" name="Google Shape;1879;p229"/>
          <p:cNvSpPr txBox="1">
            <a:spLocks noGrp="1"/>
          </p:cNvSpPr>
          <p:nvPr>
            <p:ph type="body" idx="1"/>
          </p:nvPr>
        </p:nvSpPr>
        <p:spPr>
          <a:xfrm>
            <a:off x="1468862" y="3114682"/>
            <a:ext cx="2985699" cy="32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0" name="Google Shape;1880;p229"/>
          <p:cNvSpPr txBox="1">
            <a:spLocks noGrp="1"/>
          </p:cNvSpPr>
          <p:nvPr>
            <p:ph type="body" idx="2"/>
          </p:nvPr>
        </p:nvSpPr>
        <p:spPr>
          <a:xfrm>
            <a:off x="4614846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1" name="Google Shape;1881;p229"/>
          <p:cNvSpPr txBox="1">
            <a:spLocks noGrp="1"/>
          </p:cNvSpPr>
          <p:nvPr>
            <p:ph type="body" idx="3"/>
          </p:nvPr>
        </p:nvSpPr>
        <p:spPr>
          <a:xfrm>
            <a:off x="7762923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2" name="Google Shape;1882;p229"/>
          <p:cNvSpPr txBox="1">
            <a:spLocks noGrp="1"/>
          </p:cNvSpPr>
          <p:nvPr>
            <p:ph type="body" idx="4"/>
          </p:nvPr>
        </p:nvSpPr>
        <p:spPr>
          <a:xfrm>
            <a:off x="767559" y="1484313"/>
            <a:ext cx="7988684" cy="127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B0F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87490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+ chart step 3">
  <p:cSld name="Text slide+ chart step 3">
    <p:bg>
      <p:bgPr>
        <a:solidFill>
          <a:schemeClr val="lt2"/>
        </a:solidFill>
        <a:effectLst/>
      </p:bgPr>
    </p:bg>
    <p:spTree>
      <p:nvGrpSpPr>
        <p:cNvPr id="1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" name="Google Shape;1884;p230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885" name="Google Shape;1885;p230"/>
          <p:cNvSpPr/>
          <p:nvPr/>
        </p:nvSpPr>
        <p:spPr>
          <a:xfrm>
            <a:off x="476251" y="1286003"/>
            <a:ext cx="11238519" cy="4716789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6" name="Google Shape;1886;p230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7" name="Google Shape;1887;p230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88" name="Google Shape;1888;p230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9" name="Google Shape;1889;p230"/>
          <p:cNvSpPr/>
          <p:nvPr/>
        </p:nvSpPr>
        <p:spPr>
          <a:xfrm rot="10800000">
            <a:off x="1139288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0" name="Google Shape;1890;p230"/>
          <p:cNvSpPr/>
          <p:nvPr/>
        </p:nvSpPr>
        <p:spPr>
          <a:xfrm>
            <a:off x="11395694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/>
          </a:p>
        </p:txBody>
      </p:sp>
      <p:sp>
        <p:nvSpPr>
          <p:cNvPr id="1891" name="Google Shape;1891;p230"/>
          <p:cNvSpPr/>
          <p:nvPr/>
        </p:nvSpPr>
        <p:spPr>
          <a:xfrm rot="10800000">
            <a:off x="1139288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2" name="Google Shape;1892;p230"/>
          <p:cNvSpPr/>
          <p:nvPr/>
        </p:nvSpPr>
        <p:spPr>
          <a:xfrm rot="10800000">
            <a:off x="1098957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3" name="Google Shape;1893;p230"/>
          <p:cNvSpPr/>
          <p:nvPr/>
        </p:nvSpPr>
        <p:spPr>
          <a:xfrm>
            <a:off x="10992387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/>
          </a:p>
        </p:txBody>
      </p:sp>
      <p:sp>
        <p:nvSpPr>
          <p:cNvPr id="1894" name="Google Shape;1894;p230"/>
          <p:cNvSpPr/>
          <p:nvPr/>
        </p:nvSpPr>
        <p:spPr>
          <a:xfrm rot="10800000">
            <a:off x="10989581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5" name="Google Shape;1895;p230"/>
          <p:cNvSpPr/>
          <p:nvPr/>
        </p:nvSpPr>
        <p:spPr>
          <a:xfrm rot="10800000">
            <a:off x="10586270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6" name="Google Shape;1896;p230"/>
          <p:cNvSpPr/>
          <p:nvPr/>
        </p:nvSpPr>
        <p:spPr>
          <a:xfrm>
            <a:off x="10589080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CA90C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/>
          </a:p>
        </p:txBody>
      </p:sp>
      <p:sp>
        <p:nvSpPr>
          <p:cNvPr id="1897" name="Google Shape;1897;p230"/>
          <p:cNvSpPr/>
          <p:nvPr/>
        </p:nvSpPr>
        <p:spPr>
          <a:xfrm rot="10800000">
            <a:off x="10586274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8" name="Google Shape;1898;p230"/>
          <p:cNvSpPr/>
          <p:nvPr/>
        </p:nvSpPr>
        <p:spPr>
          <a:xfrm rot="10800000">
            <a:off x="1018296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9" name="Google Shape;1899;p230"/>
          <p:cNvSpPr/>
          <p:nvPr/>
        </p:nvSpPr>
        <p:spPr>
          <a:xfrm>
            <a:off x="10185773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/>
          </a:p>
        </p:txBody>
      </p:sp>
      <p:sp>
        <p:nvSpPr>
          <p:cNvPr id="1900" name="Google Shape;1900;p230"/>
          <p:cNvSpPr/>
          <p:nvPr/>
        </p:nvSpPr>
        <p:spPr>
          <a:xfrm rot="10800000">
            <a:off x="1018296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1" name="Google Shape;1901;p230"/>
          <p:cNvSpPr/>
          <p:nvPr/>
        </p:nvSpPr>
        <p:spPr>
          <a:xfrm rot="10800000">
            <a:off x="977965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2" name="Google Shape;1902;p230"/>
          <p:cNvSpPr/>
          <p:nvPr/>
        </p:nvSpPr>
        <p:spPr>
          <a:xfrm>
            <a:off x="9782466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/>
          </a:p>
        </p:txBody>
      </p:sp>
      <p:sp>
        <p:nvSpPr>
          <p:cNvPr id="1903" name="Google Shape;1903;p230"/>
          <p:cNvSpPr/>
          <p:nvPr/>
        </p:nvSpPr>
        <p:spPr>
          <a:xfrm>
            <a:off x="9779651" y="7"/>
            <a:ext cx="321896" cy="11995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accent2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4" name="Google Shape;1904;p230"/>
          <p:cNvSpPr/>
          <p:nvPr/>
        </p:nvSpPr>
        <p:spPr>
          <a:xfrm>
            <a:off x="1468862" y="2897259"/>
            <a:ext cx="2985699" cy="663159"/>
          </a:xfrm>
          <a:prstGeom prst="roundRect">
            <a:avLst>
              <a:gd name="adj" fmla="val 13637"/>
            </a:avLst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13715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5" name="Google Shape;1905;p230"/>
          <p:cNvSpPr/>
          <p:nvPr/>
        </p:nvSpPr>
        <p:spPr>
          <a:xfrm>
            <a:off x="1468862" y="2897248"/>
            <a:ext cx="2985699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6" name="Google Shape;1906;p230"/>
          <p:cNvSpPr/>
          <p:nvPr/>
        </p:nvSpPr>
        <p:spPr>
          <a:xfrm>
            <a:off x="4614846" y="2897259"/>
            <a:ext cx="2985699" cy="663159"/>
          </a:xfrm>
          <a:prstGeom prst="roundRect">
            <a:avLst>
              <a:gd name="adj" fmla="val 13637"/>
            </a:avLst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13715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7" name="Google Shape;1907;p230"/>
          <p:cNvSpPr/>
          <p:nvPr/>
        </p:nvSpPr>
        <p:spPr>
          <a:xfrm>
            <a:off x="4614846" y="2897248"/>
            <a:ext cx="2985699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8" name="Google Shape;1908;p230"/>
          <p:cNvSpPr/>
          <p:nvPr/>
        </p:nvSpPr>
        <p:spPr>
          <a:xfrm>
            <a:off x="7760830" y="2897259"/>
            <a:ext cx="2985699" cy="663159"/>
          </a:xfrm>
          <a:prstGeom prst="roundRect">
            <a:avLst>
              <a:gd name="adj" fmla="val 13637"/>
            </a:avLst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13715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9" name="Google Shape;1909;p230"/>
          <p:cNvSpPr/>
          <p:nvPr/>
        </p:nvSpPr>
        <p:spPr>
          <a:xfrm>
            <a:off x="7760830" y="2897248"/>
            <a:ext cx="2985699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0" name="Google Shape;1910;p230"/>
          <p:cNvSpPr txBox="1">
            <a:spLocks noGrp="1"/>
          </p:cNvSpPr>
          <p:nvPr>
            <p:ph type="body" idx="1"/>
          </p:nvPr>
        </p:nvSpPr>
        <p:spPr>
          <a:xfrm>
            <a:off x="1468862" y="3114682"/>
            <a:ext cx="2985699" cy="32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1" name="Google Shape;1911;p230"/>
          <p:cNvSpPr txBox="1">
            <a:spLocks noGrp="1"/>
          </p:cNvSpPr>
          <p:nvPr>
            <p:ph type="body" idx="2"/>
          </p:nvPr>
        </p:nvSpPr>
        <p:spPr>
          <a:xfrm>
            <a:off x="4614846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2" name="Google Shape;1912;p230"/>
          <p:cNvSpPr txBox="1">
            <a:spLocks noGrp="1"/>
          </p:cNvSpPr>
          <p:nvPr>
            <p:ph type="body" idx="3"/>
          </p:nvPr>
        </p:nvSpPr>
        <p:spPr>
          <a:xfrm>
            <a:off x="7762923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3" name="Google Shape;1913;p230"/>
          <p:cNvSpPr txBox="1">
            <a:spLocks noGrp="1"/>
          </p:cNvSpPr>
          <p:nvPr>
            <p:ph type="body" idx="4"/>
          </p:nvPr>
        </p:nvSpPr>
        <p:spPr>
          <a:xfrm>
            <a:off x="767559" y="1484313"/>
            <a:ext cx="7988684" cy="127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39769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+ chart step 4">
  <p:cSld name="Text slide+ chart step 4">
    <p:bg>
      <p:bgPr>
        <a:solidFill>
          <a:schemeClr val="lt2"/>
        </a:solidFill>
        <a:effectLst/>
      </p:bgPr>
    </p:bg>
    <p:spTree>
      <p:nvGrpSpPr>
        <p:cNvPr id="1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5" name="Google Shape;1915;p231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916" name="Google Shape;1916;p231"/>
          <p:cNvSpPr/>
          <p:nvPr/>
        </p:nvSpPr>
        <p:spPr>
          <a:xfrm>
            <a:off x="476251" y="1286003"/>
            <a:ext cx="11238519" cy="4716789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7" name="Google Shape;1917;p231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8" name="Google Shape;1918;p231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19" name="Google Shape;1919;p231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0" name="Google Shape;1920;p231"/>
          <p:cNvSpPr/>
          <p:nvPr/>
        </p:nvSpPr>
        <p:spPr>
          <a:xfrm rot="10800000">
            <a:off x="1139288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1" name="Google Shape;1921;p231"/>
          <p:cNvSpPr/>
          <p:nvPr/>
        </p:nvSpPr>
        <p:spPr>
          <a:xfrm>
            <a:off x="11395694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/>
          </a:p>
        </p:txBody>
      </p:sp>
      <p:sp>
        <p:nvSpPr>
          <p:cNvPr id="1922" name="Google Shape;1922;p231"/>
          <p:cNvSpPr/>
          <p:nvPr/>
        </p:nvSpPr>
        <p:spPr>
          <a:xfrm rot="10800000">
            <a:off x="1139288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3" name="Google Shape;1923;p231"/>
          <p:cNvSpPr/>
          <p:nvPr/>
        </p:nvSpPr>
        <p:spPr>
          <a:xfrm rot="10800000">
            <a:off x="1098957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4" name="Google Shape;1924;p231"/>
          <p:cNvSpPr/>
          <p:nvPr/>
        </p:nvSpPr>
        <p:spPr>
          <a:xfrm>
            <a:off x="10992387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81017E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/>
          </a:p>
        </p:txBody>
      </p:sp>
      <p:sp>
        <p:nvSpPr>
          <p:cNvPr id="1925" name="Google Shape;1925;p231"/>
          <p:cNvSpPr/>
          <p:nvPr/>
        </p:nvSpPr>
        <p:spPr>
          <a:xfrm rot="10800000">
            <a:off x="10989581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6" name="Google Shape;1926;p231"/>
          <p:cNvSpPr/>
          <p:nvPr/>
        </p:nvSpPr>
        <p:spPr>
          <a:xfrm rot="10800000">
            <a:off x="10586270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7" name="Google Shape;1927;p231"/>
          <p:cNvSpPr/>
          <p:nvPr/>
        </p:nvSpPr>
        <p:spPr>
          <a:xfrm>
            <a:off x="10589080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/>
          </a:p>
        </p:txBody>
      </p:sp>
      <p:sp>
        <p:nvSpPr>
          <p:cNvPr id="1928" name="Google Shape;1928;p231"/>
          <p:cNvSpPr/>
          <p:nvPr/>
        </p:nvSpPr>
        <p:spPr>
          <a:xfrm rot="10800000">
            <a:off x="10586274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9" name="Google Shape;1929;p231"/>
          <p:cNvSpPr/>
          <p:nvPr/>
        </p:nvSpPr>
        <p:spPr>
          <a:xfrm rot="10800000">
            <a:off x="1018296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0" name="Google Shape;1930;p231"/>
          <p:cNvSpPr/>
          <p:nvPr/>
        </p:nvSpPr>
        <p:spPr>
          <a:xfrm>
            <a:off x="10185773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/>
          </a:p>
        </p:txBody>
      </p:sp>
      <p:sp>
        <p:nvSpPr>
          <p:cNvPr id="1931" name="Google Shape;1931;p231"/>
          <p:cNvSpPr/>
          <p:nvPr/>
        </p:nvSpPr>
        <p:spPr>
          <a:xfrm rot="10800000">
            <a:off x="1018296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2" name="Google Shape;1932;p231"/>
          <p:cNvSpPr/>
          <p:nvPr/>
        </p:nvSpPr>
        <p:spPr>
          <a:xfrm rot="10800000">
            <a:off x="977965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3" name="Google Shape;1933;p231"/>
          <p:cNvSpPr/>
          <p:nvPr/>
        </p:nvSpPr>
        <p:spPr>
          <a:xfrm>
            <a:off x="9782466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/>
          </a:p>
        </p:txBody>
      </p:sp>
      <p:sp>
        <p:nvSpPr>
          <p:cNvPr id="1934" name="Google Shape;1934;p231"/>
          <p:cNvSpPr/>
          <p:nvPr/>
        </p:nvSpPr>
        <p:spPr>
          <a:xfrm>
            <a:off x="9779651" y="7"/>
            <a:ext cx="321896" cy="11995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accent2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5" name="Google Shape;1935;p231"/>
          <p:cNvSpPr/>
          <p:nvPr/>
        </p:nvSpPr>
        <p:spPr>
          <a:xfrm>
            <a:off x="1468862" y="2897259"/>
            <a:ext cx="2985699" cy="663159"/>
          </a:xfrm>
          <a:prstGeom prst="roundRect">
            <a:avLst>
              <a:gd name="adj" fmla="val 13637"/>
            </a:avLst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13715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6" name="Google Shape;1936;p231"/>
          <p:cNvSpPr/>
          <p:nvPr/>
        </p:nvSpPr>
        <p:spPr>
          <a:xfrm>
            <a:off x="1468862" y="2897248"/>
            <a:ext cx="2985699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7" name="Google Shape;1937;p231"/>
          <p:cNvSpPr/>
          <p:nvPr/>
        </p:nvSpPr>
        <p:spPr>
          <a:xfrm>
            <a:off x="4614846" y="2897259"/>
            <a:ext cx="2985699" cy="663159"/>
          </a:xfrm>
          <a:prstGeom prst="roundRect">
            <a:avLst>
              <a:gd name="adj" fmla="val 13637"/>
            </a:avLst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13715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8" name="Google Shape;1938;p231"/>
          <p:cNvSpPr/>
          <p:nvPr/>
        </p:nvSpPr>
        <p:spPr>
          <a:xfrm>
            <a:off x="4614846" y="2897248"/>
            <a:ext cx="2985699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9" name="Google Shape;1939;p231"/>
          <p:cNvSpPr/>
          <p:nvPr/>
        </p:nvSpPr>
        <p:spPr>
          <a:xfrm>
            <a:off x="7760830" y="2897259"/>
            <a:ext cx="2985699" cy="663159"/>
          </a:xfrm>
          <a:prstGeom prst="roundRect">
            <a:avLst>
              <a:gd name="adj" fmla="val 13637"/>
            </a:avLst>
          </a:prstGeom>
          <a:solidFill>
            <a:srgbClr val="EBEBEB"/>
          </a:solidFill>
          <a:ln>
            <a:noFill/>
          </a:ln>
        </p:spPr>
        <p:txBody>
          <a:bodyPr spcFirstLastPara="1" wrap="square" lIns="91425" tIns="13715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0" name="Google Shape;1940;p231"/>
          <p:cNvSpPr/>
          <p:nvPr/>
        </p:nvSpPr>
        <p:spPr>
          <a:xfrm>
            <a:off x="7760830" y="2897248"/>
            <a:ext cx="2985699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1" name="Google Shape;1941;p231"/>
          <p:cNvSpPr txBox="1">
            <a:spLocks noGrp="1"/>
          </p:cNvSpPr>
          <p:nvPr>
            <p:ph type="body" idx="1"/>
          </p:nvPr>
        </p:nvSpPr>
        <p:spPr>
          <a:xfrm>
            <a:off x="1468862" y="3114682"/>
            <a:ext cx="2985699" cy="32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2" name="Google Shape;1942;p231"/>
          <p:cNvSpPr txBox="1">
            <a:spLocks noGrp="1"/>
          </p:cNvSpPr>
          <p:nvPr>
            <p:ph type="body" idx="2"/>
          </p:nvPr>
        </p:nvSpPr>
        <p:spPr>
          <a:xfrm>
            <a:off x="4614846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3" name="Google Shape;1943;p231"/>
          <p:cNvSpPr txBox="1">
            <a:spLocks noGrp="1"/>
          </p:cNvSpPr>
          <p:nvPr>
            <p:ph type="body" idx="3"/>
          </p:nvPr>
        </p:nvSpPr>
        <p:spPr>
          <a:xfrm>
            <a:off x="7762923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4" name="Google Shape;1944;p231"/>
          <p:cNvSpPr txBox="1">
            <a:spLocks noGrp="1"/>
          </p:cNvSpPr>
          <p:nvPr>
            <p:ph type="body" idx="4"/>
          </p:nvPr>
        </p:nvSpPr>
        <p:spPr>
          <a:xfrm>
            <a:off x="767559" y="1484313"/>
            <a:ext cx="7988684" cy="127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20135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+ chart step 5">
  <p:cSld name="Text slide+ chart step 5">
    <p:bg>
      <p:bgPr>
        <a:solidFill>
          <a:schemeClr val="lt2"/>
        </a:solidFill>
        <a:effectLst/>
      </p:bgPr>
    </p:bg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" name="Google Shape;1946;p232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947" name="Google Shape;1947;p232"/>
          <p:cNvSpPr/>
          <p:nvPr/>
        </p:nvSpPr>
        <p:spPr>
          <a:xfrm>
            <a:off x="476251" y="1286003"/>
            <a:ext cx="11238519" cy="4716789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228600" rIns="182875" bIns="182875" anchor="t" anchorCtr="0">
            <a:noAutofit/>
          </a:bodyPr>
          <a:lstStyle/>
          <a:p>
            <a:pPr marL="274320" marR="0" lvl="0" indent="-68579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48" name="Google Shape;1948;p232"/>
          <p:cNvGrpSpPr/>
          <p:nvPr/>
        </p:nvGrpSpPr>
        <p:grpSpPr>
          <a:xfrm>
            <a:off x="1470953" y="2897257"/>
            <a:ext cx="9277666" cy="663161"/>
            <a:chOff x="1103215" y="2897247"/>
            <a:chExt cx="6958250" cy="663161"/>
          </a:xfrm>
        </p:grpSpPr>
        <p:sp>
          <p:nvSpPr>
            <p:cNvPr id="1949" name="Google Shape;1949;p232"/>
            <p:cNvSpPr/>
            <p:nvPr/>
          </p:nvSpPr>
          <p:spPr>
            <a:xfrm>
              <a:off x="1103215" y="2897249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0" name="Google Shape;1950;p232"/>
            <p:cNvSpPr/>
            <p:nvPr/>
          </p:nvSpPr>
          <p:spPr>
            <a:xfrm>
              <a:off x="1103215" y="2897248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0C2577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1" name="Google Shape;1951;p232"/>
            <p:cNvSpPr/>
            <p:nvPr/>
          </p:nvSpPr>
          <p:spPr>
            <a:xfrm>
              <a:off x="3462703" y="2897248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2" name="Google Shape;1952;p232"/>
            <p:cNvSpPr/>
            <p:nvPr/>
          </p:nvSpPr>
          <p:spPr>
            <a:xfrm>
              <a:off x="3462703" y="2897247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0C2577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3" name="Google Shape;1953;p232"/>
            <p:cNvSpPr/>
            <p:nvPr/>
          </p:nvSpPr>
          <p:spPr>
            <a:xfrm>
              <a:off x="5822191" y="2897248"/>
              <a:ext cx="2239274" cy="663159"/>
            </a:xfrm>
            <a:prstGeom prst="roundRect">
              <a:avLst>
                <a:gd name="adj" fmla="val 13637"/>
              </a:avLst>
            </a:pr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13715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4" name="Google Shape;1954;p232"/>
            <p:cNvSpPr/>
            <p:nvPr/>
          </p:nvSpPr>
          <p:spPr>
            <a:xfrm>
              <a:off x="5822191" y="2897247"/>
              <a:ext cx="2239274" cy="137160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rgbClr val="0C2577"/>
                </a:gs>
                <a:gs pos="100000">
                  <a:schemeClr val="accent5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5" name="Google Shape;1955;p232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6" name="Google Shape;1956;p232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57" name="Google Shape;1957;p232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8" name="Google Shape;1958;p232"/>
          <p:cNvSpPr/>
          <p:nvPr/>
        </p:nvSpPr>
        <p:spPr>
          <a:xfrm rot="10800000">
            <a:off x="1139288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9" name="Google Shape;1959;p232"/>
          <p:cNvSpPr/>
          <p:nvPr/>
        </p:nvSpPr>
        <p:spPr>
          <a:xfrm>
            <a:off x="11395694" y="63412"/>
            <a:ext cx="319080" cy="320954"/>
          </a:xfrm>
          <a:prstGeom prst="roundRect">
            <a:avLst>
              <a:gd name="adj" fmla="val 4078"/>
            </a:avLst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C2577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/>
          </a:p>
        </p:txBody>
      </p:sp>
      <p:sp>
        <p:nvSpPr>
          <p:cNvPr id="1960" name="Google Shape;1960;p232"/>
          <p:cNvSpPr/>
          <p:nvPr/>
        </p:nvSpPr>
        <p:spPr>
          <a:xfrm rot="10800000">
            <a:off x="1139288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0">
                <a:srgbClr val="0C2577"/>
              </a:gs>
              <a:gs pos="100000">
                <a:schemeClr val="accent5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1" name="Google Shape;1961;p232"/>
          <p:cNvSpPr/>
          <p:nvPr/>
        </p:nvSpPr>
        <p:spPr>
          <a:xfrm rot="10800000">
            <a:off x="1098957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2" name="Google Shape;1962;p232"/>
          <p:cNvSpPr/>
          <p:nvPr/>
        </p:nvSpPr>
        <p:spPr>
          <a:xfrm>
            <a:off x="10992387" y="63412"/>
            <a:ext cx="319080" cy="320954"/>
          </a:xfrm>
          <a:prstGeom prst="roundRect">
            <a:avLst>
              <a:gd name="adj" fmla="val 4078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/>
          </a:p>
        </p:txBody>
      </p:sp>
      <p:sp>
        <p:nvSpPr>
          <p:cNvPr id="1963" name="Google Shape;1963;p232"/>
          <p:cNvSpPr/>
          <p:nvPr/>
        </p:nvSpPr>
        <p:spPr>
          <a:xfrm rot="10800000">
            <a:off x="10989581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4" name="Google Shape;1964;p232"/>
          <p:cNvSpPr/>
          <p:nvPr/>
        </p:nvSpPr>
        <p:spPr>
          <a:xfrm rot="10800000">
            <a:off x="10586270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5" name="Google Shape;1965;p232"/>
          <p:cNvSpPr/>
          <p:nvPr/>
        </p:nvSpPr>
        <p:spPr>
          <a:xfrm>
            <a:off x="10589080" y="63412"/>
            <a:ext cx="319080" cy="320954"/>
          </a:xfrm>
          <a:prstGeom prst="roundRect">
            <a:avLst>
              <a:gd name="adj" fmla="val 4078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/>
          </a:p>
        </p:txBody>
      </p:sp>
      <p:sp>
        <p:nvSpPr>
          <p:cNvPr id="1966" name="Google Shape;1966;p232"/>
          <p:cNvSpPr/>
          <p:nvPr/>
        </p:nvSpPr>
        <p:spPr>
          <a:xfrm rot="10800000">
            <a:off x="10586274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7" name="Google Shape;1967;p232"/>
          <p:cNvSpPr/>
          <p:nvPr/>
        </p:nvSpPr>
        <p:spPr>
          <a:xfrm rot="10800000">
            <a:off x="10182964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8" name="Google Shape;1968;p232"/>
          <p:cNvSpPr/>
          <p:nvPr/>
        </p:nvSpPr>
        <p:spPr>
          <a:xfrm>
            <a:off x="10185773" y="63412"/>
            <a:ext cx="319080" cy="320954"/>
          </a:xfrm>
          <a:prstGeom prst="roundRect">
            <a:avLst>
              <a:gd name="adj" fmla="val 4078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/>
          </a:p>
        </p:txBody>
      </p:sp>
      <p:sp>
        <p:nvSpPr>
          <p:cNvPr id="1969" name="Google Shape;1969;p232"/>
          <p:cNvSpPr/>
          <p:nvPr/>
        </p:nvSpPr>
        <p:spPr>
          <a:xfrm rot="10800000">
            <a:off x="10182968" y="7"/>
            <a:ext cx="321892" cy="119953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0" name="Google Shape;1970;p232"/>
          <p:cNvSpPr/>
          <p:nvPr/>
        </p:nvSpPr>
        <p:spPr>
          <a:xfrm rot="10800000">
            <a:off x="9779657" y="-3"/>
            <a:ext cx="321892" cy="431802"/>
          </a:xfrm>
          <a:prstGeom prst="round2SameRect">
            <a:avLst>
              <a:gd name="adj1" fmla="val 17737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1" name="Google Shape;1971;p232"/>
          <p:cNvSpPr/>
          <p:nvPr/>
        </p:nvSpPr>
        <p:spPr>
          <a:xfrm>
            <a:off x="9782466" y="63412"/>
            <a:ext cx="319080" cy="320954"/>
          </a:xfrm>
          <a:prstGeom prst="roundRect">
            <a:avLst>
              <a:gd name="adj" fmla="val 4078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/>
          </a:p>
        </p:txBody>
      </p:sp>
      <p:sp>
        <p:nvSpPr>
          <p:cNvPr id="1972" name="Google Shape;1972;p232"/>
          <p:cNvSpPr/>
          <p:nvPr/>
        </p:nvSpPr>
        <p:spPr>
          <a:xfrm>
            <a:off x="9779651" y="7"/>
            <a:ext cx="321896" cy="11995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accent2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3" name="Google Shape;1973;p232"/>
          <p:cNvSpPr txBox="1">
            <a:spLocks noGrp="1"/>
          </p:cNvSpPr>
          <p:nvPr>
            <p:ph type="body" idx="1"/>
          </p:nvPr>
        </p:nvSpPr>
        <p:spPr>
          <a:xfrm>
            <a:off x="1468862" y="3114682"/>
            <a:ext cx="2985699" cy="328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4" name="Google Shape;1974;p232"/>
          <p:cNvSpPr txBox="1">
            <a:spLocks noGrp="1"/>
          </p:cNvSpPr>
          <p:nvPr>
            <p:ph type="body" idx="2"/>
          </p:nvPr>
        </p:nvSpPr>
        <p:spPr>
          <a:xfrm>
            <a:off x="4614846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5" name="Google Shape;1975;p232"/>
          <p:cNvSpPr txBox="1">
            <a:spLocks noGrp="1"/>
          </p:cNvSpPr>
          <p:nvPr>
            <p:ph type="body" idx="3"/>
          </p:nvPr>
        </p:nvSpPr>
        <p:spPr>
          <a:xfrm>
            <a:off x="7762923" y="3122234"/>
            <a:ext cx="298569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6" name="Google Shape;1976;p232"/>
          <p:cNvSpPr txBox="1">
            <a:spLocks noGrp="1"/>
          </p:cNvSpPr>
          <p:nvPr>
            <p:ph type="body" idx="4"/>
          </p:nvPr>
        </p:nvSpPr>
        <p:spPr>
          <a:xfrm>
            <a:off x="767559" y="1484313"/>
            <a:ext cx="7988684" cy="127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92463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2 sections">
  <p:cSld name="chart 2 sections">
    <p:bg>
      <p:bgPr>
        <a:solidFill>
          <a:schemeClr val="lt2"/>
        </a:solidFill>
        <a:effectLst/>
      </p:bgPr>
    </p:bg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8" name="Google Shape;1978;p233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979" name="Google Shape;1979;p233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0" name="Google Shape;1980;p233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81" name="Google Shape;1981;p233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2" name="Google Shape;1982;p233"/>
          <p:cNvSpPr/>
          <p:nvPr/>
        </p:nvSpPr>
        <p:spPr>
          <a:xfrm>
            <a:off x="476252" y="3047268"/>
            <a:ext cx="11238520" cy="2891572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3" name="Google Shape;1983;p233"/>
          <p:cNvSpPr/>
          <p:nvPr/>
        </p:nvSpPr>
        <p:spPr>
          <a:xfrm>
            <a:off x="476252" y="1286002"/>
            <a:ext cx="11238520" cy="1587826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4" name="Google Shape;1984;p233"/>
          <p:cNvSpPr txBox="1">
            <a:spLocks noGrp="1"/>
          </p:cNvSpPr>
          <p:nvPr>
            <p:ph type="body" idx="1"/>
          </p:nvPr>
        </p:nvSpPr>
        <p:spPr>
          <a:xfrm>
            <a:off x="753030" y="1457325"/>
            <a:ext cx="10670621" cy="1303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5" name="Google Shape;1985;p233"/>
          <p:cNvSpPr txBox="1">
            <a:spLocks noGrp="1"/>
          </p:cNvSpPr>
          <p:nvPr>
            <p:ph type="body" idx="2"/>
          </p:nvPr>
        </p:nvSpPr>
        <p:spPr>
          <a:xfrm>
            <a:off x="753030" y="3214688"/>
            <a:ext cx="10670621" cy="2570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20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0988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–"/>
              <a:defRPr sz="1600"/>
            </a:lvl4pPr>
            <a:lvl5pPr marL="2286000" lvl="4" indent="-30987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359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Purple Blue 1">
  <p:cSld name="Title Slide Purple Blue 1"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1" name="Google Shape;1301;p1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2" name="Google Shape;1302;p180"/>
          <p:cNvPicPr preferRelativeResize="0"/>
          <p:nvPr/>
        </p:nvPicPr>
        <p:blipFill rotWithShape="1">
          <a:blip r:embed="rId3">
            <a:alphaModFix/>
          </a:blip>
          <a:srcRect l="1746" r="1751" b="3497"/>
          <a:stretch/>
        </p:blipFill>
        <p:spPr>
          <a:xfrm>
            <a:off x="0" y="143"/>
            <a:ext cx="12192000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03" name="Google Shape;1303;p180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04" name="Google Shape;1304;p180"/>
          <p:cNvSpPr txBox="1">
            <a:spLocks noGrp="1"/>
          </p:cNvSpPr>
          <p:nvPr>
            <p:ph type="body" idx="1"/>
          </p:nvPr>
        </p:nvSpPr>
        <p:spPr>
          <a:xfrm>
            <a:off x="885554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5" name="Google Shape;1305;p180"/>
          <p:cNvSpPr txBox="1">
            <a:spLocks noGrp="1"/>
          </p:cNvSpPr>
          <p:nvPr>
            <p:ph type="body" idx="2"/>
          </p:nvPr>
        </p:nvSpPr>
        <p:spPr>
          <a:xfrm>
            <a:off x="885554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6" name="Google Shape;1306;p180"/>
          <p:cNvSpPr txBox="1">
            <a:spLocks noGrp="1"/>
          </p:cNvSpPr>
          <p:nvPr>
            <p:ph type="ftr" idx="11"/>
          </p:nvPr>
        </p:nvSpPr>
        <p:spPr>
          <a:xfrm>
            <a:off x="1219205" y="6334573"/>
            <a:ext cx="5490668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67714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to/from stacked op1">
  <p:cSld name="chart to/from stacked op1">
    <p:bg>
      <p:bgPr>
        <a:solidFill>
          <a:schemeClr val="lt2"/>
        </a:solidFill>
        <a:effectLst/>
      </p:bgPr>
    </p:bg>
    <p:spTree>
      <p:nvGrpSpPr>
        <p:cNvPr id="1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7" name="Google Shape;1987;p234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988" name="Google Shape;1988;p234"/>
          <p:cNvSpPr/>
          <p:nvPr/>
        </p:nvSpPr>
        <p:spPr>
          <a:xfrm>
            <a:off x="476252" y="3047268"/>
            <a:ext cx="11238520" cy="2891572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9" name="Google Shape;1989;p234"/>
          <p:cNvSpPr/>
          <p:nvPr/>
        </p:nvSpPr>
        <p:spPr>
          <a:xfrm>
            <a:off x="476252" y="1286002"/>
            <a:ext cx="11238520" cy="1587826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0" name="Google Shape;1990;p234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1" name="Google Shape;1991;p234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92" name="Google Shape;1992;p234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3" name="Google Shape;1993;p234"/>
          <p:cNvSpPr/>
          <p:nvPr/>
        </p:nvSpPr>
        <p:spPr>
          <a:xfrm rot="-5400000">
            <a:off x="-195738" y="1957994"/>
            <a:ext cx="1587828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4" name="Google Shape;1994;p234"/>
          <p:cNvSpPr/>
          <p:nvPr/>
        </p:nvSpPr>
        <p:spPr>
          <a:xfrm rot="-5400000">
            <a:off x="-847602" y="4371134"/>
            <a:ext cx="2891571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95" name="Google Shape;1995;p234"/>
          <p:cNvGrpSpPr/>
          <p:nvPr/>
        </p:nvGrpSpPr>
        <p:grpSpPr>
          <a:xfrm rot="5400000">
            <a:off x="5825512" y="2637541"/>
            <a:ext cx="624114" cy="624766"/>
            <a:chOff x="2788280" y="3319733"/>
            <a:chExt cx="624114" cy="624114"/>
          </a:xfrm>
        </p:grpSpPr>
        <p:sp>
          <p:nvSpPr>
            <p:cNvPr id="1996" name="Google Shape;1996;p234"/>
            <p:cNvSpPr/>
            <p:nvPr/>
          </p:nvSpPr>
          <p:spPr>
            <a:xfrm>
              <a:off x="2788280" y="3319733"/>
              <a:ext cx="624114" cy="624114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97" name="Google Shape;1997;p23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99956" y="3381171"/>
              <a:ext cx="447400" cy="46337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98" name="Google Shape;1998;p234"/>
          <p:cNvSpPr txBox="1">
            <a:spLocks noGrp="1"/>
          </p:cNvSpPr>
          <p:nvPr>
            <p:ph type="body" idx="1"/>
          </p:nvPr>
        </p:nvSpPr>
        <p:spPr>
          <a:xfrm>
            <a:off x="907520" y="1740313"/>
            <a:ext cx="10516130" cy="855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9" name="Google Shape;1999;p234"/>
          <p:cNvSpPr txBox="1">
            <a:spLocks noGrp="1"/>
          </p:cNvSpPr>
          <p:nvPr>
            <p:ph type="body" idx="2"/>
          </p:nvPr>
        </p:nvSpPr>
        <p:spPr>
          <a:xfrm>
            <a:off x="907520" y="3628101"/>
            <a:ext cx="10516130" cy="222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0" name="Google Shape;2000;p234"/>
          <p:cNvSpPr txBox="1">
            <a:spLocks noGrp="1"/>
          </p:cNvSpPr>
          <p:nvPr>
            <p:ph type="body" idx="3"/>
          </p:nvPr>
        </p:nvSpPr>
        <p:spPr>
          <a:xfrm>
            <a:off x="907178" y="1376370"/>
            <a:ext cx="1867259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1" name="Google Shape;2001;p234"/>
          <p:cNvSpPr txBox="1">
            <a:spLocks noGrp="1"/>
          </p:cNvSpPr>
          <p:nvPr>
            <p:ph type="body" idx="4"/>
          </p:nvPr>
        </p:nvSpPr>
        <p:spPr>
          <a:xfrm>
            <a:off x="902263" y="3159443"/>
            <a:ext cx="1867259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31020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to/from stacked op2">
  <p:cSld name="chart to/from stacked op2">
    <p:bg>
      <p:bgPr>
        <a:solidFill>
          <a:schemeClr val="lt2"/>
        </a:solidFill>
        <a:effectLst/>
      </p:bgPr>
    </p:bg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3" name="Google Shape;2003;p235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004" name="Google Shape;2004;p235"/>
          <p:cNvSpPr/>
          <p:nvPr/>
        </p:nvSpPr>
        <p:spPr>
          <a:xfrm>
            <a:off x="476252" y="3047268"/>
            <a:ext cx="11238520" cy="2891572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5" name="Google Shape;2005;p235"/>
          <p:cNvSpPr/>
          <p:nvPr/>
        </p:nvSpPr>
        <p:spPr>
          <a:xfrm>
            <a:off x="476252" y="1286002"/>
            <a:ext cx="11238520" cy="1587826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6" name="Google Shape;2006;p235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7" name="Google Shape;2007;p235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08" name="Google Shape;2008;p235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9" name="Google Shape;2009;p235"/>
          <p:cNvSpPr/>
          <p:nvPr/>
        </p:nvSpPr>
        <p:spPr>
          <a:xfrm rot="-5400000">
            <a:off x="-195738" y="1957994"/>
            <a:ext cx="1587828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0" name="Google Shape;2010;p235"/>
          <p:cNvSpPr/>
          <p:nvPr/>
        </p:nvSpPr>
        <p:spPr>
          <a:xfrm rot="-5400000">
            <a:off x="-847602" y="4371134"/>
            <a:ext cx="2891571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11" name="Google Shape;2011;p235"/>
          <p:cNvGrpSpPr/>
          <p:nvPr/>
        </p:nvGrpSpPr>
        <p:grpSpPr>
          <a:xfrm rot="5400000">
            <a:off x="5837477" y="2682233"/>
            <a:ext cx="624114" cy="624766"/>
            <a:chOff x="2788280" y="3319733"/>
            <a:chExt cx="624114" cy="624114"/>
          </a:xfrm>
        </p:grpSpPr>
        <p:sp>
          <p:nvSpPr>
            <p:cNvPr id="2012" name="Google Shape;2012;p235"/>
            <p:cNvSpPr/>
            <p:nvPr/>
          </p:nvSpPr>
          <p:spPr>
            <a:xfrm>
              <a:off x="2788280" y="3319733"/>
              <a:ext cx="624114" cy="624114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013" name="Google Shape;2013;p2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99956" y="3369448"/>
              <a:ext cx="447400" cy="46337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14" name="Google Shape;2014;p235"/>
          <p:cNvSpPr txBox="1">
            <a:spLocks noGrp="1"/>
          </p:cNvSpPr>
          <p:nvPr>
            <p:ph type="body" idx="1"/>
          </p:nvPr>
        </p:nvSpPr>
        <p:spPr>
          <a:xfrm>
            <a:off x="907520" y="1740313"/>
            <a:ext cx="10516130" cy="855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5" name="Google Shape;2015;p235"/>
          <p:cNvSpPr txBox="1">
            <a:spLocks noGrp="1"/>
          </p:cNvSpPr>
          <p:nvPr>
            <p:ph type="body" idx="2"/>
          </p:nvPr>
        </p:nvSpPr>
        <p:spPr>
          <a:xfrm>
            <a:off x="907520" y="3628101"/>
            <a:ext cx="10516130" cy="222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6" name="Google Shape;2016;p235"/>
          <p:cNvSpPr txBox="1">
            <a:spLocks noGrp="1"/>
          </p:cNvSpPr>
          <p:nvPr>
            <p:ph type="body" idx="3"/>
          </p:nvPr>
        </p:nvSpPr>
        <p:spPr>
          <a:xfrm>
            <a:off x="907178" y="1376370"/>
            <a:ext cx="1867259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7" name="Google Shape;2017;p235"/>
          <p:cNvSpPr txBox="1">
            <a:spLocks noGrp="1"/>
          </p:cNvSpPr>
          <p:nvPr>
            <p:ph type="body" idx="4"/>
          </p:nvPr>
        </p:nvSpPr>
        <p:spPr>
          <a:xfrm>
            <a:off x="902263" y="3159443"/>
            <a:ext cx="1867259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31778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3x1">
  <p:cSld name="chart 3x1">
    <p:bg>
      <p:bgPr>
        <a:solidFill>
          <a:schemeClr val="lt2"/>
        </a:solidFill>
        <a:effectLst/>
      </p:bgPr>
    </p:bg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9" name="Google Shape;2019;p236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020" name="Google Shape;2020;p236"/>
          <p:cNvSpPr/>
          <p:nvPr/>
        </p:nvSpPr>
        <p:spPr>
          <a:xfrm>
            <a:off x="476252" y="4475439"/>
            <a:ext cx="11238520" cy="1412024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1" name="Google Shape;2021;p236"/>
          <p:cNvSpPr/>
          <p:nvPr/>
        </p:nvSpPr>
        <p:spPr>
          <a:xfrm>
            <a:off x="476252" y="2891133"/>
            <a:ext cx="11238520" cy="1410871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2" name="Google Shape;2022;p236"/>
          <p:cNvSpPr/>
          <p:nvPr/>
        </p:nvSpPr>
        <p:spPr>
          <a:xfrm>
            <a:off x="476252" y="1301954"/>
            <a:ext cx="11238520" cy="141222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3" name="Google Shape;2023;p236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4" name="Google Shape;2024;p236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25" name="Google Shape;2025;p236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6" name="Google Shape;2026;p236"/>
          <p:cNvSpPr/>
          <p:nvPr/>
        </p:nvSpPr>
        <p:spPr>
          <a:xfrm rot="-5400000">
            <a:off x="-115903" y="1878167"/>
            <a:ext cx="1428171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7" name="Google Shape;2027;p236"/>
          <p:cNvSpPr/>
          <p:nvPr/>
        </p:nvSpPr>
        <p:spPr>
          <a:xfrm rot="-5400000">
            <a:off x="-115903" y="3465995"/>
            <a:ext cx="1428171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8" name="Google Shape;2028;p236"/>
          <p:cNvSpPr/>
          <p:nvPr/>
        </p:nvSpPr>
        <p:spPr>
          <a:xfrm rot="-5400000">
            <a:off x="-115903" y="5067604"/>
            <a:ext cx="1428171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9" name="Google Shape;2029;p236"/>
          <p:cNvSpPr txBox="1">
            <a:spLocks noGrp="1"/>
          </p:cNvSpPr>
          <p:nvPr>
            <p:ph type="body" idx="1"/>
          </p:nvPr>
        </p:nvSpPr>
        <p:spPr>
          <a:xfrm>
            <a:off x="883344" y="1455739"/>
            <a:ext cx="10540310" cy="1258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0988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–"/>
              <a:defRPr sz="1600"/>
            </a:lvl4pPr>
            <a:lvl5pPr marL="2286000" lvl="4" indent="-29972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•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0" name="Google Shape;2030;p236"/>
          <p:cNvSpPr txBox="1">
            <a:spLocks noGrp="1"/>
          </p:cNvSpPr>
          <p:nvPr>
            <p:ph type="body" idx="2"/>
          </p:nvPr>
        </p:nvSpPr>
        <p:spPr>
          <a:xfrm>
            <a:off x="871057" y="3043568"/>
            <a:ext cx="10540310" cy="1258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0988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–"/>
              <a:defRPr sz="1600"/>
            </a:lvl4pPr>
            <a:lvl5pPr marL="2286000" lvl="4" indent="-29972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•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1" name="Google Shape;2031;p236"/>
          <p:cNvSpPr txBox="1">
            <a:spLocks noGrp="1"/>
          </p:cNvSpPr>
          <p:nvPr>
            <p:ph type="body" idx="3"/>
          </p:nvPr>
        </p:nvSpPr>
        <p:spPr>
          <a:xfrm>
            <a:off x="883344" y="4602574"/>
            <a:ext cx="10540310" cy="1258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0988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–"/>
              <a:defRPr sz="1600"/>
            </a:lvl4pPr>
            <a:lvl5pPr marL="2286000" lvl="4" indent="-29972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•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34858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3x1 plus photo">
  <p:cSld name="chart 3x1 plus photo">
    <p:bg>
      <p:bgPr>
        <a:solidFill>
          <a:schemeClr val="lt2"/>
        </a:solidFill>
        <a:effectLst/>
      </p:bgPr>
    </p:bg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3" name="Google Shape;2033;p237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034" name="Google Shape;2034;p237"/>
          <p:cNvSpPr/>
          <p:nvPr/>
        </p:nvSpPr>
        <p:spPr>
          <a:xfrm>
            <a:off x="549587" y="2866573"/>
            <a:ext cx="6681944" cy="1428171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5" name="Google Shape;2035;p237"/>
          <p:cNvSpPr/>
          <p:nvPr/>
        </p:nvSpPr>
        <p:spPr>
          <a:xfrm>
            <a:off x="567516" y="4462957"/>
            <a:ext cx="6681944" cy="1428171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6" name="Google Shape;2036;p237"/>
          <p:cNvSpPr/>
          <p:nvPr/>
        </p:nvSpPr>
        <p:spPr>
          <a:xfrm>
            <a:off x="525680" y="1286005"/>
            <a:ext cx="6681944" cy="1428171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7" name="Google Shape;2037;p237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8" name="Google Shape;2038;p237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39" name="Google Shape;2039;p237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0" name="Google Shape;2040;p237"/>
          <p:cNvSpPr/>
          <p:nvPr/>
        </p:nvSpPr>
        <p:spPr>
          <a:xfrm rot="-5400000">
            <a:off x="-115903" y="1878167"/>
            <a:ext cx="1428171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1" name="Google Shape;2041;p237"/>
          <p:cNvSpPr/>
          <p:nvPr/>
        </p:nvSpPr>
        <p:spPr>
          <a:xfrm rot="-5400000">
            <a:off x="-115903" y="3465995"/>
            <a:ext cx="1428171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2" name="Google Shape;2042;p237"/>
          <p:cNvSpPr/>
          <p:nvPr/>
        </p:nvSpPr>
        <p:spPr>
          <a:xfrm rot="-5400000">
            <a:off x="-115903" y="5067604"/>
            <a:ext cx="1428171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3" name="Google Shape;2043;p237"/>
          <p:cNvSpPr>
            <a:spLocks noGrp="1"/>
          </p:cNvSpPr>
          <p:nvPr>
            <p:ph type="pic" idx="2"/>
          </p:nvPr>
        </p:nvSpPr>
        <p:spPr>
          <a:xfrm>
            <a:off x="7602747" y="1286006"/>
            <a:ext cx="4112024" cy="1428169"/>
          </a:xfrm>
          <a:prstGeom prst="roundRect">
            <a:avLst>
              <a:gd name="adj" fmla="val 450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4" name="Google Shape;2044;p237"/>
          <p:cNvSpPr>
            <a:spLocks noGrp="1"/>
          </p:cNvSpPr>
          <p:nvPr>
            <p:ph type="pic" idx="3"/>
          </p:nvPr>
        </p:nvSpPr>
        <p:spPr>
          <a:xfrm>
            <a:off x="7602747" y="2873835"/>
            <a:ext cx="4112024" cy="1428169"/>
          </a:xfrm>
          <a:prstGeom prst="roundRect">
            <a:avLst>
              <a:gd name="adj" fmla="val 450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5" name="Google Shape;2045;p237"/>
          <p:cNvSpPr>
            <a:spLocks noGrp="1"/>
          </p:cNvSpPr>
          <p:nvPr>
            <p:ph type="pic" idx="4"/>
          </p:nvPr>
        </p:nvSpPr>
        <p:spPr>
          <a:xfrm>
            <a:off x="7602747" y="4475448"/>
            <a:ext cx="4112024" cy="1428169"/>
          </a:xfrm>
          <a:prstGeom prst="roundRect">
            <a:avLst>
              <a:gd name="adj" fmla="val 4501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6" name="Google Shape;2046;p237"/>
          <p:cNvSpPr txBox="1">
            <a:spLocks noGrp="1"/>
          </p:cNvSpPr>
          <p:nvPr>
            <p:ph type="body" idx="1"/>
          </p:nvPr>
        </p:nvSpPr>
        <p:spPr>
          <a:xfrm>
            <a:off x="883341" y="1455739"/>
            <a:ext cx="6148899" cy="1258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0988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–"/>
              <a:defRPr sz="1600"/>
            </a:lvl4pPr>
            <a:lvl5pPr marL="2286000" lvl="4" indent="-29972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•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7" name="Google Shape;2047;p237"/>
          <p:cNvSpPr txBox="1">
            <a:spLocks noGrp="1"/>
          </p:cNvSpPr>
          <p:nvPr>
            <p:ph type="body" idx="5"/>
          </p:nvPr>
        </p:nvSpPr>
        <p:spPr>
          <a:xfrm>
            <a:off x="871054" y="3043568"/>
            <a:ext cx="6148899" cy="1258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0988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–"/>
              <a:defRPr sz="1600"/>
            </a:lvl4pPr>
            <a:lvl5pPr marL="2286000" lvl="4" indent="-29972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•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8" name="Google Shape;2048;p237"/>
          <p:cNvSpPr txBox="1">
            <a:spLocks noGrp="1"/>
          </p:cNvSpPr>
          <p:nvPr>
            <p:ph type="body" idx="6"/>
          </p:nvPr>
        </p:nvSpPr>
        <p:spPr>
          <a:xfrm>
            <a:off x="883341" y="4602574"/>
            <a:ext cx="6148899" cy="1258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0988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–"/>
              <a:defRPr sz="1600"/>
            </a:lvl4pPr>
            <a:lvl5pPr marL="2286000" lvl="4" indent="-29972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20"/>
              <a:buChar char="•"/>
              <a:defRPr sz="14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32286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2 rows to/from progression">
  <p:cSld name="chart 2 rows to/from progression">
    <p:bg>
      <p:bgPr>
        <a:solidFill>
          <a:schemeClr val="lt2"/>
        </a:solidFill>
        <a:effectLst/>
      </p:bgPr>
    </p:bg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p238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1" name="Google Shape;2051;p238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52" name="Google Shape;2052;p238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3" name="Google Shape;2053;p238"/>
          <p:cNvSpPr/>
          <p:nvPr/>
        </p:nvSpPr>
        <p:spPr>
          <a:xfrm>
            <a:off x="476252" y="4563366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4" name="Google Shape;2054;p238"/>
          <p:cNvSpPr/>
          <p:nvPr/>
        </p:nvSpPr>
        <p:spPr>
          <a:xfrm rot="-5400000">
            <a:off x="-70595" y="5112911"/>
            <a:ext cx="1337555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5" name="Google Shape;2055;p238"/>
          <p:cNvSpPr/>
          <p:nvPr/>
        </p:nvSpPr>
        <p:spPr>
          <a:xfrm>
            <a:off x="476252" y="3079388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6" name="Google Shape;2056;p238"/>
          <p:cNvSpPr/>
          <p:nvPr/>
        </p:nvSpPr>
        <p:spPr>
          <a:xfrm>
            <a:off x="476252" y="1597793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7" name="Google Shape;2057;p238"/>
          <p:cNvSpPr/>
          <p:nvPr/>
        </p:nvSpPr>
        <p:spPr>
          <a:xfrm rot="-5400000">
            <a:off x="-70594" y="2147338"/>
            <a:ext cx="1337553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8" name="Google Shape;2058;p238"/>
          <p:cNvSpPr/>
          <p:nvPr/>
        </p:nvSpPr>
        <p:spPr>
          <a:xfrm rot="-5400000">
            <a:off x="-70594" y="3628942"/>
            <a:ext cx="1337553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9" name="Google Shape;2059;p2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74471" y="2044632"/>
            <a:ext cx="448545" cy="464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0" name="Google Shape;2060;p2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4471" y="3528883"/>
            <a:ext cx="448545" cy="464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1" name="Google Shape;2061;p2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74471" y="5002791"/>
            <a:ext cx="448545" cy="464080"/>
          </a:xfrm>
          <a:prstGeom prst="rect">
            <a:avLst/>
          </a:prstGeom>
          <a:noFill/>
          <a:ln>
            <a:noFill/>
          </a:ln>
        </p:spPr>
      </p:pic>
      <p:sp>
        <p:nvSpPr>
          <p:cNvPr id="2062" name="Google Shape;2062;p238"/>
          <p:cNvSpPr txBox="1">
            <a:spLocks noGrp="1"/>
          </p:cNvSpPr>
          <p:nvPr>
            <p:ph type="body" idx="1"/>
          </p:nvPr>
        </p:nvSpPr>
        <p:spPr>
          <a:xfrm>
            <a:off x="897869" y="1693053"/>
            <a:ext cx="4695958" cy="121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3" name="Google Shape;2063;p238"/>
          <p:cNvSpPr txBox="1">
            <a:spLocks noGrp="1"/>
          </p:cNvSpPr>
          <p:nvPr>
            <p:ph type="body" idx="2"/>
          </p:nvPr>
        </p:nvSpPr>
        <p:spPr>
          <a:xfrm>
            <a:off x="897869" y="3177765"/>
            <a:ext cx="4695958" cy="123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4" name="Google Shape;2064;p238"/>
          <p:cNvSpPr txBox="1">
            <a:spLocks noGrp="1"/>
          </p:cNvSpPr>
          <p:nvPr>
            <p:ph type="body" idx="3"/>
          </p:nvPr>
        </p:nvSpPr>
        <p:spPr>
          <a:xfrm>
            <a:off x="897869" y="4667411"/>
            <a:ext cx="4695958" cy="123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5" name="Google Shape;2065;p238"/>
          <p:cNvSpPr txBox="1">
            <a:spLocks noGrp="1"/>
          </p:cNvSpPr>
          <p:nvPr>
            <p:ph type="body" idx="4"/>
          </p:nvPr>
        </p:nvSpPr>
        <p:spPr>
          <a:xfrm>
            <a:off x="6604305" y="1691552"/>
            <a:ext cx="4819348" cy="121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6" name="Google Shape;2066;p238"/>
          <p:cNvSpPr txBox="1">
            <a:spLocks noGrp="1"/>
          </p:cNvSpPr>
          <p:nvPr>
            <p:ph type="body" idx="5"/>
          </p:nvPr>
        </p:nvSpPr>
        <p:spPr>
          <a:xfrm>
            <a:off x="6604305" y="3176269"/>
            <a:ext cx="4819348" cy="123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7" name="Google Shape;2067;p238"/>
          <p:cNvSpPr txBox="1">
            <a:spLocks noGrp="1"/>
          </p:cNvSpPr>
          <p:nvPr>
            <p:ph type="body" idx="6"/>
          </p:nvPr>
        </p:nvSpPr>
        <p:spPr>
          <a:xfrm>
            <a:off x="6604305" y="4665910"/>
            <a:ext cx="4819348" cy="1233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8" name="Google Shape;2068;p238"/>
          <p:cNvSpPr txBox="1">
            <a:spLocks noGrp="1"/>
          </p:cNvSpPr>
          <p:nvPr>
            <p:ph type="body" idx="7"/>
          </p:nvPr>
        </p:nvSpPr>
        <p:spPr>
          <a:xfrm>
            <a:off x="897869" y="1319757"/>
            <a:ext cx="4695958" cy="22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9" name="Google Shape;2069;p238"/>
          <p:cNvSpPr txBox="1">
            <a:spLocks noGrp="1"/>
          </p:cNvSpPr>
          <p:nvPr>
            <p:ph type="body" idx="8"/>
          </p:nvPr>
        </p:nvSpPr>
        <p:spPr>
          <a:xfrm>
            <a:off x="6604305" y="1319751"/>
            <a:ext cx="4819348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77352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4x1">
  <p:cSld name="chart 4x1">
    <p:bg>
      <p:bgPr>
        <a:solidFill>
          <a:schemeClr val="lt2"/>
        </a:solidFill>
        <a:effectLst/>
      </p:bgPr>
    </p:bg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Google Shape;2071;p239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072" name="Google Shape;2072;p239"/>
          <p:cNvSpPr/>
          <p:nvPr/>
        </p:nvSpPr>
        <p:spPr>
          <a:xfrm>
            <a:off x="525682" y="1286003"/>
            <a:ext cx="11238520" cy="1046967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3" name="Google Shape;2073;p239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4" name="Google Shape;2074;p239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75" name="Google Shape;2075;p239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6" name="Google Shape;2076;p239"/>
          <p:cNvSpPr/>
          <p:nvPr/>
        </p:nvSpPr>
        <p:spPr>
          <a:xfrm>
            <a:off x="476252" y="2506415"/>
            <a:ext cx="11238520" cy="1046967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7" name="Google Shape;2077;p239"/>
          <p:cNvSpPr/>
          <p:nvPr/>
        </p:nvSpPr>
        <p:spPr>
          <a:xfrm>
            <a:off x="476252" y="3726821"/>
            <a:ext cx="11238520" cy="1046967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8" name="Google Shape;2078;p239"/>
          <p:cNvSpPr/>
          <p:nvPr/>
        </p:nvSpPr>
        <p:spPr>
          <a:xfrm>
            <a:off x="476252" y="4947226"/>
            <a:ext cx="11238520" cy="1046967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9" name="Google Shape;2079;p239"/>
          <p:cNvSpPr/>
          <p:nvPr/>
        </p:nvSpPr>
        <p:spPr>
          <a:xfrm rot="-5400000">
            <a:off x="94589" y="1687564"/>
            <a:ext cx="1046969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0" name="Google Shape;2080;p239"/>
          <p:cNvSpPr/>
          <p:nvPr/>
        </p:nvSpPr>
        <p:spPr>
          <a:xfrm rot="-5400000">
            <a:off x="94583" y="4128375"/>
            <a:ext cx="1046968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1" name="Google Shape;2081;p239"/>
          <p:cNvSpPr/>
          <p:nvPr/>
        </p:nvSpPr>
        <p:spPr>
          <a:xfrm rot="-5400000">
            <a:off x="94583" y="5348780"/>
            <a:ext cx="1046968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2" name="Google Shape;2082;p239"/>
          <p:cNvSpPr/>
          <p:nvPr/>
        </p:nvSpPr>
        <p:spPr>
          <a:xfrm rot="-5400000">
            <a:off x="94589" y="2907969"/>
            <a:ext cx="1046969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3" name="Google Shape;2083;p239"/>
          <p:cNvSpPr txBox="1">
            <a:spLocks noGrp="1"/>
          </p:cNvSpPr>
          <p:nvPr>
            <p:ph type="body" idx="1"/>
          </p:nvPr>
        </p:nvSpPr>
        <p:spPr>
          <a:xfrm>
            <a:off x="955987" y="1403351"/>
            <a:ext cx="10467666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4" name="Google Shape;2084;p239"/>
          <p:cNvSpPr txBox="1">
            <a:spLocks noGrp="1"/>
          </p:cNvSpPr>
          <p:nvPr>
            <p:ph type="body" idx="2"/>
          </p:nvPr>
        </p:nvSpPr>
        <p:spPr>
          <a:xfrm>
            <a:off x="955987" y="2623104"/>
            <a:ext cx="10467666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5" name="Google Shape;2085;p239"/>
          <p:cNvSpPr txBox="1">
            <a:spLocks noGrp="1"/>
          </p:cNvSpPr>
          <p:nvPr>
            <p:ph type="body" idx="3"/>
          </p:nvPr>
        </p:nvSpPr>
        <p:spPr>
          <a:xfrm>
            <a:off x="955987" y="3844169"/>
            <a:ext cx="10467666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6" name="Google Shape;2086;p239"/>
          <p:cNvSpPr txBox="1">
            <a:spLocks noGrp="1"/>
          </p:cNvSpPr>
          <p:nvPr>
            <p:ph type="body" idx="4"/>
          </p:nvPr>
        </p:nvSpPr>
        <p:spPr>
          <a:xfrm>
            <a:off x="955987" y="5063916"/>
            <a:ext cx="10467666" cy="930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94742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3x4 progression">
  <p:cSld name="chart 3x4 progression">
    <p:bg>
      <p:bgPr>
        <a:solidFill>
          <a:schemeClr val="lt2"/>
        </a:solidFill>
        <a:effectLst/>
      </p:bgPr>
    </p:bg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" name="Google Shape;2088;p240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089" name="Google Shape;2089;p240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0" name="Google Shape;2090;p240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91" name="Google Shape;2091;p240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2" name="Google Shape;2092;p240"/>
          <p:cNvSpPr/>
          <p:nvPr/>
        </p:nvSpPr>
        <p:spPr>
          <a:xfrm>
            <a:off x="476252" y="4563366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3" name="Google Shape;2093;p240"/>
          <p:cNvSpPr/>
          <p:nvPr/>
        </p:nvSpPr>
        <p:spPr>
          <a:xfrm rot="-5400000">
            <a:off x="-70595" y="5112911"/>
            <a:ext cx="1337555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4" name="Google Shape;2094;p240"/>
          <p:cNvSpPr/>
          <p:nvPr/>
        </p:nvSpPr>
        <p:spPr>
          <a:xfrm>
            <a:off x="476252" y="3079388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5" name="Google Shape;2095;p240"/>
          <p:cNvSpPr/>
          <p:nvPr/>
        </p:nvSpPr>
        <p:spPr>
          <a:xfrm>
            <a:off x="476252" y="1597793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6" name="Google Shape;2096;p240"/>
          <p:cNvSpPr/>
          <p:nvPr/>
        </p:nvSpPr>
        <p:spPr>
          <a:xfrm rot="-5400000">
            <a:off x="-70594" y="2147338"/>
            <a:ext cx="1337553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7" name="Google Shape;2097;p240"/>
          <p:cNvSpPr/>
          <p:nvPr/>
        </p:nvSpPr>
        <p:spPr>
          <a:xfrm rot="-5400000">
            <a:off x="-70594" y="3628942"/>
            <a:ext cx="1337553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98" name="Google Shape;2098;p240"/>
          <p:cNvCxnSpPr/>
          <p:nvPr/>
        </p:nvCxnSpPr>
        <p:spPr>
          <a:xfrm rot="10800000">
            <a:off x="2996365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99" name="Google Shape;2099;p240"/>
          <p:cNvCxnSpPr/>
          <p:nvPr/>
        </p:nvCxnSpPr>
        <p:spPr>
          <a:xfrm rot="10800000">
            <a:off x="2996365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0" name="Google Shape;2100;p240"/>
          <p:cNvCxnSpPr/>
          <p:nvPr/>
        </p:nvCxnSpPr>
        <p:spPr>
          <a:xfrm rot="10800000">
            <a:off x="2996365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1" name="Google Shape;2101;p240"/>
          <p:cNvCxnSpPr/>
          <p:nvPr/>
        </p:nvCxnSpPr>
        <p:spPr>
          <a:xfrm rot="10800000">
            <a:off x="5898502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2" name="Google Shape;2102;p240"/>
          <p:cNvCxnSpPr/>
          <p:nvPr/>
        </p:nvCxnSpPr>
        <p:spPr>
          <a:xfrm rot="10800000">
            <a:off x="8800357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3" name="Google Shape;2103;p240"/>
          <p:cNvCxnSpPr/>
          <p:nvPr/>
        </p:nvCxnSpPr>
        <p:spPr>
          <a:xfrm rot="10800000">
            <a:off x="5898502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4" name="Google Shape;2104;p240"/>
          <p:cNvCxnSpPr/>
          <p:nvPr/>
        </p:nvCxnSpPr>
        <p:spPr>
          <a:xfrm rot="10800000">
            <a:off x="5898502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5" name="Google Shape;2105;p240"/>
          <p:cNvCxnSpPr/>
          <p:nvPr/>
        </p:nvCxnSpPr>
        <p:spPr>
          <a:xfrm rot="10800000">
            <a:off x="8800357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6" name="Google Shape;2106;p240"/>
          <p:cNvCxnSpPr/>
          <p:nvPr/>
        </p:nvCxnSpPr>
        <p:spPr>
          <a:xfrm rot="10800000">
            <a:off x="8800357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107" name="Google Shape;2107;p240"/>
          <p:cNvGrpSpPr/>
          <p:nvPr/>
        </p:nvGrpSpPr>
        <p:grpSpPr>
          <a:xfrm>
            <a:off x="2935653" y="1280427"/>
            <a:ext cx="8834628" cy="230872"/>
            <a:chOff x="2201735" y="1280427"/>
            <a:chExt cx="6625971" cy="230872"/>
          </a:xfrm>
        </p:grpSpPr>
        <p:cxnSp>
          <p:nvCxnSpPr>
            <p:cNvPr id="2108" name="Google Shape;2108;p240"/>
            <p:cNvCxnSpPr/>
            <p:nvPr/>
          </p:nvCxnSpPr>
          <p:spPr>
            <a:xfrm>
              <a:off x="2247274" y="1397537"/>
              <a:ext cx="6538804" cy="0"/>
            </a:xfrm>
            <a:prstGeom prst="straightConnector1">
              <a:avLst/>
            </a:prstGeom>
            <a:noFill/>
            <a:ln w="28575" cap="rnd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2109" name="Google Shape;2109;p240" descr="CATO_PPT_elements-39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01735" y="1280427"/>
              <a:ext cx="222911" cy="2308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0" name="Google Shape;2110;p240" descr="CATO_PPT_elements-39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8610068" y="1284659"/>
              <a:ext cx="217638" cy="2254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1" name="Google Shape;2111;p240"/>
          <p:cNvSpPr txBox="1">
            <a:spLocks noGrp="1"/>
          </p:cNvSpPr>
          <p:nvPr>
            <p:ph type="body" idx="1"/>
          </p:nvPr>
        </p:nvSpPr>
        <p:spPr>
          <a:xfrm>
            <a:off x="867678" y="1728795"/>
            <a:ext cx="1952535" cy="12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2" name="Google Shape;2112;p240"/>
          <p:cNvSpPr txBox="1">
            <a:spLocks noGrp="1"/>
          </p:cNvSpPr>
          <p:nvPr>
            <p:ph type="body" idx="2"/>
          </p:nvPr>
        </p:nvSpPr>
        <p:spPr>
          <a:xfrm>
            <a:off x="866176" y="3193873"/>
            <a:ext cx="1952535" cy="12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3" name="Google Shape;2113;p240"/>
          <p:cNvSpPr txBox="1">
            <a:spLocks noGrp="1"/>
          </p:cNvSpPr>
          <p:nvPr>
            <p:ph type="body" idx="3"/>
          </p:nvPr>
        </p:nvSpPr>
        <p:spPr>
          <a:xfrm>
            <a:off x="864673" y="4686124"/>
            <a:ext cx="1952535" cy="12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4" name="Google Shape;2114;p240"/>
          <p:cNvSpPr txBox="1">
            <a:spLocks noGrp="1"/>
          </p:cNvSpPr>
          <p:nvPr>
            <p:ph type="body" idx="4"/>
          </p:nvPr>
        </p:nvSpPr>
        <p:spPr>
          <a:xfrm>
            <a:off x="3136375" y="1765007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5" name="Google Shape;2115;p240"/>
          <p:cNvSpPr txBox="1">
            <a:spLocks noGrp="1"/>
          </p:cNvSpPr>
          <p:nvPr>
            <p:ph type="body" idx="5"/>
          </p:nvPr>
        </p:nvSpPr>
        <p:spPr>
          <a:xfrm>
            <a:off x="6058893" y="1763506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6" name="Google Shape;2116;p240"/>
          <p:cNvSpPr txBox="1">
            <a:spLocks noGrp="1"/>
          </p:cNvSpPr>
          <p:nvPr>
            <p:ph type="body" idx="6"/>
          </p:nvPr>
        </p:nvSpPr>
        <p:spPr>
          <a:xfrm>
            <a:off x="8975634" y="1772559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7" name="Google Shape;2117;p240"/>
          <p:cNvSpPr txBox="1">
            <a:spLocks noGrp="1"/>
          </p:cNvSpPr>
          <p:nvPr>
            <p:ph type="body" idx="7"/>
          </p:nvPr>
        </p:nvSpPr>
        <p:spPr>
          <a:xfrm>
            <a:off x="3143935" y="3223430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8" name="Google Shape;2118;p240"/>
          <p:cNvSpPr txBox="1">
            <a:spLocks noGrp="1"/>
          </p:cNvSpPr>
          <p:nvPr>
            <p:ph type="body" idx="8"/>
          </p:nvPr>
        </p:nvSpPr>
        <p:spPr>
          <a:xfrm>
            <a:off x="6066453" y="3221934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9" name="Google Shape;2119;p240"/>
          <p:cNvSpPr txBox="1">
            <a:spLocks noGrp="1"/>
          </p:cNvSpPr>
          <p:nvPr>
            <p:ph type="body" idx="9"/>
          </p:nvPr>
        </p:nvSpPr>
        <p:spPr>
          <a:xfrm>
            <a:off x="8983193" y="3230986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0" name="Google Shape;2120;p240"/>
          <p:cNvSpPr txBox="1">
            <a:spLocks noGrp="1"/>
          </p:cNvSpPr>
          <p:nvPr>
            <p:ph type="body" idx="13"/>
          </p:nvPr>
        </p:nvSpPr>
        <p:spPr>
          <a:xfrm>
            <a:off x="3143935" y="4722336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1" name="Google Shape;2121;p240"/>
          <p:cNvSpPr txBox="1">
            <a:spLocks noGrp="1"/>
          </p:cNvSpPr>
          <p:nvPr>
            <p:ph type="body" idx="14"/>
          </p:nvPr>
        </p:nvSpPr>
        <p:spPr>
          <a:xfrm>
            <a:off x="6066453" y="4720835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2" name="Google Shape;2122;p240"/>
          <p:cNvSpPr txBox="1">
            <a:spLocks noGrp="1"/>
          </p:cNvSpPr>
          <p:nvPr>
            <p:ph type="body" idx="15"/>
          </p:nvPr>
        </p:nvSpPr>
        <p:spPr>
          <a:xfrm>
            <a:off x="8983193" y="4729888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3" name="Google Shape;2123;p240"/>
          <p:cNvSpPr txBox="1">
            <a:spLocks noGrp="1"/>
          </p:cNvSpPr>
          <p:nvPr>
            <p:ph type="body" idx="16"/>
          </p:nvPr>
        </p:nvSpPr>
        <p:spPr>
          <a:xfrm>
            <a:off x="2935650" y="1067489"/>
            <a:ext cx="2117982" cy="197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4" name="Google Shape;2124;p240"/>
          <p:cNvSpPr txBox="1">
            <a:spLocks noGrp="1"/>
          </p:cNvSpPr>
          <p:nvPr>
            <p:ph type="body" idx="17"/>
          </p:nvPr>
        </p:nvSpPr>
        <p:spPr>
          <a:xfrm>
            <a:off x="9851829" y="1067489"/>
            <a:ext cx="2037297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54543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3x4">
  <p:cSld name="chart 3x4">
    <p:bg>
      <p:bgPr>
        <a:solidFill>
          <a:schemeClr val="lt2"/>
        </a:solidFill>
        <a:effectLst/>
      </p:bgPr>
    </p:bg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6" name="Google Shape;2126;p241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127" name="Google Shape;2127;p241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8" name="Google Shape;2128;p241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29" name="Google Shape;2129;p241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0" name="Google Shape;2130;p241"/>
          <p:cNvSpPr/>
          <p:nvPr/>
        </p:nvSpPr>
        <p:spPr>
          <a:xfrm>
            <a:off x="476252" y="4563366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1" name="Google Shape;2131;p241"/>
          <p:cNvSpPr/>
          <p:nvPr/>
        </p:nvSpPr>
        <p:spPr>
          <a:xfrm rot="-5400000">
            <a:off x="-70595" y="5112911"/>
            <a:ext cx="1337555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2" name="Google Shape;2132;p241"/>
          <p:cNvSpPr/>
          <p:nvPr/>
        </p:nvSpPr>
        <p:spPr>
          <a:xfrm>
            <a:off x="476252" y="3079388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3" name="Google Shape;2133;p241"/>
          <p:cNvSpPr/>
          <p:nvPr/>
        </p:nvSpPr>
        <p:spPr>
          <a:xfrm>
            <a:off x="476252" y="1597793"/>
            <a:ext cx="11238520" cy="1337553"/>
          </a:xfrm>
          <a:prstGeom prst="roundRect">
            <a:avLst>
              <a:gd name="adj" fmla="val 6666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37150" rIns="274300" bIns="1371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4" name="Google Shape;2134;p241"/>
          <p:cNvSpPr/>
          <p:nvPr/>
        </p:nvSpPr>
        <p:spPr>
          <a:xfrm rot="-5400000">
            <a:off x="-70594" y="2147338"/>
            <a:ext cx="1337553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5" name="Google Shape;2135;p241"/>
          <p:cNvSpPr/>
          <p:nvPr/>
        </p:nvSpPr>
        <p:spPr>
          <a:xfrm rot="-5400000">
            <a:off x="-70594" y="3628942"/>
            <a:ext cx="1337553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36" name="Google Shape;2136;p241"/>
          <p:cNvCxnSpPr/>
          <p:nvPr/>
        </p:nvCxnSpPr>
        <p:spPr>
          <a:xfrm rot="10800000">
            <a:off x="2996365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37" name="Google Shape;2137;p241"/>
          <p:cNvCxnSpPr/>
          <p:nvPr/>
        </p:nvCxnSpPr>
        <p:spPr>
          <a:xfrm rot="10800000">
            <a:off x="2996365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38" name="Google Shape;2138;p241"/>
          <p:cNvCxnSpPr/>
          <p:nvPr/>
        </p:nvCxnSpPr>
        <p:spPr>
          <a:xfrm rot="10800000">
            <a:off x="2996365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39" name="Google Shape;2139;p241"/>
          <p:cNvCxnSpPr/>
          <p:nvPr/>
        </p:nvCxnSpPr>
        <p:spPr>
          <a:xfrm rot="10800000">
            <a:off x="5898502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0" name="Google Shape;2140;p241"/>
          <p:cNvCxnSpPr/>
          <p:nvPr/>
        </p:nvCxnSpPr>
        <p:spPr>
          <a:xfrm rot="10800000">
            <a:off x="8800357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1" name="Google Shape;2141;p241"/>
          <p:cNvCxnSpPr/>
          <p:nvPr/>
        </p:nvCxnSpPr>
        <p:spPr>
          <a:xfrm rot="10800000">
            <a:off x="5898502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2" name="Google Shape;2142;p241"/>
          <p:cNvCxnSpPr/>
          <p:nvPr/>
        </p:nvCxnSpPr>
        <p:spPr>
          <a:xfrm rot="10800000">
            <a:off x="5898502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3" name="Google Shape;2143;p241"/>
          <p:cNvCxnSpPr/>
          <p:nvPr/>
        </p:nvCxnSpPr>
        <p:spPr>
          <a:xfrm rot="10800000">
            <a:off x="8800357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4" name="Google Shape;2144;p241"/>
          <p:cNvCxnSpPr/>
          <p:nvPr/>
        </p:nvCxnSpPr>
        <p:spPr>
          <a:xfrm rot="10800000">
            <a:off x="8800357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5" name="Google Shape;2145;p241"/>
          <p:cNvCxnSpPr/>
          <p:nvPr/>
        </p:nvCxnSpPr>
        <p:spPr>
          <a:xfrm rot="10800000">
            <a:off x="2996365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6" name="Google Shape;2146;p241"/>
          <p:cNvCxnSpPr/>
          <p:nvPr/>
        </p:nvCxnSpPr>
        <p:spPr>
          <a:xfrm rot="10800000">
            <a:off x="2996365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7" name="Google Shape;2147;p241"/>
          <p:cNvCxnSpPr/>
          <p:nvPr/>
        </p:nvCxnSpPr>
        <p:spPr>
          <a:xfrm rot="10800000">
            <a:off x="2996365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8" name="Google Shape;2148;p241"/>
          <p:cNvCxnSpPr/>
          <p:nvPr/>
        </p:nvCxnSpPr>
        <p:spPr>
          <a:xfrm rot="10800000">
            <a:off x="5898502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9" name="Google Shape;2149;p241"/>
          <p:cNvCxnSpPr/>
          <p:nvPr/>
        </p:nvCxnSpPr>
        <p:spPr>
          <a:xfrm rot="10800000">
            <a:off x="8800357" y="1600489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50" name="Google Shape;2150;p241"/>
          <p:cNvCxnSpPr/>
          <p:nvPr/>
        </p:nvCxnSpPr>
        <p:spPr>
          <a:xfrm rot="10800000">
            <a:off x="5898502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51" name="Google Shape;2151;p241"/>
          <p:cNvCxnSpPr/>
          <p:nvPr/>
        </p:nvCxnSpPr>
        <p:spPr>
          <a:xfrm rot="10800000">
            <a:off x="5898502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52" name="Google Shape;2152;p241"/>
          <p:cNvCxnSpPr/>
          <p:nvPr/>
        </p:nvCxnSpPr>
        <p:spPr>
          <a:xfrm rot="10800000">
            <a:off x="8800357" y="4566054"/>
            <a:ext cx="0" cy="1337554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53" name="Google Shape;2153;p241"/>
          <p:cNvCxnSpPr/>
          <p:nvPr/>
        </p:nvCxnSpPr>
        <p:spPr>
          <a:xfrm rot="10800000">
            <a:off x="8800357" y="3082094"/>
            <a:ext cx="0" cy="1337553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54" name="Google Shape;2154;p241"/>
          <p:cNvSpPr txBox="1">
            <a:spLocks noGrp="1"/>
          </p:cNvSpPr>
          <p:nvPr>
            <p:ph type="body" idx="1"/>
          </p:nvPr>
        </p:nvSpPr>
        <p:spPr>
          <a:xfrm>
            <a:off x="867678" y="1728795"/>
            <a:ext cx="1952535" cy="12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5" name="Google Shape;2155;p241"/>
          <p:cNvSpPr txBox="1">
            <a:spLocks noGrp="1"/>
          </p:cNvSpPr>
          <p:nvPr>
            <p:ph type="body" idx="2"/>
          </p:nvPr>
        </p:nvSpPr>
        <p:spPr>
          <a:xfrm>
            <a:off x="866176" y="3193873"/>
            <a:ext cx="1952535" cy="12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6" name="Google Shape;2156;p241"/>
          <p:cNvSpPr txBox="1">
            <a:spLocks noGrp="1"/>
          </p:cNvSpPr>
          <p:nvPr>
            <p:ph type="body" idx="3"/>
          </p:nvPr>
        </p:nvSpPr>
        <p:spPr>
          <a:xfrm>
            <a:off x="864673" y="4686124"/>
            <a:ext cx="1952535" cy="12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7" name="Google Shape;2157;p241"/>
          <p:cNvSpPr txBox="1">
            <a:spLocks noGrp="1"/>
          </p:cNvSpPr>
          <p:nvPr>
            <p:ph type="body" idx="4"/>
          </p:nvPr>
        </p:nvSpPr>
        <p:spPr>
          <a:xfrm>
            <a:off x="3136375" y="1765007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8" name="Google Shape;2158;p241"/>
          <p:cNvSpPr txBox="1">
            <a:spLocks noGrp="1"/>
          </p:cNvSpPr>
          <p:nvPr>
            <p:ph type="body" idx="5"/>
          </p:nvPr>
        </p:nvSpPr>
        <p:spPr>
          <a:xfrm>
            <a:off x="6058893" y="1763506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9" name="Google Shape;2159;p241"/>
          <p:cNvSpPr txBox="1">
            <a:spLocks noGrp="1"/>
          </p:cNvSpPr>
          <p:nvPr>
            <p:ph type="body" idx="6"/>
          </p:nvPr>
        </p:nvSpPr>
        <p:spPr>
          <a:xfrm>
            <a:off x="8975634" y="1772559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0" name="Google Shape;2160;p241"/>
          <p:cNvSpPr txBox="1">
            <a:spLocks noGrp="1"/>
          </p:cNvSpPr>
          <p:nvPr>
            <p:ph type="body" idx="7"/>
          </p:nvPr>
        </p:nvSpPr>
        <p:spPr>
          <a:xfrm>
            <a:off x="3143935" y="3223430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1" name="Google Shape;2161;p241"/>
          <p:cNvSpPr txBox="1">
            <a:spLocks noGrp="1"/>
          </p:cNvSpPr>
          <p:nvPr>
            <p:ph type="body" idx="8"/>
          </p:nvPr>
        </p:nvSpPr>
        <p:spPr>
          <a:xfrm>
            <a:off x="6066453" y="3221934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2" name="Google Shape;2162;p241"/>
          <p:cNvSpPr txBox="1">
            <a:spLocks noGrp="1"/>
          </p:cNvSpPr>
          <p:nvPr>
            <p:ph type="body" idx="9"/>
          </p:nvPr>
        </p:nvSpPr>
        <p:spPr>
          <a:xfrm>
            <a:off x="8983193" y="3230986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3" name="Google Shape;2163;p241"/>
          <p:cNvSpPr txBox="1">
            <a:spLocks noGrp="1"/>
          </p:cNvSpPr>
          <p:nvPr>
            <p:ph type="body" idx="13"/>
          </p:nvPr>
        </p:nvSpPr>
        <p:spPr>
          <a:xfrm>
            <a:off x="3143935" y="4722336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4" name="Google Shape;2164;p241"/>
          <p:cNvSpPr txBox="1">
            <a:spLocks noGrp="1"/>
          </p:cNvSpPr>
          <p:nvPr>
            <p:ph type="body" idx="14"/>
          </p:nvPr>
        </p:nvSpPr>
        <p:spPr>
          <a:xfrm>
            <a:off x="6066453" y="4720835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5" name="Google Shape;2165;p241"/>
          <p:cNvSpPr txBox="1">
            <a:spLocks noGrp="1"/>
          </p:cNvSpPr>
          <p:nvPr>
            <p:ph type="body" idx="15"/>
          </p:nvPr>
        </p:nvSpPr>
        <p:spPr>
          <a:xfrm>
            <a:off x="8983193" y="4729888"/>
            <a:ext cx="2578552" cy="1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6" name="Google Shape;2166;p241"/>
          <p:cNvSpPr txBox="1">
            <a:spLocks noGrp="1"/>
          </p:cNvSpPr>
          <p:nvPr>
            <p:ph type="body" idx="16"/>
          </p:nvPr>
        </p:nvSpPr>
        <p:spPr>
          <a:xfrm>
            <a:off x="3150429" y="1330033"/>
            <a:ext cx="2572062" cy="190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7" name="Google Shape;2167;p241"/>
          <p:cNvSpPr txBox="1">
            <a:spLocks noGrp="1"/>
          </p:cNvSpPr>
          <p:nvPr>
            <p:ph type="body" idx="17"/>
          </p:nvPr>
        </p:nvSpPr>
        <p:spPr>
          <a:xfrm>
            <a:off x="6096255" y="1330026"/>
            <a:ext cx="2548753" cy="206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8" name="Google Shape;2168;p241"/>
          <p:cNvSpPr txBox="1">
            <a:spLocks noGrp="1"/>
          </p:cNvSpPr>
          <p:nvPr>
            <p:ph type="body" idx="18"/>
          </p:nvPr>
        </p:nvSpPr>
        <p:spPr>
          <a:xfrm>
            <a:off x="8975635" y="1322474"/>
            <a:ext cx="2578552" cy="214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0481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3 sections">
  <p:cSld name="chart 3 sections">
    <p:bg>
      <p:bgPr>
        <a:solidFill>
          <a:schemeClr val="lt2"/>
        </a:solidFill>
        <a:effectLst/>
      </p:bgPr>
    </p:bg>
    <p:spTree>
      <p:nvGrpSpPr>
        <p:cNvPr id="1" name="Shape 2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" name="Google Shape;2170;p242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171" name="Google Shape;2171;p242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2" name="Google Shape;2172;p242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73" name="Google Shape;2173;p242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4" name="Google Shape;2174;p242"/>
          <p:cNvSpPr/>
          <p:nvPr/>
        </p:nvSpPr>
        <p:spPr>
          <a:xfrm>
            <a:off x="592951" y="2441573"/>
            <a:ext cx="10955529" cy="646405"/>
          </a:xfrm>
          <a:prstGeom prst="roundRect">
            <a:avLst>
              <a:gd name="adj" fmla="val 1504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5" name="Google Shape;2175;p242"/>
          <p:cNvSpPr/>
          <p:nvPr/>
        </p:nvSpPr>
        <p:spPr>
          <a:xfrm>
            <a:off x="592951" y="3193568"/>
            <a:ext cx="10955529" cy="646405"/>
          </a:xfrm>
          <a:prstGeom prst="roundRect">
            <a:avLst>
              <a:gd name="adj" fmla="val 1294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6" name="Google Shape;2176;p242"/>
          <p:cNvSpPr/>
          <p:nvPr/>
        </p:nvSpPr>
        <p:spPr>
          <a:xfrm>
            <a:off x="592951" y="3944617"/>
            <a:ext cx="10955529" cy="646405"/>
          </a:xfrm>
          <a:prstGeom prst="roundRect">
            <a:avLst>
              <a:gd name="adj" fmla="val 15112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E6F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7" name="Google Shape;2177;p242"/>
          <p:cNvSpPr/>
          <p:nvPr/>
        </p:nvSpPr>
        <p:spPr>
          <a:xfrm rot="-5400000">
            <a:off x="391668" y="4145889"/>
            <a:ext cx="646407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8" name="Google Shape;2178;p242"/>
          <p:cNvSpPr/>
          <p:nvPr/>
        </p:nvSpPr>
        <p:spPr>
          <a:xfrm rot="-5400000">
            <a:off x="391668" y="3394844"/>
            <a:ext cx="646407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9" name="Google Shape;2179;p242"/>
          <p:cNvSpPr/>
          <p:nvPr/>
        </p:nvSpPr>
        <p:spPr>
          <a:xfrm rot="-5400000">
            <a:off x="391668" y="2642844"/>
            <a:ext cx="646407" cy="2438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0" name="Google Shape;2180;p242"/>
          <p:cNvSpPr txBox="1">
            <a:spLocks noGrp="1"/>
          </p:cNvSpPr>
          <p:nvPr>
            <p:ph type="body" idx="1"/>
          </p:nvPr>
        </p:nvSpPr>
        <p:spPr>
          <a:xfrm>
            <a:off x="989627" y="2583615"/>
            <a:ext cx="10328796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1" name="Google Shape;2181;p242"/>
          <p:cNvSpPr txBox="1">
            <a:spLocks noGrp="1"/>
          </p:cNvSpPr>
          <p:nvPr>
            <p:ph type="body" idx="2"/>
          </p:nvPr>
        </p:nvSpPr>
        <p:spPr>
          <a:xfrm>
            <a:off x="989627" y="3348141"/>
            <a:ext cx="10328796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2" name="Google Shape;2182;p242"/>
          <p:cNvSpPr txBox="1">
            <a:spLocks noGrp="1"/>
          </p:cNvSpPr>
          <p:nvPr>
            <p:ph type="body" idx="3"/>
          </p:nvPr>
        </p:nvSpPr>
        <p:spPr>
          <a:xfrm>
            <a:off x="989627" y="4086660"/>
            <a:ext cx="10328796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46094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5 sections">
  <p:cSld name="chart 5 sections">
    <p:bg>
      <p:bgPr>
        <a:solidFill>
          <a:schemeClr val="lt2"/>
        </a:solidFill>
        <a:effectLst/>
      </p:bgPr>
    </p:bg>
    <p:spTree>
      <p:nvGrpSpPr>
        <p:cNvPr id="1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4" name="Google Shape;2184;p243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185" name="Google Shape;2185;p243"/>
          <p:cNvSpPr/>
          <p:nvPr/>
        </p:nvSpPr>
        <p:spPr>
          <a:xfrm>
            <a:off x="621050" y="1286008"/>
            <a:ext cx="11121825" cy="586341"/>
          </a:xfrm>
          <a:prstGeom prst="roundRect">
            <a:avLst>
              <a:gd name="adj" fmla="val 16289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0" rIns="18287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EF6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6" name="Google Shape;2186;p243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7" name="Google Shape;2187;p243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88" name="Google Shape;2188;p243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9" name="Google Shape;2189;p243"/>
          <p:cNvSpPr/>
          <p:nvPr/>
        </p:nvSpPr>
        <p:spPr>
          <a:xfrm>
            <a:off x="592945" y="2045792"/>
            <a:ext cx="11121825" cy="586341"/>
          </a:xfrm>
          <a:prstGeom prst="roundRect">
            <a:avLst>
              <a:gd name="adj" fmla="val 16289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0" rIns="18287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EF6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0" name="Google Shape;2190;p243"/>
          <p:cNvSpPr/>
          <p:nvPr/>
        </p:nvSpPr>
        <p:spPr>
          <a:xfrm>
            <a:off x="592945" y="2805575"/>
            <a:ext cx="11121825" cy="586341"/>
          </a:xfrm>
          <a:prstGeom prst="roundRect">
            <a:avLst>
              <a:gd name="adj" fmla="val 16289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0" rIns="18287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EF6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1" name="Google Shape;2191;p243"/>
          <p:cNvSpPr/>
          <p:nvPr/>
        </p:nvSpPr>
        <p:spPr>
          <a:xfrm>
            <a:off x="592945" y="3565353"/>
            <a:ext cx="11121825" cy="586341"/>
          </a:xfrm>
          <a:prstGeom prst="roundRect">
            <a:avLst>
              <a:gd name="adj" fmla="val 16289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0" rIns="18287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EF6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2" name="Google Shape;2192;p243"/>
          <p:cNvSpPr/>
          <p:nvPr/>
        </p:nvSpPr>
        <p:spPr>
          <a:xfrm>
            <a:off x="592945" y="4325132"/>
            <a:ext cx="11121825" cy="586341"/>
          </a:xfrm>
          <a:prstGeom prst="roundRect">
            <a:avLst>
              <a:gd name="adj" fmla="val 16289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0" rIns="18287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solidFill>
                <a:srgbClr val="EF6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3" name="Google Shape;2193;p243"/>
          <p:cNvSpPr/>
          <p:nvPr/>
        </p:nvSpPr>
        <p:spPr>
          <a:xfrm rot="-5400000">
            <a:off x="421701" y="1457260"/>
            <a:ext cx="586343" cy="243841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4" name="Google Shape;2194;p243"/>
          <p:cNvSpPr/>
          <p:nvPr/>
        </p:nvSpPr>
        <p:spPr>
          <a:xfrm rot="-5400000">
            <a:off x="421701" y="2217043"/>
            <a:ext cx="586343" cy="243841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5" name="Google Shape;2195;p243"/>
          <p:cNvSpPr/>
          <p:nvPr/>
        </p:nvSpPr>
        <p:spPr>
          <a:xfrm rot="-5400000">
            <a:off x="421701" y="2976823"/>
            <a:ext cx="586343" cy="243841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6" name="Google Shape;2196;p243"/>
          <p:cNvSpPr/>
          <p:nvPr/>
        </p:nvSpPr>
        <p:spPr>
          <a:xfrm rot="-5400000">
            <a:off x="421701" y="3736593"/>
            <a:ext cx="586343" cy="243841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7" name="Google Shape;2197;p243"/>
          <p:cNvSpPr/>
          <p:nvPr/>
        </p:nvSpPr>
        <p:spPr>
          <a:xfrm rot="-5400000">
            <a:off x="421701" y="4496380"/>
            <a:ext cx="586343" cy="243841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8" name="Google Shape;2198;p243"/>
          <p:cNvSpPr txBox="1">
            <a:spLocks noGrp="1"/>
          </p:cNvSpPr>
          <p:nvPr>
            <p:ph type="body" idx="1"/>
          </p:nvPr>
        </p:nvSpPr>
        <p:spPr>
          <a:xfrm>
            <a:off x="1047744" y="1428228"/>
            <a:ext cx="6926822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9" name="Google Shape;2199;p243"/>
          <p:cNvSpPr txBox="1">
            <a:spLocks noGrp="1"/>
          </p:cNvSpPr>
          <p:nvPr>
            <p:ph type="body" idx="2"/>
          </p:nvPr>
        </p:nvSpPr>
        <p:spPr>
          <a:xfrm>
            <a:off x="1037295" y="2207910"/>
            <a:ext cx="6926822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0" name="Google Shape;2200;p243"/>
          <p:cNvSpPr txBox="1">
            <a:spLocks noGrp="1"/>
          </p:cNvSpPr>
          <p:nvPr>
            <p:ph type="body" idx="3"/>
          </p:nvPr>
        </p:nvSpPr>
        <p:spPr>
          <a:xfrm>
            <a:off x="1049833" y="2971014"/>
            <a:ext cx="6926822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1" name="Google Shape;2201;p243"/>
          <p:cNvSpPr txBox="1">
            <a:spLocks noGrp="1"/>
          </p:cNvSpPr>
          <p:nvPr>
            <p:ph type="body" idx="4"/>
          </p:nvPr>
        </p:nvSpPr>
        <p:spPr>
          <a:xfrm>
            <a:off x="1039385" y="3750696"/>
            <a:ext cx="6926822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2" name="Google Shape;2202;p243"/>
          <p:cNvSpPr txBox="1">
            <a:spLocks noGrp="1"/>
          </p:cNvSpPr>
          <p:nvPr>
            <p:ph type="body" idx="5"/>
          </p:nvPr>
        </p:nvSpPr>
        <p:spPr>
          <a:xfrm>
            <a:off x="1037295" y="4484705"/>
            <a:ext cx="6926822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3" name="Google Shape;2203;p243"/>
          <p:cNvSpPr txBox="1">
            <a:spLocks noGrp="1"/>
          </p:cNvSpPr>
          <p:nvPr>
            <p:ph type="body" idx="6"/>
          </p:nvPr>
        </p:nvSpPr>
        <p:spPr>
          <a:xfrm>
            <a:off x="8346321" y="1430316"/>
            <a:ext cx="3075244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4" name="Google Shape;2204;p243"/>
          <p:cNvSpPr txBox="1">
            <a:spLocks noGrp="1"/>
          </p:cNvSpPr>
          <p:nvPr>
            <p:ph type="body" idx="7"/>
          </p:nvPr>
        </p:nvSpPr>
        <p:spPr>
          <a:xfrm>
            <a:off x="8335872" y="2209998"/>
            <a:ext cx="3075244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5" name="Google Shape;2205;p243"/>
          <p:cNvSpPr txBox="1">
            <a:spLocks noGrp="1"/>
          </p:cNvSpPr>
          <p:nvPr>
            <p:ph type="body" idx="8"/>
          </p:nvPr>
        </p:nvSpPr>
        <p:spPr>
          <a:xfrm>
            <a:off x="8348411" y="2973102"/>
            <a:ext cx="3075244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6" name="Google Shape;2206;p243"/>
          <p:cNvSpPr txBox="1">
            <a:spLocks noGrp="1"/>
          </p:cNvSpPr>
          <p:nvPr>
            <p:ph type="body" idx="9"/>
          </p:nvPr>
        </p:nvSpPr>
        <p:spPr>
          <a:xfrm>
            <a:off x="8337962" y="3752784"/>
            <a:ext cx="3075244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7" name="Google Shape;2207;p243"/>
          <p:cNvSpPr txBox="1">
            <a:spLocks noGrp="1"/>
          </p:cNvSpPr>
          <p:nvPr>
            <p:ph type="body" idx="13"/>
          </p:nvPr>
        </p:nvSpPr>
        <p:spPr>
          <a:xfrm>
            <a:off x="8335872" y="4486793"/>
            <a:ext cx="3075244" cy="387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1486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Orange 2">
  <p:cSld name="Title Slide Orange 2"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8" name="Google Shape;1308;p1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9" name="Google Shape;1309;p181"/>
          <p:cNvPicPr preferRelativeResize="0"/>
          <p:nvPr/>
        </p:nvPicPr>
        <p:blipFill rotWithShape="1">
          <a:blip r:embed="rId3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10" name="Google Shape;1310;p181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11" name="Google Shape;1311;p181"/>
          <p:cNvSpPr txBox="1">
            <a:spLocks noGrp="1"/>
          </p:cNvSpPr>
          <p:nvPr>
            <p:ph type="body" idx="1"/>
          </p:nvPr>
        </p:nvSpPr>
        <p:spPr>
          <a:xfrm>
            <a:off x="885554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2" name="Google Shape;1312;p181"/>
          <p:cNvSpPr txBox="1">
            <a:spLocks noGrp="1"/>
          </p:cNvSpPr>
          <p:nvPr>
            <p:ph type="body" idx="2"/>
          </p:nvPr>
        </p:nvSpPr>
        <p:spPr>
          <a:xfrm>
            <a:off x="885554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3" name="Google Shape;1313;p181"/>
          <p:cNvSpPr txBox="1">
            <a:spLocks noGrp="1"/>
          </p:cNvSpPr>
          <p:nvPr>
            <p:ph type="ftr" idx="11"/>
          </p:nvPr>
        </p:nvSpPr>
        <p:spPr>
          <a:xfrm>
            <a:off x="1219205" y="6334573"/>
            <a:ext cx="5490668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96542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4 color block section + text ">
  <p:cSld name="chart 4 color block section + text ">
    <p:bg>
      <p:bgPr>
        <a:solidFill>
          <a:schemeClr val="lt2"/>
        </a:solidFill>
        <a:effectLst/>
      </p:bgPr>
    </p:bg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9" name="Google Shape;2209;p244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210" name="Google Shape;2210;p244"/>
          <p:cNvSpPr/>
          <p:nvPr/>
        </p:nvSpPr>
        <p:spPr>
          <a:xfrm>
            <a:off x="495429" y="1681887"/>
            <a:ext cx="11238520" cy="948883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1" name="Google Shape;2211;p244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2" name="Google Shape;2212;p244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13" name="Google Shape;2213;p244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4" name="Google Shape;2214;p244"/>
          <p:cNvSpPr/>
          <p:nvPr/>
        </p:nvSpPr>
        <p:spPr>
          <a:xfrm>
            <a:off x="5346264" y="1817929"/>
            <a:ext cx="6195106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5" name="Google Shape;2215;p244"/>
          <p:cNvSpPr/>
          <p:nvPr/>
        </p:nvSpPr>
        <p:spPr>
          <a:xfrm>
            <a:off x="5346264" y="1817930"/>
            <a:ext cx="6195106" cy="676780"/>
          </a:xfrm>
          <a:prstGeom prst="roundRect">
            <a:avLst>
              <a:gd name="adj" fmla="val 7950"/>
            </a:avLst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6" name="Google Shape;2216;p244"/>
          <p:cNvSpPr/>
          <p:nvPr/>
        </p:nvSpPr>
        <p:spPr>
          <a:xfrm>
            <a:off x="476252" y="2800670"/>
            <a:ext cx="11238520" cy="948883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7" name="Google Shape;2217;p244"/>
          <p:cNvSpPr/>
          <p:nvPr/>
        </p:nvSpPr>
        <p:spPr>
          <a:xfrm>
            <a:off x="5346264" y="2940250"/>
            <a:ext cx="6195106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8" name="Google Shape;2218;p244"/>
          <p:cNvSpPr/>
          <p:nvPr/>
        </p:nvSpPr>
        <p:spPr>
          <a:xfrm>
            <a:off x="5346264" y="2940251"/>
            <a:ext cx="6195106" cy="676780"/>
          </a:xfrm>
          <a:prstGeom prst="roundRect">
            <a:avLst>
              <a:gd name="adj" fmla="val 7950"/>
            </a:avLst>
          </a:prstGeom>
          <a:noFill/>
          <a:ln w="127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9" name="Google Shape;2219;p244"/>
          <p:cNvSpPr/>
          <p:nvPr/>
        </p:nvSpPr>
        <p:spPr>
          <a:xfrm>
            <a:off x="476252" y="3922991"/>
            <a:ext cx="11238520" cy="948883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0" name="Google Shape;2220;p244"/>
          <p:cNvSpPr/>
          <p:nvPr/>
        </p:nvSpPr>
        <p:spPr>
          <a:xfrm>
            <a:off x="5346264" y="4062571"/>
            <a:ext cx="6195106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1" name="Google Shape;2221;p244"/>
          <p:cNvSpPr/>
          <p:nvPr/>
        </p:nvSpPr>
        <p:spPr>
          <a:xfrm>
            <a:off x="5346264" y="4062572"/>
            <a:ext cx="6195106" cy="676780"/>
          </a:xfrm>
          <a:prstGeom prst="roundRect">
            <a:avLst>
              <a:gd name="adj" fmla="val 7950"/>
            </a:avLst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2" name="Google Shape;2222;p244"/>
          <p:cNvSpPr/>
          <p:nvPr/>
        </p:nvSpPr>
        <p:spPr>
          <a:xfrm>
            <a:off x="476252" y="5045312"/>
            <a:ext cx="11238520" cy="948883"/>
          </a:xfrm>
          <a:prstGeom prst="roundRect">
            <a:avLst>
              <a:gd name="adj" fmla="val 10034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37150" rIns="182875" bIns="182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3" name="Google Shape;2223;p244"/>
          <p:cNvSpPr/>
          <p:nvPr/>
        </p:nvSpPr>
        <p:spPr>
          <a:xfrm>
            <a:off x="5346264" y="5184892"/>
            <a:ext cx="6195106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4" name="Google Shape;2224;p244"/>
          <p:cNvSpPr/>
          <p:nvPr/>
        </p:nvSpPr>
        <p:spPr>
          <a:xfrm>
            <a:off x="5346264" y="5184893"/>
            <a:ext cx="6195106" cy="676780"/>
          </a:xfrm>
          <a:prstGeom prst="roundRect">
            <a:avLst>
              <a:gd name="adj" fmla="val 7950"/>
            </a:avLst>
          </a:prstGeom>
          <a:noFill/>
          <a:ln w="12700" cap="flat" cmpd="sng">
            <a:solidFill>
              <a:srgbClr val="8101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5" name="Google Shape;2225;p244"/>
          <p:cNvSpPr txBox="1">
            <a:spLocks noGrp="1"/>
          </p:cNvSpPr>
          <p:nvPr>
            <p:ph type="body" idx="1"/>
          </p:nvPr>
        </p:nvSpPr>
        <p:spPr>
          <a:xfrm>
            <a:off x="5523728" y="2027245"/>
            <a:ext cx="5843302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6" name="Google Shape;2226;p244"/>
          <p:cNvSpPr txBox="1">
            <a:spLocks noGrp="1"/>
          </p:cNvSpPr>
          <p:nvPr>
            <p:ph type="body" idx="2"/>
          </p:nvPr>
        </p:nvSpPr>
        <p:spPr>
          <a:xfrm>
            <a:off x="5522227" y="3157369"/>
            <a:ext cx="5843302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7" name="Google Shape;2227;p244"/>
          <p:cNvSpPr txBox="1">
            <a:spLocks noGrp="1"/>
          </p:cNvSpPr>
          <p:nvPr>
            <p:ph type="body" idx="3"/>
          </p:nvPr>
        </p:nvSpPr>
        <p:spPr>
          <a:xfrm>
            <a:off x="5522227" y="4261835"/>
            <a:ext cx="5843302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8" name="Google Shape;2228;p244"/>
          <p:cNvSpPr txBox="1">
            <a:spLocks noGrp="1"/>
          </p:cNvSpPr>
          <p:nvPr>
            <p:ph type="body" idx="4"/>
          </p:nvPr>
        </p:nvSpPr>
        <p:spPr>
          <a:xfrm>
            <a:off x="5520724" y="5391959"/>
            <a:ext cx="5843302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9" name="Google Shape;2229;p244"/>
          <p:cNvSpPr txBox="1">
            <a:spLocks noGrp="1"/>
          </p:cNvSpPr>
          <p:nvPr>
            <p:ph type="body" idx="5"/>
          </p:nvPr>
        </p:nvSpPr>
        <p:spPr>
          <a:xfrm>
            <a:off x="753031" y="1817695"/>
            <a:ext cx="4288680" cy="81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0" name="Google Shape;2230;p244"/>
          <p:cNvSpPr txBox="1">
            <a:spLocks noGrp="1"/>
          </p:cNvSpPr>
          <p:nvPr>
            <p:ph type="body" idx="6"/>
          </p:nvPr>
        </p:nvSpPr>
        <p:spPr>
          <a:xfrm>
            <a:off x="751529" y="2944252"/>
            <a:ext cx="4288680" cy="79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1" name="Google Shape;2231;p244"/>
          <p:cNvSpPr txBox="1">
            <a:spLocks noGrp="1"/>
          </p:cNvSpPr>
          <p:nvPr>
            <p:ph type="body" idx="7"/>
          </p:nvPr>
        </p:nvSpPr>
        <p:spPr>
          <a:xfrm>
            <a:off x="751529" y="4058798"/>
            <a:ext cx="4288680" cy="81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2" name="Google Shape;2232;p244"/>
          <p:cNvSpPr txBox="1">
            <a:spLocks noGrp="1"/>
          </p:cNvSpPr>
          <p:nvPr>
            <p:ph type="body" idx="8"/>
          </p:nvPr>
        </p:nvSpPr>
        <p:spPr>
          <a:xfrm>
            <a:off x="750026" y="5185355"/>
            <a:ext cx="4288680" cy="79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3" name="Google Shape;2233;p244"/>
          <p:cNvSpPr txBox="1">
            <a:spLocks noGrp="1"/>
          </p:cNvSpPr>
          <p:nvPr>
            <p:ph type="body" idx="9"/>
          </p:nvPr>
        </p:nvSpPr>
        <p:spPr>
          <a:xfrm>
            <a:off x="753031" y="1403951"/>
            <a:ext cx="3152771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4" name="Google Shape;2234;p244"/>
          <p:cNvSpPr txBox="1">
            <a:spLocks noGrp="1"/>
          </p:cNvSpPr>
          <p:nvPr>
            <p:ph type="body" idx="13"/>
          </p:nvPr>
        </p:nvSpPr>
        <p:spPr>
          <a:xfrm>
            <a:off x="5564310" y="1411503"/>
            <a:ext cx="3152771" cy="20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i="1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58604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list">
  <p:cSld name="chart list">
    <p:bg>
      <p:bgPr>
        <a:solidFill>
          <a:schemeClr val="lt2"/>
        </a:solidFill>
        <a:effectLst/>
      </p:bgPr>
    </p:bg>
    <p:spTree>
      <p:nvGrpSpPr>
        <p:cNvPr id="1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6" name="Google Shape;2236;p245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237" name="Google Shape;2237;p245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8" name="Google Shape;2238;p245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39" name="Google Shape;2239;p245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aphicFrame>
        <p:nvGraphicFramePr>
          <p:cNvPr id="2240" name="Google Shape;2240;p245"/>
          <p:cNvGraphicFramePr/>
          <p:nvPr/>
        </p:nvGraphicFramePr>
        <p:xfrm>
          <a:off x="586670" y="1632768"/>
          <a:ext cx="3003128" cy="300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80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5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C2577"/>
                        </a:gs>
                        <a:gs pos="100000">
                          <a:schemeClr val="accent5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0C2577"/>
                        </a:gs>
                        <a:gs pos="100000">
                          <a:schemeClr val="accent5"/>
                        </a:gs>
                      </a:gsLst>
                      <a:lin ang="162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475">
                <a:tc>
                  <a:txBody>
                    <a:bodyPr/>
                    <a:lstStyle/>
                    <a:p>
                      <a:pPr marL="165100" marR="0" lvl="0" indent="-1651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1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b="0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27" marR="121927" marT="45725" marB="45725" anchor="ctr">
                    <a:lnL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41" name="Google Shape;2241;p245"/>
          <p:cNvSpPr txBox="1">
            <a:spLocks noGrp="1"/>
          </p:cNvSpPr>
          <p:nvPr>
            <p:ph type="body" idx="1"/>
          </p:nvPr>
        </p:nvSpPr>
        <p:spPr>
          <a:xfrm>
            <a:off x="782089" y="2209807"/>
            <a:ext cx="3752593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2" name="Google Shape;2242;p245"/>
          <p:cNvSpPr txBox="1">
            <a:spLocks noGrp="1"/>
          </p:cNvSpPr>
          <p:nvPr>
            <p:ph type="body" idx="2"/>
          </p:nvPr>
        </p:nvSpPr>
        <p:spPr>
          <a:xfrm>
            <a:off x="5033215" y="2209807"/>
            <a:ext cx="646457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3" name="Google Shape;2243;p245"/>
          <p:cNvSpPr txBox="1">
            <a:spLocks noGrp="1"/>
          </p:cNvSpPr>
          <p:nvPr>
            <p:ph type="body" idx="3"/>
          </p:nvPr>
        </p:nvSpPr>
        <p:spPr>
          <a:xfrm>
            <a:off x="780586" y="2832450"/>
            <a:ext cx="3752593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4" name="Google Shape;2244;p245"/>
          <p:cNvSpPr txBox="1">
            <a:spLocks noGrp="1"/>
          </p:cNvSpPr>
          <p:nvPr>
            <p:ph type="body" idx="4"/>
          </p:nvPr>
        </p:nvSpPr>
        <p:spPr>
          <a:xfrm>
            <a:off x="5031712" y="2832450"/>
            <a:ext cx="646457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5" name="Google Shape;2245;p245"/>
          <p:cNvSpPr txBox="1">
            <a:spLocks noGrp="1"/>
          </p:cNvSpPr>
          <p:nvPr>
            <p:ph type="body" idx="5"/>
          </p:nvPr>
        </p:nvSpPr>
        <p:spPr>
          <a:xfrm>
            <a:off x="780586" y="3462825"/>
            <a:ext cx="3752593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6" name="Google Shape;2246;p245"/>
          <p:cNvSpPr txBox="1">
            <a:spLocks noGrp="1"/>
          </p:cNvSpPr>
          <p:nvPr>
            <p:ph type="body" idx="6"/>
          </p:nvPr>
        </p:nvSpPr>
        <p:spPr>
          <a:xfrm>
            <a:off x="5031712" y="3462825"/>
            <a:ext cx="646457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7" name="Google Shape;2247;p245"/>
          <p:cNvSpPr txBox="1">
            <a:spLocks noGrp="1"/>
          </p:cNvSpPr>
          <p:nvPr>
            <p:ph type="body" idx="7"/>
          </p:nvPr>
        </p:nvSpPr>
        <p:spPr>
          <a:xfrm>
            <a:off x="779085" y="4085470"/>
            <a:ext cx="3752593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8" name="Google Shape;2248;p245"/>
          <p:cNvSpPr txBox="1">
            <a:spLocks noGrp="1"/>
          </p:cNvSpPr>
          <p:nvPr>
            <p:ph type="body" idx="8"/>
          </p:nvPr>
        </p:nvSpPr>
        <p:spPr>
          <a:xfrm>
            <a:off x="5030210" y="4085470"/>
            <a:ext cx="646457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9" name="Google Shape;2249;p245"/>
          <p:cNvSpPr txBox="1">
            <a:spLocks noGrp="1"/>
          </p:cNvSpPr>
          <p:nvPr>
            <p:ph type="body" idx="9"/>
          </p:nvPr>
        </p:nvSpPr>
        <p:spPr>
          <a:xfrm>
            <a:off x="779085" y="4753919"/>
            <a:ext cx="3752593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0" name="Google Shape;2250;p245"/>
          <p:cNvSpPr txBox="1">
            <a:spLocks noGrp="1"/>
          </p:cNvSpPr>
          <p:nvPr>
            <p:ph type="body" idx="13"/>
          </p:nvPr>
        </p:nvSpPr>
        <p:spPr>
          <a:xfrm>
            <a:off x="5030210" y="4753919"/>
            <a:ext cx="646457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1" name="Google Shape;2251;p245"/>
          <p:cNvSpPr txBox="1">
            <a:spLocks noGrp="1"/>
          </p:cNvSpPr>
          <p:nvPr>
            <p:ph type="body" idx="14"/>
          </p:nvPr>
        </p:nvSpPr>
        <p:spPr>
          <a:xfrm>
            <a:off x="780586" y="1719440"/>
            <a:ext cx="3752593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2" name="Google Shape;2252;p245"/>
          <p:cNvSpPr txBox="1">
            <a:spLocks noGrp="1"/>
          </p:cNvSpPr>
          <p:nvPr>
            <p:ph type="body" idx="15"/>
          </p:nvPr>
        </p:nvSpPr>
        <p:spPr>
          <a:xfrm>
            <a:off x="5031712" y="1719440"/>
            <a:ext cx="6464572" cy="4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79073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color block">
  <p:cSld name="chart color block">
    <p:bg>
      <p:bgPr>
        <a:solidFill>
          <a:schemeClr val="lt2"/>
        </a:solidFill>
        <a:effectLst/>
      </p:bgPr>
    </p:bg>
    <p:spTree>
      <p:nvGrpSpPr>
        <p:cNvPr id="1" name="Shape 2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" name="Google Shape;2254;p246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255" name="Google Shape;2255;p246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6" name="Google Shape;2256;p246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57" name="Google Shape;2257;p246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8" name="Google Shape;2258;p246"/>
          <p:cNvSpPr/>
          <p:nvPr/>
        </p:nvSpPr>
        <p:spPr>
          <a:xfrm>
            <a:off x="454058" y="1106384"/>
            <a:ext cx="5529950" cy="4897456"/>
          </a:xfrm>
          <a:prstGeom prst="roundRect">
            <a:avLst>
              <a:gd name="adj" fmla="val 1932"/>
            </a:avLst>
          </a:prstGeom>
          <a:gradFill>
            <a:gsLst>
              <a:gs pos="0">
                <a:schemeClr val="accent2"/>
              </a:gs>
              <a:gs pos="90000">
                <a:schemeClr val="accent1"/>
              </a:gs>
              <a:gs pos="100000">
                <a:schemeClr val="accent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9" name="Google Shape;2259;p246"/>
          <p:cNvSpPr/>
          <p:nvPr/>
        </p:nvSpPr>
        <p:spPr>
          <a:xfrm>
            <a:off x="609606" y="4513708"/>
            <a:ext cx="5226449" cy="1375521"/>
          </a:xfrm>
          <a:prstGeom prst="roundRect">
            <a:avLst>
              <a:gd name="adj" fmla="val 42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0" name="Google Shape;2260;p246"/>
          <p:cNvSpPr/>
          <p:nvPr/>
        </p:nvSpPr>
        <p:spPr>
          <a:xfrm>
            <a:off x="609606" y="1574145"/>
            <a:ext cx="5226449" cy="1375521"/>
          </a:xfrm>
          <a:prstGeom prst="roundRect">
            <a:avLst>
              <a:gd name="adj" fmla="val 484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1" name="Google Shape;2261;p246"/>
          <p:cNvSpPr/>
          <p:nvPr/>
        </p:nvSpPr>
        <p:spPr>
          <a:xfrm>
            <a:off x="609606" y="3040430"/>
            <a:ext cx="5226449" cy="1375521"/>
          </a:xfrm>
          <a:prstGeom prst="roundRect">
            <a:avLst>
              <a:gd name="adj" fmla="val 42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2" name="Google Shape;2262;p246"/>
          <p:cNvSpPr/>
          <p:nvPr/>
        </p:nvSpPr>
        <p:spPr>
          <a:xfrm>
            <a:off x="6144856" y="1106393"/>
            <a:ext cx="5571188" cy="2387831"/>
          </a:xfrm>
          <a:prstGeom prst="roundRect">
            <a:avLst>
              <a:gd name="adj" fmla="val 3618"/>
            </a:avLst>
          </a:prstGeom>
          <a:gradFill>
            <a:gsLst>
              <a:gs pos="0">
                <a:schemeClr val="accent4"/>
              </a:gs>
              <a:gs pos="85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3" name="Google Shape;2263;p246"/>
          <p:cNvSpPr/>
          <p:nvPr/>
        </p:nvSpPr>
        <p:spPr>
          <a:xfrm>
            <a:off x="6144856" y="3623575"/>
            <a:ext cx="5571188" cy="2387831"/>
          </a:xfrm>
          <a:prstGeom prst="roundRect">
            <a:avLst>
              <a:gd name="adj" fmla="val 3618"/>
            </a:avLst>
          </a:prstGeom>
          <a:gradFill>
            <a:gsLst>
              <a:gs pos="0">
                <a:schemeClr val="accent6"/>
              </a:gs>
              <a:gs pos="85000">
                <a:schemeClr val="accent5"/>
              </a:gs>
              <a:gs pos="100000">
                <a:schemeClr val="accent5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4" name="Google Shape;2264;p246"/>
          <p:cNvSpPr/>
          <p:nvPr/>
        </p:nvSpPr>
        <p:spPr>
          <a:xfrm>
            <a:off x="6285481" y="1574147"/>
            <a:ext cx="2566545" cy="1805459"/>
          </a:xfrm>
          <a:prstGeom prst="roundRect">
            <a:avLst>
              <a:gd name="adj" fmla="val 32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5" name="Google Shape;2265;p246"/>
          <p:cNvSpPr/>
          <p:nvPr/>
        </p:nvSpPr>
        <p:spPr>
          <a:xfrm>
            <a:off x="8985659" y="1574147"/>
            <a:ext cx="2566545" cy="1805459"/>
          </a:xfrm>
          <a:prstGeom prst="roundRect">
            <a:avLst>
              <a:gd name="adj" fmla="val 32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6" name="Google Shape;2266;p246"/>
          <p:cNvSpPr/>
          <p:nvPr/>
        </p:nvSpPr>
        <p:spPr>
          <a:xfrm>
            <a:off x="6285481" y="4083771"/>
            <a:ext cx="2566545" cy="1805459"/>
          </a:xfrm>
          <a:prstGeom prst="roundRect">
            <a:avLst>
              <a:gd name="adj" fmla="val 32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7" name="Google Shape;2267;p246"/>
          <p:cNvSpPr/>
          <p:nvPr/>
        </p:nvSpPr>
        <p:spPr>
          <a:xfrm>
            <a:off x="8985659" y="4083771"/>
            <a:ext cx="2566545" cy="1805459"/>
          </a:xfrm>
          <a:prstGeom prst="roundRect">
            <a:avLst>
              <a:gd name="adj" fmla="val 32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8" name="Google Shape;2268;p246"/>
          <p:cNvSpPr txBox="1">
            <a:spLocks noGrp="1"/>
          </p:cNvSpPr>
          <p:nvPr>
            <p:ph type="body" idx="1"/>
          </p:nvPr>
        </p:nvSpPr>
        <p:spPr>
          <a:xfrm>
            <a:off x="782088" y="1175763"/>
            <a:ext cx="4913445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9" name="Google Shape;2269;p246"/>
          <p:cNvSpPr txBox="1">
            <a:spLocks noGrp="1"/>
          </p:cNvSpPr>
          <p:nvPr>
            <p:ph type="body" idx="2"/>
          </p:nvPr>
        </p:nvSpPr>
        <p:spPr>
          <a:xfrm>
            <a:off x="6372659" y="1159931"/>
            <a:ext cx="5050996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0" name="Google Shape;2270;p246"/>
          <p:cNvSpPr txBox="1">
            <a:spLocks noGrp="1"/>
          </p:cNvSpPr>
          <p:nvPr>
            <p:ph type="body" idx="3"/>
          </p:nvPr>
        </p:nvSpPr>
        <p:spPr>
          <a:xfrm>
            <a:off x="6416246" y="3712458"/>
            <a:ext cx="4724516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1" name="Google Shape;2271;p246"/>
          <p:cNvSpPr txBox="1">
            <a:spLocks noGrp="1"/>
          </p:cNvSpPr>
          <p:nvPr>
            <p:ph type="body" idx="4"/>
          </p:nvPr>
        </p:nvSpPr>
        <p:spPr>
          <a:xfrm>
            <a:off x="776466" y="1693053"/>
            <a:ext cx="4919071" cy="121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2" name="Google Shape;2272;p246"/>
          <p:cNvSpPr txBox="1">
            <a:spLocks noGrp="1"/>
          </p:cNvSpPr>
          <p:nvPr>
            <p:ph type="body" idx="5"/>
          </p:nvPr>
        </p:nvSpPr>
        <p:spPr>
          <a:xfrm>
            <a:off x="6416243" y="4198883"/>
            <a:ext cx="2257821" cy="170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3" name="Google Shape;2273;p246"/>
          <p:cNvSpPr txBox="1">
            <a:spLocks noGrp="1"/>
          </p:cNvSpPr>
          <p:nvPr>
            <p:ph type="body" idx="6"/>
          </p:nvPr>
        </p:nvSpPr>
        <p:spPr>
          <a:xfrm>
            <a:off x="6416096" y="1674585"/>
            <a:ext cx="2257968" cy="1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4" name="Google Shape;2274;p246"/>
          <p:cNvSpPr txBox="1">
            <a:spLocks noGrp="1"/>
          </p:cNvSpPr>
          <p:nvPr>
            <p:ph type="body" idx="7"/>
          </p:nvPr>
        </p:nvSpPr>
        <p:spPr>
          <a:xfrm>
            <a:off x="9111258" y="4189028"/>
            <a:ext cx="2312396" cy="170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5" name="Google Shape;2275;p246"/>
          <p:cNvSpPr txBox="1">
            <a:spLocks noGrp="1"/>
          </p:cNvSpPr>
          <p:nvPr>
            <p:ph type="body" idx="8"/>
          </p:nvPr>
        </p:nvSpPr>
        <p:spPr>
          <a:xfrm>
            <a:off x="776466" y="3145474"/>
            <a:ext cx="4919071" cy="121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6" name="Google Shape;2276;p246"/>
          <p:cNvSpPr txBox="1">
            <a:spLocks noGrp="1"/>
          </p:cNvSpPr>
          <p:nvPr>
            <p:ph type="body" idx="9"/>
          </p:nvPr>
        </p:nvSpPr>
        <p:spPr>
          <a:xfrm>
            <a:off x="776466" y="4627803"/>
            <a:ext cx="4919071" cy="121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7" name="Google Shape;2277;p246"/>
          <p:cNvSpPr txBox="1">
            <a:spLocks noGrp="1"/>
          </p:cNvSpPr>
          <p:nvPr>
            <p:ph type="body" idx="13"/>
          </p:nvPr>
        </p:nvSpPr>
        <p:spPr>
          <a:xfrm>
            <a:off x="9111253" y="1652817"/>
            <a:ext cx="2312398" cy="1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6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96304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org">
  <p:cSld name="Chart org">
    <p:bg>
      <p:bgPr>
        <a:solidFill>
          <a:schemeClr val="lt2"/>
        </a:solidFill>
        <a:effectLst/>
      </p:bgPr>
    </p:bg>
    <p:spTree>
      <p:nvGrpSpPr>
        <p:cNvPr id="1" name="Shape 2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9" name="Google Shape;2279;p247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280" name="Google Shape;2280;p247"/>
          <p:cNvSpPr/>
          <p:nvPr/>
        </p:nvSpPr>
        <p:spPr>
          <a:xfrm>
            <a:off x="2905284" y="1707449"/>
            <a:ext cx="5736289" cy="738972"/>
          </a:xfrm>
          <a:prstGeom prst="roundRect">
            <a:avLst>
              <a:gd name="adj" fmla="val 1353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1" name="Google Shape;2281;p247"/>
          <p:cNvSpPr/>
          <p:nvPr/>
        </p:nvSpPr>
        <p:spPr>
          <a:xfrm>
            <a:off x="2905285" y="2641971"/>
            <a:ext cx="5736290" cy="738972"/>
          </a:xfrm>
          <a:prstGeom prst="roundRect">
            <a:avLst>
              <a:gd name="adj" fmla="val 1353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82" name="Google Shape;2282;p247"/>
          <p:cNvCxnSpPr/>
          <p:nvPr/>
        </p:nvCxnSpPr>
        <p:spPr>
          <a:xfrm>
            <a:off x="7520637" y="2353239"/>
            <a:ext cx="0" cy="122173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83" name="Google Shape;2283;p247"/>
          <p:cNvSpPr/>
          <p:nvPr/>
        </p:nvSpPr>
        <p:spPr>
          <a:xfrm>
            <a:off x="6543976" y="2729395"/>
            <a:ext cx="1980063" cy="559504"/>
          </a:xfrm>
          <a:prstGeom prst="roundRect">
            <a:avLst>
              <a:gd name="adj" fmla="val 9461"/>
            </a:avLst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4" name="Google Shape;2284;p247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5" name="Google Shape;2285;p247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86" name="Google Shape;2286;p247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7" name="Google Shape;2287;p247"/>
          <p:cNvSpPr/>
          <p:nvPr/>
        </p:nvSpPr>
        <p:spPr>
          <a:xfrm>
            <a:off x="7121142" y="3775916"/>
            <a:ext cx="3873492" cy="1710484"/>
          </a:xfrm>
          <a:prstGeom prst="roundRect">
            <a:avLst>
              <a:gd name="adj" fmla="val 450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8" name="Google Shape;2288;p247"/>
          <p:cNvSpPr/>
          <p:nvPr/>
        </p:nvSpPr>
        <p:spPr>
          <a:xfrm>
            <a:off x="1219206" y="3775916"/>
            <a:ext cx="5679215" cy="738972"/>
          </a:xfrm>
          <a:prstGeom prst="roundRect">
            <a:avLst>
              <a:gd name="adj" fmla="val 1353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89" name="Google Shape;2289;p247"/>
          <p:cNvCxnSpPr/>
          <p:nvPr/>
        </p:nvCxnSpPr>
        <p:spPr>
          <a:xfrm>
            <a:off x="5776368" y="3574971"/>
            <a:ext cx="3278035" cy="0"/>
          </a:xfrm>
          <a:prstGeom prst="straightConnector1">
            <a:avLst/>
          </a:prstGeom>
          <a:noFill/>
          <a:ln w="9525" cap="flat" cmpd="sng">
            <a:solidFill>
              <a:srgbClr val="6E6F7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90" name="Google Shape;2290;p247"/>
          <p:cNvCxnSpPr/>
          <p:nvPr/>
        </p:nvCxnSpPr>
        <p:spPr>
          <a:xfrm>
            <a:off x="5783320" y="3574971"/>
            <a:ext cx="0" cy="29203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91" name="Google Shape;2291;p247"/>
          <p:cNvCxnSpPr/>
          <p:nvPr/>
        </p:nvCxnSpPr>
        <p:spPr>
          <a:xfrm>
            <a:off x="9054403" y="3574971"/>
            <a:ext cx="0" cy="29203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92" name="Google Shape;2292;p247"/>
          <p:cNvCxnSpPr/>
          <p:nvPr/>
        </p:nvCxnSpPr>
        <p:spPr>
          <a:xfrm>
            <a:off x="9054403" y="4415499"/>
            <a:ext cx="0" cy="71798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93" name="Google Shape;2293;p247"/>
          <p:cNvCxnSpPr/>
          <p:nvPr/>
        </p:nvCxnSpPr>
        <p:spPr>
          <a:xfrm>
            <a:off x="7815548" y="4686939"/>
            <a:ext cx="2473402" cy="0"/>
          </a:xfrm>
          <a:prstGeom prst="straightConnector1">
            <a:avLst/>
          </a:prstGeom>
          <a:noFill/>
          <a:ln w="9525" cap="flat" cmpd="sng">
            <a:solidFill>
              <a:srgbClr val="6E6F7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94" name="Google Shape;2294;p247"/>
          <p:cNvCxnSpPr/>
          <p:nvPr/>
        </p:nvCxnSpPr>
        <p:spPr>
          <a:xfrm>
            <a:off x="7815548" y="4686949"/>
            <a:ext cx="0" cy="44653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95" name="Google Shape;2295;p247"/>
          <p:cNvCxnSpPr/>
          <p:nvPr/>
        </p:nvCxnSpPr>
        <p:spPr>
          <a:xfrm>
            <a:off x="10288951" y="4686949"/>
            <a:ext cx="0" cy="44653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96" name="Google Shape;2296;p247"/>
          <p:cNvSpPr/>
          <p:nvPr/>
        </p:nvSpPr>
        <p:spPr>
          <a:xfrm>
            <a:off x="7273807" y="4974916"/>
            <a:ext cx="1102481" cy="4073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6E6F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7" name="Google Shape;2297;p247"/>
          <p:cNvSpPr/>
          <p:nvPr/>
        </p:nvSpPr>
        <p:spPr>
          <a:xfrm>
            <a:off x="6543975" y="2729394"/>
            <a:ext cx="1980062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8" name="Google Shape;2298;p247"/>
          <p:cNvSpPr/>
          <p:nvPr/>
        </p:nvSpPr>
        <p:spPr>
          <a:xfrm>
            <a:off x="4807867" y="3867007"/>
            <a:ext cx="1953327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1017E"/>
              </a:gs>
              <a:gs pos="100000">
                <a:srgbClr val="DA008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9" name="Google Shape;2299;p247"/>
          <p:cNvSpPr/>
          <p:nvPr/>
        </p:nvSpPr>
        <p:spPr>
          <a:xfrm>
            <a:off x="8059311" y="3867006"/>
            <a:ext cx="1953327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0" name="Google Shape;2300;p247"/>
          <p:cNvSpPr/>
          <p:nvPr/>
        </p:nvSpPr>
        <p:spPr>
          <a:xfrm>
            <a:off x="4807868" y="3867007"/>
            <a:ext cx="1953327" cy="548482"/>
          </a:xfrm>
          <a:prstGeom prst="roundRect">
            <a:avLst>
              <a:gd name="adj" fmla="val 11766"/>
            </a:avLst>
          </a:prstGeom>
          <a:noFill/>
          <a:ln w="12700" cap="flat" cmpd="sng">
            <a:solidFill>
              <a:srgbClr val="8101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DA00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1" name="Google Shape;2301;p247"/>
          <p:cNvSpPr/>
          <p:nvPr/>
        </p:nvSpPr>
        <p:spPr>
          <a:xfrm>
            <a:off x="8059315" y="3867007"/>
            <a:ext cx="1953327" cy="548482"/>
          </a:xfrm>
          <a:prstGeom prst="roundRect">
            <a:avLst>
              <a:gd name="adj" fmla="val 12991"/>
            </a:avLst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2" name="Google Shape;2302;p247"/>
          <p:cNvSpPr/>
          <p:nvPr/>
        </p:nvSpPr>
        <p:spPr>
          <a:xfrm>
            <a:off x="8561284" y="4974916"/>
            <a:ext cx="1102481" cy="4073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6E6F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3" name="Google Shape;2303;p247"/>
          <p:cNvSpPr/>
          <p:nvPr/>
        </p:nvSpPr>
        <p:spPr>
          <a:xfrm>
            <a:off x="9836419" y="4974916"/>
            <a:ext cx="996894" cy="4073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6E6F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0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4" name="Google Shape;2304;p247"/>
          <p:cNvSpPr/>
          <p:nvPr/>
        </p:nvSpPr>
        <p:spPr>
          <a:xfrm>
            <a:off x="6570710" y="1804757"/>
            <a:ext cx="1953328" cy="13716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5" name="Google Shape;2305;p247"/>
          <p:cNvSpPr/>
          <p:nvPr/>
        </p:nvSpPr>
        <p:spPr>
          <a:xfrm>
            <a:off x="6570712" y="1804758"/>
            <a:ext cx="1953327" cy="548481"/>
          </a:xfrm>
          <a:prstGeom prst="roundRect">
            <a:avLst>
              <a:gd name="adj" fmla="val 10541"/>
            </a:avLst>
          </a:prstGeom>
          <a:noFill/>
          <a:ln w="127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6" name="Google Shape;2306;p247"/>
          <p:cNvSpPr txBox="1">
            <a:spLocks noGrp="1"/>
          </p:cNvSpPr>
          <p:nvPr>
            <p:ph type="body" idx="1"/>
          </p:nvPr>
        </p:nvSpPr>
        <p:spPr>
          <a:xfrm>
            <a:off x="3024606" y="1834023"/>
            <a:ext cx="3295695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7" name="Google Shape;2307;p247"/>
          <p:cNvSpPr txBox="1">
            <a:spLocks noGrp="1"/>
          </p:cNvSpPr>
          <p:nvPr>
            <p:ph type="body" idx="2"/>
          </p:nvPr>
        </p:nvSpPr>
        <p:spPr>
          <a:xfrm>
            <a:off x="3024606" y="2758429"/>
            <a:ext cx="3295695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8" name="Google Shape;2308;p247"/>
          <p:cNvSpPr txBox="1">
            <a:spLocks noGrp="1"/>
          </p:cNvSpPr>
          <p:nvPr>
            <p:ph type="body" idx="3"/>
          </p:nvPr>
        </p:nvSpPr>
        <p:spPr>
          <a:xfrm>
            <a:off x="1365765" y="3900593"/>
            <a:ext cx="3181943" cy="54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9" name="Google Shape;2309;p247"/>
          <p:cNvSpPr txBox="1">
            <a:spLocks noGrp="1"/>
          </p:cNvSpPr>
          <p:nvPr>
            <p:ph type="body" idx="4"/>
          </p:nvPr>
        </p:nvSpPr>
        <p:spPr>
          <a:xfrm>
            <a:off x="6570716" y="2038803"/>
            <a:ext cx="1953324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0" name="Google Shape;2310;p247"/>
          <p:cNvSpPr txBox="1">
            <a:spLocks noGrp="1"/>
          </p:cNvSpPr>
          <p:nvPr>
            <p:ph type="body" idx="5"/>
          </p:nvPr>
        </p:nvSpPr>
        <p:spPr>
          <a:xfrm>
            <a:off x="6570711" y="2992033"/>
            <a:ext cx="1932451" cy="2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1" name="Google Shape;2311;p247"/>
          <p:cNvSpPr txBox="1">
            <a:spLocks noGrp="1"/>
          </p:cNvSpPr>
          <p:nvPr>
            <p:ph type="body" idx="6"/>
          </p:nvPr>
        </p:nvSpPr>
        <p:spPr>
          <a:xfrm>
            <a:off x="4807870" y="4092695"/>
            <a:ext cx="1953326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2" name="Google Shape;2312;p247"/>
          <p:cNvSpPr txBox="1">
            <a:spLocks noGrp="1"/>
          </p:cNvSpPr>
          <p:nvPr>
            <p:ph type="body" idx="7"/>
          </p:nvPr>
        </p:nvSpPr>
        <p:spPr>
          <a:xfrm>
            <a:off x="8059647" y="4091595"/>
            <a:ext cx="1952994" cy="323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3" name="Google Shape;2313;p247"/>
          <p:cNvSpPr txBox="1">
            <a:spLocks noGrp="1"/>
          </p:cNvSpPr>
          <p:nvPr>
            <p:ph type="body" idx="8"/>
          </p:nvPr>
        </p:nvSpPr>
        <p:spPr>
          <a:xfrm>
            <a:off x="7273803" y="5047486"/>
            <a:ext cx="1097982" cy="39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4" name="Google Shape;2314;p247"/>
          <p:cNvSpPr txBox="1">
            <a:spLocks noGrp="1"/>
          </p:cNvSpPr>
          <p:nvPr>
            <p:ph type="body" idx="9"/>
          </p:nvPr>
        </p:nvSpPr>
        <p:spPr>
          <a:xfrm>
            <a:off x="8582156" y="5047486"/>
            <a:ext cx="1081606" cy="39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5" name="Google Shape;2315;p247"/>
          <p:cNvSpPr txBox="1">
            <a:spLocks noGrp="1"/>
          </p:cNvSpPr>
          <p:nvPr>
            <p:ph type="body" idx="13"/>
          </p:nvPr>
        </p:nvSpPr>
        <p:spPr>
          <a:xfrm>
            <a:off x="9836419" y="5047486"/>
            <a:ext cx="996894" cy="39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82592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step1">
  <p:cSld name="divider slide step1">
    <p:bg>
      <p:bgPr>
        <a:solidFill>
          <a:srgbClr val="3F3F3F"/>
        </a:solidFill>
        <a:effectLst/>
      </p:bgPr>
    </p:bg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7" name="Google Shape;2317;p248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318" name="Google Shape;2318;p248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9" name="Google Shape;2319;p248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20" name="Google Shape;2320;p248"/>
          <p:cNvSpPr/>
          <p:nvPr/>
        </p:nvSpPr>
        <p:spPr>
          <a:xfrm>
            <a:off x="304805" y="245814"/>
            <a:ext cx="11584807" cy="1406594"/>
          </a:xfrm>
          <a:prstGeom prst="round2SameRect">
            <a:avLst>
              <a:gd name="adj1" fmla="val 7370"/>
              <a:gd name="adj2" fmla="val 0"/>
            </a:avLst>
          </a:prstGeom>
          <a:gradFill>
            <a:gsLst>
              <a:gs pos="0">
                <a:schemeClr val="accent1"/>
              </a:gs>
              <a:gs pos="21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1" name="Google Shape;2321;p248"/>
          <p:cNvSpPr/>
          <p:nvPr/>
        </p:nvSpPr>
        <p:spPr>
          <a:xfrm rot="10800000">
            <a:off x="304805" y="1652408"/>
            <a:ext cx="11584807" cy="4218900"/>
          </a:xfrm>
          <a:prstGeom prst="round2SameRect">
            <a:avLst>
              <a:gd name="adj1" fmla="val 1821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2" name="Google Shape;2322;p248"/>
          <p:cNvSpPr txBox="1"/>
          <p:nvPr/>
        </p:nvSpPr>
        <p:spPr>
          <a:xfrm>
            <a:off x="564156" y="258972"/>
            <a:ext cx="1222100" cy="13934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/>
          </a:p>
        </p:txBody>
      </p:sp>
      <p:sp>
        <p:nvSpPr>
          <p:cNvPr id="2323" name="Google Shape;2323;p248"/>
          <p:cNvSpPr txBox="1">
            <a:spLocks noGrp="1"/>
          </p:cNvSpPr>
          <p:nvPr>
            <p:ph type="body" idx="1"/>
          </p:nvPr>
        </p:nvSpPr>
        <p:spPr>
          <a:xfrm>
            <a:off x="762794" y="1941534"/>
            <a:ext cx="10671859" cy="392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13769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step2">
  <p:cSld name="divider slide step2">
    <p:bg>
      <p:bgPr>
        <a:solidFill>
          <a:srgbClr val="3F3F3F"/>
        </a:solidFill>
        <a:effectLst/>
      </p:bgPr>
    </p:bg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5" name="Google Shape;2325;p249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326" name="Google Shape;2326;p249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7" name="Google Shape;2327;p249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28" name="Google Shape;2328;p249"/>
          <p:cNvSpPr/>
          <p:nvPr/>
        </p:nvSpPr>
        <p:spPr>
          <a:xfrm rot="10800000">
            <a:off x="304795" y="1652408"/>
            <a:ext cx="11584807" cy="4218900"/>
          </a:xfrm>
          <a:prstGeom prst="round2SameRect">
            <a:avLst>
              <a:gd name="adj1" fmla="val 1821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9" name="Google Shape;2329;p249"/>
          <p:cNvSpPr/>
          <p:nvPr/>
        </p:nvSpPr>
        <p:spPr>
          <a:xfrm>
            <a:off x="304805" y="245814"/>
            <a:ext cx="11584807" cy="1406594"/>
          </a:xfrm>
          <a:prstGeom prst="round2SameRect">
            <a:avLst>
              <a:gd name="adj1" fmla="val 7370"/>
              <a:gd name="adj2" fmla="val 0"/>
            </a:avLst>
          </a:prstGeom>
          <a:gradFill>
            <a:gsLst>
              <a:gs pos="0">
                <a:schemeClr val="accent5"/>
              </a:gs>
              <a:gs pos="21000">
                <a:schemeClr val="accent5"/>
              </a:gs>
              <a:gs pos="100000">
                <a:schemeClr val="accent6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0" name="Google Shape;2330;p249"/>
          <p:cNvSpPr txBox="1">
            <a:spLocks noGrp="1"/>
          </p:cNvSpPr>
          <p:nvPr>
            <p:ph type="body" idx="1"/>
          </p:nvPr>
        </p:nvSpPr>
        <p:spPr>
          <a:xfrm>
            <a:off x="762795" y="1941534"/>
            <a:ext cx="10700918" cy="392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1" name="Google Shape;2331;p249"/>
          <p:cNvSpPr txBox="1"/>
          <p:nvPr/>
        </p:nvSpPr>
        <p:spPr>
          <a:xfrm>
            <a:off x="564155" y="258972"/>
            <a:ext cx="1399116" cy="139343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8784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step3">
  <p:cSld name="divider slide step3">
    <p:bg>
      <p:bgPr>
        <a:solidFill>
          <a:srgbClr val="3F3F3F"/>
        </a:solidFill>
        <a:effectLst/>
      </p:bgPr>
    </p:bg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3" name="Google Shape;2333;p250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334" name="Google Shape;2334;p250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5" name="Google Shape;2335;p250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36" name="Google Shape;2336;p250"/>
          <p:cNvSpPr/>
          <p:nvPr/>
        </p:nvSpPr>
        <p:spPr>
          <a:xfrm rot="10800000">
            <a:off x="304795" y="1652408"/>
            <a:ext cx="11584807" cy="4218900"/>
          </a:xfrm>
          <a:prstGeom prst="round2SameRect">
            <a:avLst>
              <a:gd name="adj1" fmla="val 1821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7" name="Google Shape;2337;p250"/>
          <p:cNvSpPr/>
          <p:nvPr/>
        </p:nvSpPr>
        <p:spPr>
          <a:xfrm>
            <a:off x="304805" y="245814"/>
            <a:ext cx="11584807" cy="1406594"/>
          </a:xfrm>
          <a:prstGeom prst="round2SameRect">
            <a:avLst>
              <a:gd name="adj1" fmla="val 7370"/>
              <a:gd name="adj2" fmla="val 0"/>
            </a:avLst>
          </a:prstGeom>
          <a:gradFill>
            <a:gsLst>
              <a:gs pos="0">
                <a:schemeClr val="accent3"/>
              </a:gs>
              <a:gs pos="21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8" name="Google Shape;2338;p250"/>
          <p:cNvSpPr txBox="1">
            <a:spLocks noGrp="1"/>
          </p:cNvSpPr>
          <p:nvPr>
            <p:ph type="body" idx="1"/>
          </p:nvPr>
        </p:nvSpPr>
        <p:spPr>
          <a:xfrm>
            <a:off x="762798" y="1941534"/>
            <a:ext cx="10788095" cy="392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9" name="Google Shape;2339;p250"/>
          <p:cNvSpPr txBox="1"/>
          <p:nvPr/>
        </p:nvSpPr>
        <p:spPr>
          <a:xfrm>
            <a:off x="564153" y="245814"/>
            <a:ext cx="1302561" cy="14065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8291254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step4">
  <p:cSld name="divider slide step4">
    <p:bg>
      <p:bgPr>
        <a:solidFill>
          <a:srgbClr val="3F3F3F"/>
        </a:solidFill>
        <a:effectLst/>
      </p:bgPr>
    </p:bg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1" name="Google Shape;2341;p251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342" name="Google Shape;2342;p251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3" name="Google Shape;2343;p251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44" name="Google Shape;2344;p251"/>
          <p:cNvSpPr/>
          <p:nvPr/>
        </p:nvSpPr>
        <p:spPr>
          <a:xfrm rot="10800000">
            <a:off x="304795" y="1652408"/>
            <a:ext cx="11584807" cy="4218900"/>
          </a:xfrm>
          <a:prstGeom prst="round2SameRect">
            <a:avLst>
              <a:gd name="adj1" fmla="val 1821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5" name="Google Shape;2345;p251"/>
          <p:cNvSpPr/>
          <p:nvPr/>
        </p:nvSpPr>
        <p:spPr>
          <a:xfrm>
            <a:off x="304805" y="245814"/>
            <a:ext cx="11584807" cy="1406594"/>
          </a:xfrm>
          <a:prstGeom prst="round2SameRect">
            <a:avLst>
              <a:gd name="adj1" fmla="val 7370"/>
              <a:gd name="adj2" fmla="val 0"/>
            </a:avLst>
          </a:prstGeom>
          <a:gradFill>
            <a:gsLst>
              <a:gs pos="0">
                <a:srgbClr val="81017E"/>
              </a:gs>
              <a:gs pos="21000">
                <a:srgbClr val="81017E"/>
              </a:gs>
              <a:gs pos="100000">
                <a:srgbClr val="DA008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6" name="Google Shape;2346;p251"/>
          <p:cNvSpPr txBox="1">
            <a:spLocks noGrp="1"/>
          </p:cNvSpPr>
          <p:nvPr>
            <p:ph type="body" idx="1"/>
          </p:nvPr>
        </p:nvSpPr>
        <p:spPr>
          <a:xfrm>
            <a:off x="762798" y="1941534"/>
            <a:ext cx="10759036" cy="392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7" name="Google Shape;2347;p251"/>
          <p:cNvSpPr txBox="1"/>
          <p:nvPr/>
        </p:nvSpPr>
        <p:spPr>
          <a:xfrm>
            <a:off x="564152" y="245814"/>
            <a:ext cx="1310608" cy="1406594"/>
          </a:xfrm>
          <a:prstGeom prst="rect">
            <a:avLst/>
          </a:prstGeom>
          <a:solidFill>
            <a:srgbClr val="81017E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6066011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step5">
  <p:cSld name="divider slide step5">
    <p:bg>
      <p:bgPr>
        <a:solidFill>
          <a:srgbClr val="3F3F3F"/>
        </a:solidFill>
        <a:effectLst/>
      </p:bgPr>
    </p:bg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9" name="Google Shape;2349;p252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350" name="Google Shape;2350;p252"/>
          <p:cNvSpPr/>
          <p:nvPr/>
        </p:nvSpPr>
        <p:spPr>
          <a:xfrm>
            <a:off x="304805" y="245814"/>
            <a:ext cx="11584807" cy="1406594"/>
          </a:xfrm>
          <a:prstGeom prst="round2SameRect">
            <a:avLst>
              <a:gd name="adj1" fmla="val 7370"/>
              <a:gd name="adj2" fmla="val 0"/>
            </a:avLst>
          </a:prstGeom>
          <a:gradFill>
            <a:gsLst>
              <a:gs pos="0">
                <a:srgbClr val="0C2577"/>
              </a:gs>
              <a:gs pos="21000">
                <a:srgbClr val="0C2577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1" name="Google Shape;2351;p252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2" name="Google Shape;2352;p252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53" name="Google Shape;2353;p252"/>
          <p:cNvSpPr/>
          <p:nvPr/>
        </p:nvSpPr>
        <p:spPr>
          <a:xfrm rot="10800000">
            <a:off x="304795" y="1652408"/>
            <a:ext cx="11584807" cy="4218900"/>
          </a:xfrm>
          <a:prstGeom prst="round2SameRect">
            <a:avLst>
              <a:gd name="adj1" fmla="val 1821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4" name="Google Shape;2354;p252"/>
          <p:cNvSpPr txBox="1">
            <a:spLocks noGrp="1"/>
          </p:cNvSpPr>
          <p:nvPr>
            <p:ph type="body" idx="1"/>
          </p:nvPr>
        </p:nvSpPr>
        <p:spPr>
          <a:xfrm>
            <a:off x="762798" y="1941534"/>
            <a:ext cx="10788095" cy="392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00206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1800"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 sz="1800"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5" name="Google Shape;2355;p252"/>
          <p:cNvSpPr txBox="1"/>
          <p:nvPr/>
        </p:nvSpPr>
        <p:spPr>
          <a:xfrm>
            <a:off x="564153" y="245814"/>
            <a:ext cx="1302561" cy="1406594"/>
          </a:xfrm>
          <a:prstGeom prst="rect">
            <a:avLst/>
          </a:prstGeom>
          <a:solidFill>
            <a:srgbClr val="0C257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1811673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&amp;A">
  <p:cSld name="Q&amp;A"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7" name="Google Shape;2357;p2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8" name="Google Shape;2358;p253"/>
          <p:cNvPicPr preferRelativeResize="0"/>
          <p:nvPr/>
        </p:nvPicPr>
        <p:blipFill rotWithShape="1">
          <a:blip r:embed="rId3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359" name="Google Shape;2359;p253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0" name="Google Shape;2360;p253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61" name="Google Shape;2361;p253"/>
          <p:cNvSpPr txBox="1"/>
          <p:nvPr/>
        </p:nvSpPr>
        <p:spPr>
          <a:xfrm>
            <a:off x="751423" y="801264"/>
            <a:ext cx="5778500" cy="129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Q&amp;A</a:t>
            </a:r>
            <a:endParaRPr sz="3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601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lue Green 2">
  <p:cSld name="Title Slide Blue Green 2"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5" name="Google Shape;1315;p1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6" name="Google Shape;1316;p182"/>
          <p:cNvPicPr preferRelativeResize="0"/>
          <p:nvPr/>
        </p:nvPicPr>
        <p:blipFill rotWithShape="1">
          <a:blip r:embed="rId3">
            <a:alphaModFix/>
          </a:blip>
          <a:srcRect l="1749" r="1751" b="3497"/>
          <a:stretch/>
        </p:blipFill>
        <p:spPr>
          <a:xfrm>
            <a:off x="249" y="143"/>
            <a:ext cx="12191752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17" name="Google Shape;1317;p182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18" name="Google Shape;1318;p182"/>
          <p:cNvSpPr txBox="1">
            <a:spLocks noGrp="1"/>
          </p:cNvSpPr>
          <p:nvPr>
            <p:ph type="body" idx="1"/>
          </p:nvPr>
        </p:nvSpPr>
        <p:spPr>
          <a:xfrm>
            <a:off x="896736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9" name="Google Shape;1319;p182"/>
          <p:cNvSpPr txBox="1">
            <a:spLocks noGrp="1"/>
          </p:cNvSpPr>
          <p:nvPr>
            <p:ph type="body" idx="2"/>
          </p:nvPr>
        </p:nvSpPr>
        <p:spPr>
          <a:xfrm>
            <a:off x="896733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0" name="Google Shape;1320;p182"/>
          <p:cNvSpPr txBox="1">
            <a:spLocks noGrp="1"/>
          </p:cNvSpPr>
          <p:nvPr>
            <p:ph type="ftr" idx="11"/>
          </p:nvPr>
        </p:nvSpPr>
        <p:spPr>
          <a:xfrm>
            <a:off x="1219205" y="6334573"/>
            <a:ext cx="5490668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284059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2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3" name="Google Shape;2363;p2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4" name="Google Shape;2364;p254"/>
          <p:cNvPicPr preferRelativeResize="0"/>
          <p:nvPr/>
        </p:nvPicPr>
        <p:blipFill rotWithShape="1">
          <a:blip r:embed="rId3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365" name="Google Shape;2365;p254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6" name="Google Shape;2366;p254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67" name="Google Shape;2367;p254"/>
          <p:cNvSpPr txBox="1"/>
          <p:nvPr/>
        </p:nvSpPr>
        <p:spPr>
          <a:xfrm>
            <a:off x="751423" y="801264"/>
            <a:ext cx="5778500" cy="129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Thank you.</a:t>
            </a:r>
            <a:endParaRPr sz="3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76248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gray">
  <p:cSld name="Blank slide gray">
    <p:bg>
      <p:bgPr>
        <a:solidFill>
          <a:schemeClr val="lt2"/>
        </a:solidFill>
        <a:effectLst/>
      </p:bgPr>
    </p:bg>
    <p:spTree>
      <p:nvGrpSpPr>
        <p:cNvPr id="1" name="Shape 2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9" name="Google Shape;2369;p255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0" name="Google Shape;2370;p255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71" name="Google Shape;2371;p255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21972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white">
  <p:cSld name="Blank slide white">
    <p:spTree>
      <p:nvGrpSpPr>
        <p:cNvPr id="1" name="Shape 2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3" name="Google Shape;2373;p256"/>
          <p:cNvPicPr preferRelativeResize="0"/>
          <p:nvPr/>
        </p:nvPicPr>
        <p:blipFill rotWithShape="1">
          <a:blip r:embed="rId2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2374" name="Google Shape;2374;p256"/>
          <p:cNvSpPr txBox="1">
            <a:spLocks noGrp="1"/>
          </p:cNvSpPr>
          <p:nvPr>
            <p:ph type="body" idx="1"/>
          </p:nvPr>
        </p:nvSpPr>
        <p:spPr>
          <a:xfrm>
            <a:off x="755904" y="521208"/>
            <a:ext cx="10517716" cy="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>
                <a:solidFill>
                  <a:srgbClr val="067AB4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5" name="Google Shape;2375;p256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6" name="Google Shape;2376;p256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239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Col with Block">
  <p:cSld name="2-Col with Block">
    <p:spTree>
      <p:nvGrpSpPr>
        <p:cNvPr id="1" name="Shape 2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8" name="Google Shape;2378;p257"/>
          <p:cNvSpPr txBox="1">
            <a:spLocks noGrp="1"/>
          </p:cNvSpPr>
          <p:nvPr>
            <p:ph type="sldNum" idx="12"/>
          </p:nvPr>
        </p:nvSpPr>
        <p:spPr>
          <a:xfrm>
            <a:off x="436033" y="6302353"/>
            <a:ext cx="4487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cxnSp>
        <p:nvCxnSpPr>
          <p:cNvPr id="2379" name="Google Shape;2379;p257"/>
          <p:cNvCxnSpPr/>
          <p:nvPr/>
        </p:nvCxnSpPr>
        <p:spPr>
          <a:xfrm>
            <a:off x="6096000" y="1769459"/>
            <a:ext cx="0" cy="4094769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80" name="Google Shape;2380;p257"/>
          <p:cNvSpPr txBox="1">
            <a:spLocks noGrp="1"/>
          </p:cNvSpPr>
          <p:nvPr>
            <p:ph type="title"/>
          </p:nvPr>
        </p:nvSpPr>
        <p:spPr>
          <a:xfrm>
            <a:off x="491067" y="522779"/>
            <a:ext cx="11211984" cy="342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1" name="Google Shape;2381;p257"/>
          <p:cNvSpPr txBox="1">
            <a:spLocks noGrp="1"/>
          </p:cNvSpPr>
          <p:nvPr>
            <p:ph type="body" idx="1"/>
          </p:nvPr>
        </p:nvSpPr>
        <p:spPr>
          <a:xfrm>
            <a:off x="491069" y="1210471"/>
            <a:ext cx="11216217" cy="39484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>
                <a:solidFill>
                  <a:schemeClr val="lt1"/>
                </a:solidFill>
              </a:defRPr>
            </a:lvl1pPr>
            <a:lvl2pPr marL="914400" lvl="1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>
                <a:solidFill>
                  <a:schemeClr val="lt1"/>
                </a:solidFill>
              </a:defRPr>
            </a:lvl2pPr>
            <a:lvl3pPr marL="1371600" lvl="2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>
                <a:solidFill>
                  <a:schemeClr val="lt1"/>
                </a:solidFill>
              </a:defRPr>
            </a:lvl3pPr>
            <a:lvl4pPr marL="1828800" lvl="3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>
                <a:solidFill>
                  <a:schemeClr val="lt1"/>
                </a:solidFill>
              </a:defRPr>
            </a:lvl4pPr>
            <a:lvl5pPr marL="2286000" lvl="4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2" name="Google Shape;2382;p257"/>
          <p:cNvSpPr txBox="1">
            <a:spLocks noGrp="1"/>
          </p:cNvSpPr>
          <p:nvPr>
            <p:ph type="body" idx="2"/>
          </p:nvPr>
        </p:nvSpPr>
        <p:spPr>
          <a:xfrm>
            <a:off x="491068" y="1769552"/>
            <a:ext cx="5374217" cy="7699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3" name="Google Shape;2383;p257"/>
          <p:cNvSpPr txBox="1">
            <a:spLocks noGrp="1"/>
          </p:cNvSpPr>
          <p:nvPr>
            <p:ph type="body" idx="3"/>
          </p:nvPr>
        </p:nvSpPr>
        <p:spPr>
          <a:xfrm>
            <a:off x="6328835" y="1769552"/>
            <a:ext cx="5374217" cy="7699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4" name="Google Shape;2384;p257"/>
          <p:cNvSpPr txBox="1">
            <a:spLocks noGrp="1"/>
          </p:cNvSpPr>
          <p:nvPr>
            <p:ph type="body" idx="4"/>
          </p:nvPr>
        </p:nvSpPr>
        <p:spPr>
          <a:xfrm>
            <a:off x="491068" y="2624605"/>
            <a:ext cx="5364480" cy="3315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98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>
                <a:solidFill>
                  <a:schemeClr val="dk2"/>
                </a:solidFill>
              </a:defRPr>
            </a:lvl4pPr>
            <a:lvl5pPr marL="2286000" lvl="4" indent="-30987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5" name="Google Shape;2385;p257"/>
          <p:cNvSpPr txBox="1">
            <a:spLocks noGrp="1"/>
          </p:cNvSpPr>
          <p:nvPr>
            <p:ph type="body" idx="5"/>
          </p:nvPr>
        </p:nvSpPr>
        <p:spPr>
          <a:xfrm>
            <a:off x="6338571" y="2623101"/>
            <a:ext cx="5364480" cy="3317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98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>
                <a:solidFill>
                  <a:schemeClr val="dk2"/>
                </a:solidFill>
              </a:defRPr>
            </a:lvl4pPr>
            <a:lvl5pPr marL="2286000" lvl="4" indent="-30987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20499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-Col with Block">
  <p:cSld name="4-Col with Block">
    <p:spTree>
      <p:nvGrpSpPr>
        <p:cNvPr id="1" name="Shape 2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7" name="Google Shape;2387;p258"/>
          <p:cNvSpPr txBox="1">
            <a:spLocks noGrp="1"/>
          </p:cNvSpPr>
          <p:nvPr>
            <p:ph type="sldNum" idx="12"/>
          </p:nvPr>
        </p:nvSpPr>
        <p:spPr>
          <a:xfrm>
            <a:off x="436033" y="6302353"/>
            <a:ext cx="4487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r>
              <a:rPr lang="en-US"/>
              <a:t> </a:t>
            </a:r>
          </a:p>
        </p:txBody>
      </p:sp>
      <p:cxnSp>
        <p:nvCxnSpPr>
          <p:cNvPr id="2388" name="Google Shape;2388;p258"/>
          <p:cNvCxnSpPr/>
          <p:nvPr/>
        </p:nvCxnSpPr>
        <p:spPr>
          <a:xfrm>
            <a:off x="3168465" y="1791167"/>
            <a:ext cx="0" cy="4073058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89" name="Google Shape;2389;p258"/>
          <p:cNvCxnSpPr/>
          <p:nvPr/>
        </p:nvCxnSpPr>
        <p:spPr>
          <a:xfrm>
            <a:off x="6096000" y="1769459"/>
            <a:ext cx="0" cy="4094769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90" name="Google Shape;2390;p258"/>
          <p:cNvCxnSpPr/>
          <p:nvPr/>
        </p:nvCxnSpPr>
        <p:spPr>
          <a:xfrm>
            <a:off x="9021420" y="1780315"/>
            <a:ext cx="0" cy="4083913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91" name="Google Shape;2391;p258"/>
          <p:cNvSpPr txBox="1">
            <a:spLocks noGrp="1"/>
          </p:cNvSpPr>
          <p:nvPr>
            <p:ph type="title"/>
          </p:nvPr>
        </p:nvSpPr>
        <p:spPr>
          <a:xfrm>
            <a:off x="491067" y="522779"/>
            <a:ext cx="11211984" cy="342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2" name="Google Shape;2392;p258"/>
          <p:cNvSpPr txBox="1">
            <a:spLocks noGrp="1"/>
          </p:cNvSpPr>
          <p:nvPr>
            <p:ph type="body" idx="1"/>
          </p:nvPr>
        </p:nvSpPr>
        <p:spPr>
          <a:xfrm>
            <a:off x="491069" y="1210471"/>
            <a:ext cx="11216217" cy="39484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>
                <a:solidFill>
                  <a:schemeClr val="lt1"/>
                </a:solidFill>
              </a:defRPr>
            </a:lvl1pPr>
            <a:lvl2pPr marL="914400" lvl="1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>
                <a:solidFill>
                  <a:schemeClr val="lt1"/>
                </a:solidFill>
              </a:defRPr>
            </a:lvl2pPr>
            <a:lvl3pPr marL="1371600" lvl="2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>
                <a:solidFill>
                  <a:schemeClr val="lt1"/>
                </a:solidFill>
              </a:defRPr>
            </a:lvl3pPr>
            <a:lvl4pPr marL="1828800" lvl="3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>
                <a:solidFill>
                  <a:schemeClr val="lt1"/>
                </a:solidFill>
              </a:defRPr>
            </a:lvl4pPr>
            <a:lvl5pPr marL="2286000" lvl="4" indent="-22860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3" name="Google Shape;2393;p258"/>
          <p:cNvSpPr txBox="1">
            <a:spLocks noGrp="1"/>
          </p:cNvSpPr>
          <p:nvPr>
            <p:ph type="body" idx="2"/>
          </p:nvPr>
        </p:nvSpPr>
        <p:spPr>
          <a:xfrm>
            <a:off x="491067" y="1769552"/>
            <a:ext cx="2451260" cy="7699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4" name="Google Shape;2394;p258"/>
          <p:cNvSpPr txBox="1">
            <a:spLocks noGrp="1"/>
          </p:cNvSpPr>
          <p:nvPr>
            <p:ph type="body" idx="3"/>
          </p:nvPr>
        </p:nvSpPr>
        <p:spPr>
          <a:xfrm>
            <a:off x="3413311" y="1769552"/>
            <a:ext cx="2451260" cy="7699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5" name="Google Shape;2395;p258"/>
          <p:cNvSpPr txBox="1">
            <a:spLocks noGrp="1"/>
          </p:cNvSpPr>
          <p:nvPr>
            <p:ph type="body" idx="4"/>
          </p:nvPr>
        </p:nvSpPr>
        <p:spPr>
          <a:xfrm>
            <a:off x="6334073" y="1769552"/>
            <a:ext cx="2451260" cy="7699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6" name="Google Shape;2396;p258"/>
          <p:cNvSpPr txBox="1">
            <a:spLocks noGrp="1"/>
          </p:cNvSpPr>
          <p:nvPr>
            <p:ph type="body" idx="5"/>
          </p:nvPr>
        </p:nvSpPr>
        <p:spPr>
          <a:xfrm>
            <a:off x="9257691" y="1769552"/>
            <a:ext cx="2451260" cy="76993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399"/>
              <a:buFont typeface="Calibri"/>
              <a:buNone/>
              <a:defRPr sz="1399" b="1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19"/>
              <a:buFont typeface="Calibri"/>
              <a:buNone/>
              <a:defRPr sz="1399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7" name="Google Shape;2397;p258"/>
          <p:cNvSpPr txBox="1">
            <a:spLocks noGrp="1"/>
          </p:cNvSpPr>
          <p:nvPr>
            <p:ph type="body" idx="6"/>
          </p:nvPr>
        </p:nvSpPr>
        <p:spPr>
          <a:xfrm>
            <a:off x="491067" y="2623098"/>
            <a:ext cx="2436786" cy="332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98">
                <a:solidFill>
                  <a:srgbClr val="009FDB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>
                <a:solidFill>
                  <a:schemeClr val="dk2"/>
                </a:solidFill>
              </a:defRPr>
            </a:lvl4pPr>
            <a:lvl5pPr marL="2286000" lvl="4" indent="-30987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8" name="Google Shape;2398;p258"/>
          <p:cNvSpPr txBox="1">
            <a:spLocks noGrp="1"/>
          </p:cNvSpPr>
          <p:nvPr>
            <p:ph type="body" idx="7"/>
          </p:nvPr>
        </p:nvSpPr>
        <p:spPr>
          <a:xfrm>
            <a:off x="3413311" y="2623098"/>
            <a:ext cx="2436786" cy="332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98">
                <a:solidFill>
                  <a:srgbClr val="009FDB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>
                <a:solidFill>
                  <a:schemeClr val="dk2"/>
                </a:solidFill>
              </a:defRPr>
            </a:lvl4pPr>
            <a:lvl5pPr marL="2286000" lvl="4" indent="-30987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9" name="Google Shape;2399;p258"/>
          <p:cNvSpPr txBox="1">
            <a:spLocks noGrp="1"/>
          </p:cNvSpPr>
          <p:nvPr>
            <p:ph type="body" idx="8"/>
          </p:nvPr>
        </p:nvSpPr>
        <p:spPr>
          <a:xfrm>
            <a:off x="6334073" y="2623098"/>
            <a:ext cx="2436786" cy="332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98">
                <a:solidFill>
                  <a:srgbClr val="009FDB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>
                <a:solidFill>
                  <a:schemeClr val="dk2"/>
                </a:solidFill>
              </a:defRPr>
            </a:lvl4pPr>
            <a:lvl5pPr marL="2286000" lvl="4" indent="-30987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0" name="Google Shape;2400;p258"/>
          <p:cNvSpPr txBox="1">
            <a:spLocks noGrp="1"/>
          </p:cNvSpPr>
          <p:nvPr>
            <p:ph type="body" idx="9"/>
          </p:nvPr>
        </p:nvSpPr>
        <p:spPr>
          <a:xfrm>
            <a:off x="9257692" y="2623098"/>
            <a:ext cx="2436786" cy="332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198">
                <a:solidFill>
                  <a:srgbClr val="009FDB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>
                <a:solidFill>
                  <a:schemeClr val="dk2"/>
                </a:solidFill>
              </a:defRPr>
            </a:lvl4pPr>
            <a:lvl5pPr marL="2286000" lvl="4" indent="-30987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79812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 Opt 1">
  <p:cSld name="Presentation Title Slide Opt 1">
    <p:spTree>
      <p:nvGrpSpPr>
        <p:cNvPr id="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2" name="Google Shape;2402;p2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1667" y="0"/>
            <a:ext cx="1222366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3" name="Google Shape;2403;p259"/>
          <p:cNvSpPr txBox="1">
            <a:spLocks noGrp="1"/>
          </p:cNvSpPr>
          <p:nvPr>
            <p:ph type="ctrTitle"/>
          </p:nvPr>
        </p:nvSpPr>
        <p:spPr>
          <a:xfrm>
            <a:off x="914401" y="4184083"/>
            <a:ext cx="10363200" cy="69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96" i="0">
                <a:solidFill>
                  <a:srgbClr val="0066A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4" name="Google Shape;2404;p259"/>
          <p:cNvSpPr txBox="1">
            <a:spLocks noGrp="1"/>
          </p:cNvSpPr>
          <p:nvPr>
            <p:ph type="subTitle" idx="1"/>
          </p:nvPr>
        </p:nvSpPr>
        <p:spPr>
          <a:xfrm>
            <a:off x="914401" y="4973469"/>
            <a:ext cx="10363200" cy="1275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97"/>
              <a:buNone/>
              <a:defRPr sz="2797" b="1" i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998"/>
              <a:buNone/>
              <a:defRPr sz="1998"/>
            </a:lvl2pPr>
            <a:lvl3pPr lvl="2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38"/>
              <a:buNone/>
              <a:defRPr sz="1798"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78"/>
              <a:buNone/>
              <a:defRPr sz="1598"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78"/>
              <a:buNone/>
              <a:defRPr sz="1598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98"/>
              <a:buNone/>
              <a:defRPr sz="1598"/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598"/>
              <a:buFont typeface="Calibri"/>
              <a:buNone/>
              <a:defRPr sz="1598"/>
            </a:lvl7pPr>
            <a:lvl8pPr lvl="7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598"/>
              <a:buNone/>
              <a:defRPr sz="1598"/>
            </a:lvl8pPr>
            <a:lvl9pPr lvl="8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598"/>
              <a:buNone/>
              <a:defRPr sz="1598"/>
            </a:lvl9pPr>
          </a:lstStyle>
          <a:p>
            <a:endParaRPr/>
          </a:p>
        </p:txBody>
      </p:sp>
      <p:sp>
        <p:nvSpPr>
          <p:cNvPr id="2405" name="Google Shape;2405;p259"/>
          <p:cNvSpPr txBox="1">
            <a:spLocks noGrp="1"/>
          </p:cNvSpPr>
          <p:nvPr>
            <p:ph type="sldNum" idx="12"/>
          </p:nvPr>
        </p:nvSpPr>
        <p:spPr>
          <a:xfrm>
            <a:off x="513763" y="6205394"/>
            <a:ext cx="648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06" name="Google Shape;2406;p259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rot="10800000" flipH="1">
            <a:off x="1" y="6003835"/>
            <a:ext cx="12192001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7" name="Google Shape;2407;p259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flipH="1">
            <a:off x="-1" y="-27990"/>
            <a:ext cx="12192001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8" name="Google Shape;2408;p2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1949" y="5690009"/>
            <a:ext cx="1620953" cy="473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9" name="Google Shape;2409;p2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2192" y="826176"/>
            <a:ext cx="1942592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0" name="Google Shape;2410;p25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58756" y="826176"/>
            <a:ext cx="2592832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1" name="Google Shape;2411;p25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49509" y="826176"/>
            <a:ext cx="3153664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2" name="Google Shape;2412;p25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88995" y="826176"/>
            <a:ext cx="2609088" cy="321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3" name="Google Shape;2413;p25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295888" y="826176"/>
            <a:ext cx="1999488" cy="3218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80693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Title Slide Opt 2" type="secHead">
  <p:cSld name="Divider Title Slide Opt 2">
    <p:spTree>
      <p:nvGrpSpPr>
        <p:cNvPr id="1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5" name="Google Shape;2415;p260"/>
          <p:cNvPicPr preferRelativeResize="0"/>
          <p:nvPr/>
        </p:nvPicPr>
        <p:blipFill rotWithShape="1">
          <a:blip r:embed="rId2">
            <a:alphaModFix amt="50000"/>
          </a:blip>
          <a:srcRect l="10600" t="25000"/>
          <a:stretch/>
        </p:blipFill>
        <p:spPr>
          <a:xfrm rot="10800000" flipH="1">
            <a:off x="-31666" y="-2"/>
            <a:ext cx="12223666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6" name="Google Shape;2416;p260"/>
          <p:cNvSpPr txBox="1">
            <a:spLocks noGrp="1"/>
          </p:cNvSpPr>
          <p:nvPr>
            <p:ph type="title"/>
          </p:nvPr>
        </p:nvSpPr>
        <p:spPr>
          <a:xfrm>
            <a:off x="831851" y="3262831"/>
            <a:ext cx="10515600" cy="82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96" i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7" name="Google Shape;2417;p260"/>
          <p:cNvSpPr txBox="1">
            <a:spLocks noGrp="1"/>
          </p:cNvSpPr>
          <p:nvPr>
            <p:ph type="body" idx="1"/>
          </p:nvPr>
        </p:nvSpPr>
        <p:spPr>
          <a:xfrm>
            <a:off x="831851" y="4117579"/>
            <a:ext cx="10515600" cy="672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97"/>
              <a:buNone/>
              <a:defRPr sz="2797" b="1" i="1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998"/>
              <a:buNone/>
              <a:defRPr sz="1998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38"/>
              <a:buNone/>
              <a:defRPr sz="1798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78"/>
              <a:buNone/>
              <a:defRPr sz="1598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78"/>
              <a:buNone/>
              <a:defRPr sz="1598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98"/>
              <a:buNone/>
              <a:defRPr sz="1598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98"/>
              <a:buFont typeface="Calibri"/>
              <a:buNone/>
              <a:defRPr sz="1598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598"/>
              <a:buNone/>
              <a:defRPr sz="1598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598"/>
              <a:buNone/>
              <a:defRPr sz="159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18" name="Google Shape;2418;p260"/>
          <p:cNvSpPr txBox="1">
            <a:spLocks noGrp="1"/>
          </p:cNvSpPr>
          <p:nvPr>
            <p:ph type="sldNum" idx="12"/>
          </p:nvPr>
        </p:nvSpPr>
        <p:spPr>
          <a:xfrm>
            <a:off x="436033" y="6302353"/>
            <a:ext cx="4487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19" name="Google Shape;2419;p260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rot="10800000" flipH="1">
            <a:off x="1" y="6003835"/>
            <a:ext cx="12192001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0" name="Google Shape;2420;p260"/>
          <p:cNvPicPr preferRelativeResize="0"/>
          <p:nvPr/>
        </p:nvPicPr>
        <p:blipFill rotWithShape="1">
          <a:blip r:embed="rId3">
            <a:alphaModFix/>
          </a:blip>
          <a:srcRect l="1496" t="9657"/>
          <a:stretch/>
        </p:blipFill>
        <p:spPr>
          <a:xfrm flipH="1">
            <a:off x="-1" y="-27990"/>
            <a:ext cx="12192001" cy="854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1" name="Google Shape;2421;p2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1949" y="5690009"/>
            <a:ext cx="1620953" cy="473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89583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p261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4" name="Google Shape;2424;p261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797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2398"/>
            </a:lvl2pPr>
            <a:lvl3pPr marL="1371600" lvl="2" indent="-330098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98"/>
              <a:buChar char="•"/>
              <a:defRPr sz="1998"/>
            </a:lvl3pPr>
            <a:lvl4pPr marL="1828800" lvl="3" indent="-319938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38"/>
              <a:buChar char="–"/>
              <a:defRPr sz="1798"/>
            </a:lvl4pPr>
            <a:lvl5pPr marL="2286000" lvl="4" indent="-319938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38"/>
              <a:buChar char="•"/>
              <a:defRPr sz="1798"/>
            </a:lvl5pPr>
            <a:lvl6pPr marL="2743200" lvl="5" indent="-34277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798"/>
              <a:buChar char="•"/>
              <a:defRPr sz="1798"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798"/>
              <a:buFont typeface="Calibri"/>
              <a:buNone/>
              <a:defRPr sz="1798"/>
            </a:lvl7pPr>
            <a:lvl8pPr marL="3657600" lvl="7" indent="-34277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8"/>
              <a:buChar char="•"/>
              <a:defRPr sz="1798"/>
            </a:lvl8pPr>
            <a:lvl9pPr marL="4114800" lvl="8" indent="-34277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8"/>
              <a:buChar char="•"/>
              <a:defRPr sz="1798"/>
            </a:lvl9pPr>
          </a:lstStyle>
          <a:p>
            <a:endParaRPr/>
          </a:p>
        </p:txBody>
      </p:sp>
      <p:sp>
        <p:nvSpPr>
          <p:cNvPr id="2425" name="Google Shape;2425;p261"/>
          <p:cNvSpPr txBox="1">
            <a:spLocks noGrp="1"/>
          </p:cNvSpPr>
          <p:nvPr>
            <p:ph type="body" idx="2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797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2398"/>
            </a:lvl2pPr>
            <a:lvl3pPr marL="1371600" lvl="2" indent="-330098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98"/>
              <a:buChar char="•"/>
              <a:defRPr sz="1998"/>
            </a:lvl3pPr>
            <a:lvl4pPr marL="1828800" lvl="3" indent="-319938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38"/>
              <a:buChar char="–"/>
              <a:defRPr sz="1798"/>
            </a:lvl4pPr>
            <a:lvl5pPr marL="2286000" lvl="4" indent="-319938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38"/>
              <a:buChar char="•"/>
              <a:defRPr sz="1798"/>
            </a:lvl5pPr>
            <a:lvl6pPr marL="2743200" lvl="5" indent="-34277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798"/>
              <a:buChar char="•"/>
              <a:defRPr sz="1798"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798"/>
              <a:buFont typeface="Calibri"/>
              <a:buNone/>
              <a:defRPr sz="1798"/>
            </a:lvl7pPr>
            <a:lvl8pPr marL="3657600" lvl="7" indent="-34277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8"/>
              <a:buChar char="•"/>
              <a:defRPr sz="1798"/>
            </a:lvl8pPr>
            <a:lvl9pPr marL="4114800" lvl="8" indent="-34277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8"/>
              <a:buChar char="•"/>
              <a:defRPr sz="1798"/>
            </a:lvl9pPr>
          </a:lstStyle>
          <a:p>
            <a:endParaRPr/>
          </a:p>
        </p:txBody>
      </p:sp>
      <p:sp>
        <p:nvSpPr>
          <p:cNvPr id="2426" name="Google Shape;2426;p261"/>
          <p:cNvSpPr txBox="1">
            <a:spLocks noGrp="1"/>
          </p:cNvSpPr>
          <p:nvPr>
            <p:ph type="dt" idx="10"/>
          </p:nvPr>
        </p:nvSpPr>
        <p:spPr>
          <a:xfrm>
            <a:off x="1625601" y="6172203"/>
            <a:ext cx="416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7" name="Google Shape;2427;p261"/>
          <p:cNvSpPr txBox="1">
            <a:spLocks noGrp="1"/>
          </p:cNvSpPr>
          <p:nvPr>
            <p:ph type="sldNum" idx="12"/>
          </p:nvPr>
        </p:nvSpPr>
        <p:spPr>
          <a:xfrm>
            <a:off x="711200" y="6172203"/>
            <a:ext cx="9144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861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">
  <p:cSld name="Text slide ">
    <p:bg>
      <p:bgPr>
        <a:solidFill>
          <a:schemeClr val="lt2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6"/>
          <p:cNvSpPr>
            <a:spLocks noGrp="1"/>
          </p:cNvSpPr>
          <p:nvPr>
            <p:ph type="body" idx="1"/>
          </p:nvPr>
        </p:nvSpPr>
        <p:spPr>
          <a:xfrm>
            <a:off x="476252" y="1286001"/>
            <a:ext cx="11238520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182875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2pPr>
            <a:lvl3pPr marL="1371600" lvl="2" indent="-33020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>
                <a:solidFill>
                  <a:schemeClr val="dk2"/>
                </a:solidFill>
              </a:defRPr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>
                <a:solidFill>
                  <a:schemeClr val="dk2"/>
                </a:solidFill>
              </a:defRPr>
            </a:lvl4pPr>
            <a:lvl5pPr marL="2286000" lvl="4" indent="-30987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56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6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6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94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1_Title and Conten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8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68"/>
          <p:cNvSpPr txBox="1">
            <a:spLocks noGrp="1"/>
          </p:cNvSpPr>
          <p:nvPr>
            <p:ph type="body" idx="1"/>
          </p:nvPr>
        </p:nvSpPr>
        <p:spPr>
          <a:xfrm>
            <a:off x="609603" y="1600200"/>
            <a:ext cx="7988300" cy="481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68"/>
          <p:cNvSpPr txBox="1">
            <a:spLocks noGrp="1"/>
          </p:cNvSpPr>
          <p:nvPr>
            <p:ph type="sldNum" idx="12"/>
          </p:nvPr>
        </p:nvSpPr>
        <p:spPr>
          <a:xfrm>
            <a:off x="436033" y="6302353"/>
            <a:ext cx="4487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2" name="Google Shape;122;p68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677028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Purple Blue 2">
  <p:cSld name="Title Slide Purple Blue 2"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2" name="Google Shape;1322;p1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p183"/>
          <p:cNvPicPr preferRelativeResize="0"/>
          <p:nvPr/>
        </p:nvPicPr>
        <p:blipFill rotWithShape="1">
          <a:blip r:embed="rId3">
            <a:alphaModFix/>
          </a:blip>
          <a:srcRect l="1749" r="1749" b="3497"/>
          <a:stretch/>
        </p:blipFill>
        <p:spPr>
          <a:xfrm>
            <a:off x="253" y="143"/>
            <a:ext cx="12192007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24" name="Google Shape;1324;p183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25" name="Google Shape;1325;p183"/>
          <p:cNvSpPr txBox="1">
            <a:spLocks noGrp="1"/>
          </p:cNvSpPr>
          <p:nvPr>
            <p:ph type="body" idx="1"/>
          </p:nvPr>
        </p:nvSpPr>
        <p:spPr>
          <a:xfrm>
            <a:off x="896736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6" name="Google Shape;1326;p183"/>
          <p:cNvSpPr txBox="1">
            <a:spLocks noGrp="1"/>
          </p:cNvSpPr>
          <p:nvPr>
            <p:ph type="body" idx="2"/>
          </p:nvPr>
        </p:nvSpPr>
        <p:spPr>
          <a:xfrm>
            <a:off x="896733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7" name="Google Shape;1327;p183"/>
          <p:cNvSpPr txBox="1">
            <a:spLocks noGrp="1"/>
          </p:cNvSpPr>
          <p:nvPr>
            <p:ph type="ftr" idx="11"/>
          </p:nvPr>
        </p:nvSpPr>
        <p:spPr>
          <a:xfrm>
            <a:off x="1219205" y="6334573"/>
            <a:ext cx="5490668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4279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onservative globe">
  <p:cSld name="Title slide conservative glob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3"/>
          <p:cNvSpPr txBox="1">
            <a:spLocks noGrp="1"/>
          </p:cNvSpPr>
          <p:nvPr>
            <p:ph type="subTitle" idx="1"/>
          </p:nvPr>
        </p:nvSpPr>
        <p:spPr>
          <a:xfrm>
            <a:off x="751418" y="3526778"/>
            <a:ext cx="10680700" cy="1879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>
                <a:solidFill>
                  <a:schemeClr val="dk2"/>
                </a:solidFill>
              </a:defRPr>
            </a:lvl1pPr>
            <a:lvl2pPr lvl="1" algn="ctr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8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83"/>
          <p:cNvSpPr txBox="1">
            <a:spLocks noGrp="1"/>
          </p:cNvSpPr>
          <p:nvPr>
            <p:ph type="ctrTitle"/>
          </p:nvPr>
        </p:nvSpPr>
        <p:spPr>
          <a:xfrm>
            <a:off x="751418" y="2862930"/>
            <a:ext cx="10680700" cy="682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>
                <a:solidFill>
                  <a:schemeClr val="accent1"/>
                </a:solidFill>
              </a:defRPr>
            </a:lvl1pPr>
            <a:lvl2pPr lvl="1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83"/>
          <p:cNvSpPr txBox="1">
            <a:spLocks noGrp="1"/>
          </p:cNvSpPr>
          <p:nvPr>
            <p:ph type="ftr" idx="11"/>
          </p:nvPr>
        </p:nvSpPr>
        <p:spPr>
          <a:xfrm>
            <a:off x="757768" y="6465888"/>
            <a:ext cx="10674351" cy="39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6666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17799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Orange 1">
  <p:cSld name="Title Slide Orange 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84"/>
          <p:cNvPicPr preferRelativeResize="0"/>
          <p:nvPr/>
        </p:nvPicPr>
        <p:blipFill rotWithShape="1">
          <a:blip r:embed="rId3">
            <a:alphaModFix/>
          </a:blip>
          <a:srcRect r="3573" b="3586"/>
          <a:stretch/>
        </p:blipFill>
        <p:spPr>
          <a:xfrm>
            <a:off x="9677" y="6497"/>
            <a:ext cx="12182581" cy="6851507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84"/>
          <p:cNvSpPr txBox="1">
            <a:spLocks noGrp="1"/>
          </p:cNvSpPr>
          <p:nvPr>
            <p:ph type="ftr" idx="11"/>
          </p:nvPr>
        </p:nvSpPr>
        <p:spPr>
          <a:xfrm>
            <a:off x="1219205" y="6334573"/>
            <a:ext cx="5490668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84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2" name="Google Shape;132;p84"/>
          <p:cNvSpPr txBox="1">
            <a:spLocks noGrp="1"/>
          </p:cNvSpPr>
          <p:nvPr>
            <p:ph type="body" idx="1"/>
          </p:nvPr>
        </p:nvSpPr>
        <p:spPr>
          <a:xfrm>
            <a:off x="894695" y="1185888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84"/>
          <p:cNvSpPr txBox="1">
            <a:spLocks noGrp="1"/>
          </p:cNvSpPr>
          <p:nvPr>
            <p:ph type="body" idx="2"/>
          </p:nvPr>
        </p:nvSpPr>
        <p:spPr>
          <a:xfrm>
            <a:off x="894696" y="2186006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47050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lue Green 1">
  <p:cSld name="Title Slide Blue Green 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85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7" name="Google Shape;137;p85"/>
          <p:cNvSpPr txBox="1">
            <a:spLocks noGrp="1"/>
          </p:cNvSpPr>
          <p:nvPr>
            <p:ph type="body" idx="1"/>
          </p:nvPr>
        </p:nvSpPr>
        <p:spPr>
          <a:xfrm>
            <a:off x="865438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85"/>
          <p:cNvSpPr txBox="1">
            <a:spLocks noGrp="1"/>
          </p:cNvSpPr>
          <p:nvPr>
            <p:ph type="body" idx="2"/>
          </p:nvPr>
        </p:nvSpPr>
        <p:spPr>
          <a:xfrm>
            <a:off x="865438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85"/>
          <p:cNvSpPr txBox="1">
            <a:spLocks noGrp="1"/>
          </p:cNvSpPr>
          <p:nvPr>
            <p:ph type="ftr" idx="11"/>
          </p:nvPr>
        </p:nvSpPr>
        <p:spPr>
          <a:xfrm>
            <a:off x="1219205" y="6334573"/>
            <a:ext cx="5490668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99027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Purple Blue 1">
  <p:cSld name="Title Slide Purple Blue 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86"/>
          <p:cNvPicPr preferRelativeResize="0"/>
          <p:nvPr/>
        </p:nvPicPr>
        <p:blipFill rotWithShape="1">
          <a:blip r:embed="rId3">
            <a:alphaModFix/>
          </a:blip>
          <a:srcRect l="1746" r="1751" b="3497"/>
          <a:stretch/>
        </p:blipFill>
        <p:spPr>
          <a:xfrm>
            <a:off x="0" y="143"/>
            <a:ext cx="12192000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86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4" name="Google Shape;144;p86"/>
          <p:cNvSpPr txBox="1">
            <a:spLocks noGrp="1"/>
          </p:cNvSpPr>
          <p:nvPr>
            <p:ph type="body" idx="1"/>
          </p:nvPr>
        </p:nvSpPr>
        <p:spPr>
          <a:xfrm>
            <a:off x="885554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86"/>
          <p:cNvSpPr txBox="1">
            <a:spLocks noGrp="1"/>
          </p:cNvSpPr>
          <p:nvPr>
            <p:ph type="body" idx="2"/>
          </p:nvPr>
        </p:nvSpPr>
        <p:spPr>
          <a:xfrm>
            <a:off x="885554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86"/>
          <p:cNvSpPr txBox="1">
            <a:spLocks noGrp="1"/>
          </p:cNvSpPr>
          <p:nvPr>
            <p:ph type="ftr" idx="11"/>
          </p:nvPr>
        </p:nvSpPr>
        <p:spPr>
          <a:xfrm>
            <a:off x="1219205" y="6334573"/>
            <a:ext cx="5490668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79247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Orange 2">
  <p:cSld name="Title Slide Orange 2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87"/>
          <p:cNvPicPr preferRelativeResize="0"/>
          <p:nvPr/>
        </p:nvPicPr>
        <p:blipFill rotWithShape="1">
          <a:blip r:embed="rId3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87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1" name="Google Shape;151;p87"/>
          <p:cNvSpPr txBox="1">
            <a:spLocks noGrp="1"/>
          </p:cNvSpPr>
          <p:nvPr>
            <p:ph type="body" idx="1"/>
          </p:nvPr>
        </p:nvSpPr>
        <p:spPr>
          <a:xfrm>
            <a:off x="885554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87"/>
          <p:cNvSpPr txBox="1">
            <a:spLocks noGrp="1"/>
          </p:cNvSpPr>
          <p:nvPr>
            <p:ph type="body" idx="2"/>
          </p:nvPr>
        </p:nvSpPr>
        <p:spPr>
          <a:xfrm>
            <a:off x="885554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87"/>
          <p:cNvSpPr txBox="1">
            <a:spLocks noGrp="1"/>
          </p:cNvSpPr>
          <p:nvPr>
            <p:ph type="ftr" idx="11"/>
          </p:nvPr>
        </p:nvSpPr>
        <p:spPr>
          <a:xfrm>
            <a:off x="1219205" y="6334573"/>
            <a:ext cx="5490668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927583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lue Green 2">
  <p:cSld name="Title Slide Blue Green 2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88"/>
          <p:cNvPicPr preferRelativeResize="0"/>
          <p:nvPr/>
        </p:nvPicPr>
        <p:blipFill rotWithShape="1">
          <a:blip r:embed="rId3">
            <a:alphaModFix/>
          </a:blip>
          <a:srcRect l="1749" r="1751" b="3497"/>
          <a:stretch/>
        </p:blipFill>
        <p:spPr>
          <a:xfrm>
            <a:off x="249" y="143"/>
            <a:ext cx="12191752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88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8" name="Google Shape;158;p88"/>
          <p:cNvSpPr txBox="1">
            <a:spLocks noGrp="1"/>
          </p:cNvSpPr>
          <p:nvPr>
            <p:ph type="body" idx="1"/>
          </p:nvPr>
        </p:nvSpPr>
        <p:spPr>
          <a:xfrm>
            <a:off x="896736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88"/>
          <p:cNvSpPr txBox="1">
            <a:spLocks noGrp="1"/>
          </p:cNvSpPr>
          <p:nvPr>
            <p:ph type="body" idx="2"/>
          </p:nvPr>
        </p:nvSpPr>
        <p:spPr>
          <a:xfrm>
            <a:off x="896733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88"/>
          <p:cNvSpPr txBox="1">
            <a:spLocks noGrp="1"/>
          </p:cNvSpPr>
          <p:nvPr>
            <p:ph type="ftr" idx="11"/>
          </p:nvPr>
        </p:nvSpPr>
        <p:spPr>
          <a:xfrm>
            <a:off x="1219205" y="6334573"/>
            <a:ext cx="5490668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43035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Purple Blue 2">
  <p:cSld name="Title Slide Purple Blue 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89"/>
          <p:cNvPicPr preferRelativeResize="0"/>
          <p:nvPr/>
        </p:nvPicPr>
        <p:blipFill rotWithShape="1">
          <a:blip r:embed="rId3">
            <a:alphaModFix/>
          </a:blip>
          <a:srcRect l="1749" r="1749" b="3497"/>
          <a:stretch/>
        </p:blipFill>
        <p:spPr>
          <a:xfrm>
            <a:off x="253" y="143"/>
            <a:ext cx="12192007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89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5" name="Google Shape;165;p89"/>
          <p:cNvSpPr txBox="1">
            <a:spLocks noGrp="1"/>
          </p:cNvSpPr>
          <p:nvPr>
            <p:ph type="body" idx="1"/>
          </p:nvPr>
        </p:nvSpPr>
        <p:spPr>
          <a:xfrm>
            <a:off x="896736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rgbClr val="7030A0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89"/>
          <p:cNvSpPr txBox="1">
            <a:spLocks noGrp="1"/>
          </p:cNvSpPr>
          <p:nvPr>
            <p:ph type="body" idx="2"/>
          </p:nvPr>
        </p:nvSpPr>
        <p:spPr>
          <a:xfrm>
            <a:off x="896733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89"/>
          <p:cNvSpPr txBox="1">
            <a:spLocks noGrp="1"/>
          </p:cNvSpPr>
          <p:nvPr>
            <p:ph type="ftr" idx="11"/>
          </p:nvPr>
        </p:nvSpPr>
        <p:spPr>
          <a:xfrm>
            <a:off x="1219205" y="6334573"/>
            <a:ext cx="5490668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598104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Orange 1">
  <p:cSld name="Divider Slide Orange 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90"/>
          <p:cNvPicPr preferRelativeResize="0"/>
          <p:nvPr/>
        </p:nvPicPr>
        <p:blipFill rotWithShape="1">
          <a:blip r:embed="rId3">
            <a:alphaModFix/>
          </a:blip>
          <a:srcRect l="1747" r="1749" b="3497"/>
          <a:stretch/>
        </p:blipFill>
        <p:spPr>
          <a:xfrm>
            <a:off x="2" y="143"/>
            <a:ext cx="12192254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90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90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3" name="Google Shape;173;p90"/>
          <p:cNvSpPr txBox="1">
            <a:spLocks noGrp="1"/>
          </p:cNvSpPr>
          <p:nvPr>
            <p:ph type="body" idx="1"/>
          </p:nvPr>
        </p:nvSpPr>
        <p:spPr>
          <a:xfrm>
            <a:off x="882204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90"/>
          <p:cNvSpPr txBox="1">
            <a:spLocks noGrp="1"/>
          </p:cNvSpPr>
          <p:nvPr>
            <p:ph type="body" idx="2"/>
          </p:nvPr>
        </p:nvSpPr>
        <p:spPr>
          <a:xfrm>
            <a:off x="882204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37665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Blue 1">
  <p:cSld name="Divider Slide Blue 1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91"/>
          <p:cNvPicPr preferRelativeResize="0"/>
          <p:nvPr/>
        </p:nvPicPr>
        <p:blipFill rotWithShape="1">
          <a:blip r:embed="rId3">
            <a:alphaModFix/>
          </a:blip>
          <a:srcRect l="1746" r="1751" b="3497"/>
          <a:stretch/>
        </p:blipFill>
        <p:spPr>
          <a:xfrm>
            <a:off x="0" y="143"/>
            <a:ext cx="12192000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91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91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0" name="Google Shape;180;p91"/>
          <p:cNvSpPr txBox="1">
            <a:spLocks noGrp="1"/>
          </p:cNvSpPr>
          <p:nvPr>
            <p:ph type="body" idx="1"/>
          </p:nvPr>
        </p:nvSpPr>
        <p:spPr>
          <a:xfrm>
            <a:off x="853146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5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91"/>
          <p:cNvSpPr txBox="1">
            <a:spLocks noGrp="1"/>
          </p:cNvSpPr>
          <p:nvPr>
            <p:ph type="body" idx="2"/>
          </p:nvPr>
        </p:nvSpPr>
        <p:spPr>
          <a:xfrm>
            <a:off x="853147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441769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Green 1">
  <p:cSld name="Divider Slide Green 1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" y="283"/>
            <a:ext cx="12192007" cy="6857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92"/>
          <p:cNvPicPr preferRelativeResize="0"/>
          <p:nvPr/>
        </p:nvPicPr>
        <p:blipFill rotWithShape="1">
          <a:blip r:embed="rId3">
            <a:alphaModFix/>
          </a:blip>
          <a:srcRect l="1749" r="1751" b="3497"/>
          <a:stretch/>
        </p:blipFill>
        <p:spPr>
          <a:xfrm>
            <a:off x="0" y="143"/>
            <a:ext cx="12192000" cy="685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92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92"/>
          <p:cNvSpPr txBox="1">
            <a:spLocks noGrp="1"/>
          </p:cNvSpPr>
          <p:nvPr>
            <p:ph type="sldNum" idx="12"/>
          </p:nvPr>
        </p:nvSpPr>
        <p:spPr>
          <a:xfrm>
            <a:off x="436033" y="6302344"/>
            <a:ext cx="448733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7" name="Google Shape;187;p92"/>
          <p:cNvSpPr txBox="1">
            <a:spLocks noGrp="1"/>
          </p:cNvSpPr>
          <p:nvPr>
            <p:ph type="body" idx="1"/>
          </p:nvPr>
        </p:nvSpPr>
        <p:spPr>
          <a:xfrm>
            <a:off x="867675" y="1209682"/>
            <a:ext cx="566446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000">
                <a:solidFill>
                  <a:schemeClr val="accent3"/>
                </a:solidFill>
              </a:defRPr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 sz="3200"/>
            </a:lvl2pPr>
            <a:lvl3pPr marL="1371600" lvl="2" indent="-39116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3pPr>
            <a:lvl4pPr marL="1828800" lvl="3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–"/>
              <a:defRPr sz="3200"/>
            </a:lvl4pPr>
            <a:lvl5pPr marL="2286000" lvl="4" indent="-39116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60"/>
              <a:buChar char="•"/>
              <a:defRPr sz="3200"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92"/>
          <p:cNvSpPr txBox="1">
            <a:spLocks noGrp="1"/>
          </p:cNvSpPr>
          <p:nvPr>
            <p:ph type="body" idx="2"/>
          </p:nvPr>
        </p:nvSpPr>
        <p:spPr>
          <a:xfrm>
            <a:off x="867675" y="2209800"/>
            <a:ext cx="4739272" cy="757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L="914400" lvl="1" indent="-228600" algn="l"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3pPr>
            <a:lvl4pPr marL="1828800" lvl="3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–"/>
              <a:defRPr/>
            </a:lvl4pPr>
            <a:lvl5pPr marL="2286000" lvl="4" indent="-320039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756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26" Type="http://schemas.openxmlformats.org/officeDocument/2006/relationships/slideLayout" Target="../slideLayouts/slideLayout113.xml"/><Relationship Id="rId39" Type="http://schemas.openxmlformats.org/officeDocument/2006/relationships/slideLayout" Target="../slideLayouts/slideLayout126.xml"/><Relationship Id="rId21" Type="http://schemas.openxmlformats.org/officeDocument/2006/relationships/slideLayout" Target="../slideLayouts/slideLayout108.xml"/><Relationship Id="rId34" Type="http://schemas.openxmlformats.org/officeDocument/2006/relationships/slideLayout" Target="../slideLayouts/slideLayout121.xml"/><Relationship Id="rId42" Type="http://schemas.openxmlformats.org/officeDocument/2006/relationships/slideLayout" Target="../slideLayouts/slideLayout129.xml"/><Relationship Id="rId47" Type="http://schemas.openxmlformats.org/officeDocument/2006/relationships/slideLayout" Target="../slideLayouts/slideLayout134.xml"/><Relationship Id="rId50" Type="http://schemas.openxmlformats.org/officeDocument/2006/relationships/slideLayout" Target="../slideLayouts/slideLayout137.xml"/><Relationship Id="rId55" Type="http://schemas.openxmlformats.org/officeDocument/2006/relationships/slideLayout" Target="../slideLayouts/slideLayout142.xml"/><Relationship Id="rId63" Type="http://schemas.openxmlformats.org/officeDocument/2006/relationships/slideLayout" Target="../slideLayouts/slideLayout150.xml"/><Relationship Id="rId68" Type="http://schemas.openxmlformats.org/officeDocument/2006/relationships/slideLayout" Target="../slideLayouts/slideLayout155.xml"/><Relationship Id="rId76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94.xml"/><Relationship Id="rId71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9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98.xml"/><Relationship Id="rId24" Type="http://schemas.openxmlformats.org/officeDocument/2006/relationships/slideLayout" Target="../slideLayouts/slideLayout111.xml"/><Relationship Id="rId32" Type="http://schemas.openxmlformats.org/officeDocument/2006/relationships/slideLayout" Target="../slideLayouts/slideLayout119.xml"/><Relationship Id="rId37" Type="http://schemas.openxmlformats.org/officeDocument/2006/relationships/slideLayout" Target="../slideLayouts/slideLayout124.xml"/><Relationship Id="rId40" Type="http://schemas.openxmlformats.org/officeDocument/2006/relationships/slideLayout" Target="../slideLayouts/slideLayout127.xml"/><Relationship Id="rId45" Type="http://schemas.openxmlformats.org/officeDocument/2006/relationships/slideLayout" Target="../slideLayouts/slideLayout132.xml"/><Relationship Id="rId53" Type="http://schemas.openxmlformats.org/officeDocument/2006/relationships/slideLayout" Target="../slideLayouts/slideLayout140.xml"/><Relationship Id="rId58" Type="http://schemas.openxmlformats.org/officeDocument/2006/relationships/slideLayout" Target="../slideLayouts/slideLayout145.xml"/><Relationship Id="rId66" Type="http://schemas.openxmlformats.org/officeDocument/2006/relationships/slideLayout" Target="../slideLayouts/slideLayout153.xml"/><Relationship Id="rId74" Type="http://schemas.openxmlformats.org/officeDocument/2006/relationships/slideLayout" Target="../slideLayouts/slideLayout161.xml"/><Relationship Id="rId79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92.xml"/><Relationship Id="rId61" Type="http://schemas.openxmlformats.org/officeDocument/2006/relationships/slideLayout" Target="../slideLayouts/slideLayout148.xml"/><Relationship Id="rId82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106.xml"/><Relationship Id="rId31" Type="http://schemas.openxmlformats.org/officeDocument/2006/relationships/slideLayout" Target="../slideLayouts/slideLayout118.xml"/><Relationship Id="rId44" Type="http://schemas.openxmlformats.org/officeDocument/2006/relationships/slideLayout" Target="../slideLayouts/slideLayout131.xml"/><Relationship Id="rId52" Type="http://schemas.openxmlformats.org/officeDocument/2006/relationships/slideLayout" Target="../slideLayouts/slideLayout139.xml"/><Relationship Id="rId60" Type="http://schemas.openxmlformats.org/officeDocument/2006/relationships/slideLayout" Target="../slideLayouts/slideLayout147.xml"/><Relationship Id="rId65" Type="http://schemas.openxmlformats.org/officeDocument/2006/relationships/slideLayout" Target="../slideLayouts/slideLayout152.xml"/><Relationship Id="rId73" Type="http://schemas.openxmlformats.org/officeDocument/2006/relationships/slideLayout" Target="../slideLayouts/slideLayout160.xml"/><Relationship Id="rId78" Type="http://schemas.openxmlformats.org/officeDocument/2006/relationships/slideLayout" Target="../slideLayouts/slideLayout165.xml"/><Relationship Id="rId81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Relationship Id="rId22" Type="http://schemas.openxmlformats.org/officeDocument/2006/relationships/slideLayout" Target="../slideLayouts/slideLayout109.xml"/><Relationship Id="rId27" Type="http://schemas.openxmlformats.org/officeDocument/2006/relationships/slideLayout" Target="../slideLayouts/slideLayout114.xml"/><Relationship Id="rId30" Type="http://schemas.openxmlformats.org/officeDocument/2006/relationships/slideLayout" Target="../slideLayouts/slideLayout117.xml"/><Relationship Id="rId35" Type="http://schemas.openxmlformats.org/officeDocument/2006/relationships/slideLayout" Target="../slideLayouts/slideLayout122.xml"/><Relationship Id="rId43" Type="http://schemas.openxmlformats.org/officeDocument/2006/relationships/slideLayout" Target="../slideLayouts/slideLayout130.xml"/><Relationship Id="rId48" Type="http://schemas.openxmlformats.org/officeDocument/2006/relationships/slideLayout" Target="../slideLayouts/slideLayout135.xml"/><Relationship Id="rId56" Type="http://schemas.openxmlformats.org/officeDocument/2006/relationships/slideLayout" Target="../slideLayouts/slideLayout143.xml"/><Relationship Id="rId64" Type="http://schemas.openxmlformats.org/officeDocument/2006/relationships/slideLayout" Target="../slideLayouts/slideLayout151.xml"/><Relationship Id="rId69" Type="http://schemas.openxmlformats.org/officeDocument/2006/relationships/slideLayout" Target="../slideLayouts/slideLayout156.xml"/><Relationship Id="rId77" Type="http://schemas.openxmlformats.org/officeDocument/2006/relationships/slideLayout" Target="../slideLayouts/slideLayout164.xml"/><Relationship Id="rId8" Type="http://schemas.openxmlformats.org/officeDocument/2006/relationships/slideLayout" Target="../slideLayouts/slideLayout95.xml"/><Relationship Id="rId51" Type="http://schemas.openxmlformats.org/officeDocument/2006/relationships/slideLayout" Target="../slideLayouts/slideLayout138.xml"/><Relationship Id="rId72" Type="http://schemas.openxmlformats.org/officeDocument/2006/relationships/slideLayout" Target="../slideLayouts/slideLayout159.xml"/><Relationship Id="rId80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5" Type="http://schemas.openxmlformats.org/officeDocument/2006/relationships/slideLayout" Target="../slideLayouts/slideLayout112.xml"/><Relationship Id="rId33" Type="http://schemas.openxmlformats.org/officeDocument/2006/relationships/slideLayout" Target="../slideLayouts/slideLayout120.xml"/><Relationship Id="rId38" Type="http://schemas.openxmlformats.org/officeDocument/2006/relationships/slideLayout" Target="../slideLayouts/slideLayout125.xml"/><Relationship Id="rId46" Type="http://schemas.openxmlformats.org/officeDocument/2006/relationships/slideLayout" Target="../slideLayouts/slideLayout133.xml"/><Relationship Id="rId59" Type="http://schemas.openxmlformats.org/officeDocument/2006/relationships/slideLayout" Target="../slideLayouts/slideLayout146.xml"/><Relationship Id="rId67" Type="http://schemas.openxmlformats.org/officeDocument/2006/relationships/slideLayout" Target="../slideLayouts/slideLayout154.xml"/><Relationship Id="rId20" Type="http://schemas.openxmlformats.org/officeDocument/2006/relationships/slideLayout" Target="../slideLayouts/slideLayout107.xml"/><Relationship Id="rId41" Type="http://schemas.openxmlformats.org/officeDocument/2006/relationships/slideLayout" Target="../slideLayouts/slideLayout128.xml"/><Relationship Id="rId54" Type="http://schemas.openxmlformats.org/officeDocument/2006/relationships/slideLayout" Target="../slideLayouts/slideLayout141.xml"/><Relationship Id="rId62" Type="http://schemas.openxmlformats.org/officeDocument/2006/relationships/slideLayout" Target="../slideLayouts/slideLayout149.xml"/><Relationship Id="rId70" Type="http://schemas.openxmlformats.org/officeDocument/2006/relationships/slideLayout" Target="../slideLayouts/slideLayout157.xml"/><Relationship Id="rId75" Type="http://schemas.openxmlformats.org/officeDocument/2006/relationships/slideLayout" Target="../slideLayouts/slideLayout162.xml"/><Relationship Id="rId83" Type="http://schemas.openxmlformats.org/officeDocument/2006/relationships/theme" Target="../theme/theme2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2.xml"/><Relationship Id="rId23" Type="http://schemas.openxmlformats.org/officeDocument/2006/relationships/slideLayout" Target="../slideLayouts/slideLayout110.xml"/><Relationship Id="rId28" Type="http://schemas.openxmlformats.org/officeDocument/2006/relationships/slideLayout" Target="../slideLayouts/slideLayout115.xml"/><Relationship Id="rId36" Type="http://schemas.openxmlformats.org/officeDocument/2006/relationships/slideLayout" Target="../slideLayouts/slideLayout123.xml"/><Relationship Id="rId49" Type="http://schemas.openxmlformats.org/officeDocument/2006/relationships/slideLayout" Target="../slideLayouts/slideLayout136.xml"/><Relationship Id="rId57" Type="http://schemas.openxmlformats.org/officeDocument/2006/relationships/slideLayout" Target="../slideLayouts/slideLayout144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95.xml"/><Relationship Id="rId21" Type="http://schemas.openxmlformats.org/officeDocument/2006/relationships/slideLayout" Target="../slideLayouts/slideLayout190.xml"/><Relationship Id="rId34" Type="http://schemas.openxmlformats.org/officeDocument/2006/relationships/slideLayout" Target="../slideLayouts/slideLayout203.xml"/><Relationship Id="rId42" Type="http://schemas.openxmlformats.org/officeDocument/2006/relationships/slideLayout" Target="../slideLayouts/slideLayout211.xml"/><Relationship Id="rId47" Type="http://schemas.openxmlformats.org/officeDocument/2006/relationships/slideLayout" Target="../slideLayouts/slideLayout216.xml"/><Relationship Id="rId50" Type="http://schemas.openxmlformats.org/officeDocument/2006/relationships/slideLayout" Target="../slideLayouts/slideLayout219.xml"/><Relationship Id="rId55" Type="http://schemas.openxmlformats.org/officeDocument/2006/relationships/slideLayout" Target="../slideLayouts/slideLayout224.xml"/><Relationship Id="rId63" Type="http://schemas.openxmlformats.org/officeDocument/2006/relationships/slideLayout" Target="../slideLayouts/slideLayout232.xml"/><Relationship Id="rId68" Type="http://schemas.openxmlformats.org/officeDocument/2006/relationships/slideLayout" Target="../slideLayouts/slideLayout237.xml"/><Relationship Id="rId76" Type="http://schemas.openxmlformats.org/officeDocument/2006/relationships/slideLayout" Target="../slideLayouts/slideLayout245.xml"/><Relationship Id="rId84" Type="http://schemas.openxmlformats.org/officeDocument/2006/relationships/slideLayout" Target="../slideLayouts/slideLayout253.xml"/><Relationship Id="rId89" Type="http://schemas.openxmlformats.org/officeDocument/2006/relationships/slideLayout" Target="../slideLayouts/slideLayout258.xml"/><Relationship Id="rId97" Type="http://schemas.openxmlformats.org/officeDocument/2006/relationships/slideLayout" Target="../slideLayouts/slideLayout266.xml"/><Relationship Id="rId7" Type="http://schemas.openxmlformats.org/officeDocument/2006/relationships/slideLayout" Target="../slideLayouts/slideLayout176.xml"/><Relationship Id="rId71" Type="http://schemas.openxmlformats.org/officeDocument/2006/relationships/slideLayout" Target="../slideLayouts/slideLayout240.xml"/><Relationship Id="rId92" Type="http://schemas.openxmlformats.org/officeDocument/2006/relationships/slideLayout" Target="../slideLayouts/slideLayout261.xml"/><Relationship Id="rId2" Type="http://schemas.openxmlformats.org/officeDocument/2006/relationships/slideLayout" Target="../slideLayouts/slideLayout171.xml"/><Relationship Id="rId16" Type="http://schemas.openxmlformats.org/officeDocument/2006/relationships/slideLayout" Target="../slideLayouts/slideLayout185.xml"/><Relationship Id="rId29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180.xml"/><Relationship Id="rId24" Type="http://schemas.openxmlformats.org/officeDocument/2006/relationships/slideLayout" Target="../slideLayouts/slideLayout193.xml"/><Relationship Id="rId32" Type="http://schemas.openxmlformats.org/officeDocument/2006/relationships/slideLayout" Target="../slideLayouts/slideLayout201.xml"/><Relationship Id="rId37" Type="http://schemas.openxmlformats.org/officeDocument/2006/relationships/slideLayout" Target="../slideLayouts/slideLayout206.xml"/><Relationship Id="rId40" Type="http://schemas.openxmlformats.org/officeDocument/2006/relationships/slideLayout" Target="../slideLayouts/slideLayout209.xml"/><Relationship Id="rId45" Type="http://schemas.openxmlformats.org/officeDocument/2006/relationships/slideLayout" Target="../slideLayouts/slideLayout214.xml"/><Relationship Id="rId53" Type="http://schemas.openxmlformats.org/officeDocument/2006/relationships/slideLayout" Target="../slideLayouts/slideLayout222.xml"/><Relationship Id="rId58" Type="http://schemas.openxmlformats.org/officeDocument/2006/relationships/slideLayout" Target="../slideLayouts/slideLayout227.xml"/><Relationship Id="rId66" Type="http://schemas.openxmlformats.org/officeDocument/2006/relationships/slideLayout" Target="../slideLayouts/slideLayout235.xml"/><Relationship Id="rId74" Type="http://schemas.openxmlformats.org/officeDocument/2006/relationships/slideLayout" Target="../slideLayouts/slideLayout243.xml"/><Relationship Id="rId79" Type="http://schemas.openxmlformats.org/officeDocument/2006/relationships/slideLayout" Target="../slideLayouts/slideLayout248.xml"/><Relationship Id="rId87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174.xml"/><Relationship Id="rId61" Type="http://schemas.openxmlformats.org/officeDocument/2006/relationships/slideLayout" Target="../slideLayouts/slideLayout230.xml"/><Relationship Id="rId82" Type="http://schemas.openxmlformats.org/officeDocument/2006/relationships/slideLayout" Target="../slideLayouts/slideLayout251.xml"/><Relationship Id="rId90" Type="http://schemas.openxmlformats.org/officeDocument/2006/relationships/slideLayout" Target="../slideLayouts/slideLayout259.xml"/><Relationship Id="rId95" Type="http://schemas.openxmlformats.org/officeDocument/2006/relationships/slideLayout" Target="../slideLayouts/slideLayout264.xml"/><Relationship Id="rId19" Type="http://schemas.openxmlformats.org/officeDocument/2006/relationships/slideLayout" Target="../slideLayouts/slideLayout188.xml"/><Relationship Id="rId14" Type="http://schemas.openxmlformats.org/officeDocument/2006/relationships/slideLayout" Target="../slideLayouts/slideLayout183.xml"/><Relationship Id="rId22" Type="http://schemas.openxmlformats.org/officeDocument/2006/relationships/slideLayout" Target="../slideLayouts/slideLayout191.xml"/><Relationship Id="rId27" Type="http://schemas.openxmlformats.org/officeDocument/2006/relationships/slideLayout" Target="../slideLayouts/slideLayout196.xml"/><Relationship Id="rId30" Type="http://schemas.openxmlformats.org/officeDocument/2006/relationships/slideLayout" Target="../slideLayouts/slideLayout199.xml"/><Relationship Id="rId35" Type="http://schemas.openxmlformats.org/officeDocument/2006/relationships/slideLayout" Target="../slideLayouts/slideLayout204.xml"/><Relationship Id="rId43" Type="http://schemas.openxmlformats.org/officeDocument/2006/relationships/slideLayout" Target="../slideLayouts/slideLayout212.xml"/><Relationship Id="rId48" Type="http://schemas.openxmlformats.org/officeDocument/2006/relationships/slideLayout" Target="../slideLayouts/slideLayout217.xml"/><Relationship Id="rId56" Type="http://schemas.openxmlformats.org/officeDocument/2006/relationships/slideLayout" Target="../slideLayouts/slideLayout225.xml"/><Relationship Id="rId64" Type="http://schemas.openxmlformats.org/officeDocument/2006/relationships/slideLayout" Target="../slideLayouts/slideLayout233.xml"/><Relationship Id="rId69" Type="http://schemas.openxmlformats.org/officeDocument/2006/relationships/slideLayout" Target="../slideLayouts/slideLayout238.xml"/><Relationship Id="rId77" Type="http://schemas.openxmlformats.org/officeDocument/2006/relationships/slideLayout" Target="../slideLayouts/slideLayout246.xml"/><Relationship Id="rId8" Type="http://schemas.openxmlformats.org/officeDocument/2006/relationships/slideLayout" Target="../slideLayouts/slideLayout177.xml"/><Relationship Id="rId51" Type="http://schemas.openxmlformats.org/officeDocument/2006/relationships/slideLayout" Target="../slideLayouts/slideLayout220.xml"/><Relationship Id="rId72" Type="http://schemas.openxmlformats.org/officeDocument/2006/relationships/slideLayout" Target="../slideLayouts/slideLayout241.xml"/><Relationship Id="rId80" Type="http://schemas.openxmlformats.org/officeDocument/2006/relationships/slideLayout" Target="../slideLayouts/slideLayout249.xml"/><Relationship Id="rId85" Type="http://schemas.openxmlformats.org/officeDocument/2006/relationships/slideLayout" Target="../slideLayouts/slideLayout254.xml"/><Relationship Id="rId93" Type="http://schemas.openxmlformats.org/officeDocument/2006/relationships/slideLayout" Target="../slideLayouts/slideLayout262.xml"/><Relationship Id="rId98" Type="http://schemas.openxmlformats.org/officeDocument/2006/relationships/slideLayout" Target="../slideLayouts/slideLayout267.xml"/><Relationship Id="rId3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81.xml"/><Relationship Id="rId17" Type="http://schemas.openxmlformats.org/officeDocument/2006/relationships/slideLayout" Target="../slideLayouts/slideLayout186.xml"/><Relationship Id="rId25" Type="http://schemas.openxmlformats.org/officeDocument/2006/relationships/slideLayout" Target="../slideLayouts/slideLayout194.xml"/><Relationship Id="rId33" Type="http://schemas.openxmlformats.org/officeDocument/2006/relationships/slideLayout" Target="../slideLayouts/slideLayout202.xml"/><Relationship Id="rId38" Type="http://schemas.openxmlformats.org/officeDocument/2006/relationships/slideLayout" Target="../slideLayouts/slideLayout207.xml"/><Relationship Id="rId46" Type="http://schemas.openxmlformats.org/officeDocument/2006/relationships/slideLayout" Target="../slideLayouts/slideLayout215.xml"/><Relationship Id="rId59" Type="http://schemas.openxmlformats.org/officeDocument/2006/relationships/slideLayout" Target="../slideLayouts/slideLayout228.xml"/><Relationship Id="rId67" Type="http://schemas.openxmlformats.org/officeDocument/2006/relationships/slideLayout" Target="../slideLayouts/slideLayout236.xml"/><Relationship Id="rId20" Type="http://schemas.openxmlformats.org/officeDocument/2006/relationships/slideLayout" Target="../slideLayouts/slideLayout189.xml"/><Relationship Id="rId41" Type="http://schemas.openxmlformats.org/officeDocument/2006/relationships/slideLayout" Target="../slideLayouts/slideLayout210.xml"/><Relationship Id="rId54" Type="http://schemas.openxmlformats.org/officeDocument/2006/relationships/slideLayout" Target="../slideLayouts/slideLayout223.xml"/><Relationship Id="rId62" Type="http://schemas.openxmlformats.org/officeDocument/2006/relationships/slideLayout" Target="../slideLayouts/slideLayout231.xml"/><Relationship Id="rId70" Type="http://schemas.openxmlformats.org/officeDocument/2006/relationships/slideLayout" Target="../slideLayouts/slideLayout239.xml"/><Relationship Id="rId75" Type="http://schemas.openxmlformats.org/officeDocument/2006/relationships/slideLayout" Target="../slideLayouts/slideLayout244.xml"/><Relationship Id="rId83" Type="http://schemas.openxmlformats.org/officeDocument/2006/relationships/slideLayout" Target="../slideLayouts/slideLayout252.xml"/><Relationship Id="rId88" Type="http://schemas.openxmlformats.org/officeDocument/2006/relationships/slideLayout" Target="../slideLayouts/slideLayout257.xml"/><Relationship Id="rId91" Type="http://schemas.openxmlformats.org/officeDocument/2006/relationships/slideLayout" Target="../slideLayouts/slideLayout260.xml"/><Relationship Id="rId96" Type="http://schemas.openxmlformats.org/officeDocument/2006/relationships/slideLayout" Target="../slideLayouts/slideLayout265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5" Type="http://schemas.openxmlformats.org/officeDocument/2006/relationships/slideLayout" Target="../slideLayouts/slideLayout184.xml"/><Relationship Id="rId23" Type="http://schemas.openxmlformats.org/officeDocument/2006/relationships/slideLayout" Target="../slideLayouts/slideLayout192.xml"/><Relationship Id="rId28" Type="http://schemas.openxmlformats.org/officeDocument/2006/relationships/slideLayout" Target="../slideLayouts/slideLayout197.xml"/><Relationship Id="rId36" Type="http://schemas.openxmlformats.org/officeDocument/2006/relationships/slideLayout" Target="../slideLayouts/slideLayout205.xml"/><Relationship Id="rId49" Type="http://schemas.openxmlformats.org/officeDocument/2006/relationships/slideLayout" Target="../slideLayouts/slideLayout218.xml"/><Relationship Id="rId57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179.xml"/><Relationship Id="rId31" Type="http://schemas.openxmlformats.org/officeDocument/2006/relationships/slideLayout" Target="../slideLayouts/slideLayout200.xml"/><Relationship Id="rId44" Type="http://schemas.openxmlformats.org/officeDocument/2006/relationships/slideLayout" Target="../slideLayouts/slideLayout213.xml"/><Relationship Id="rId52" Type="http://schemas.openxmlformats.org/officeDocument/2006/relationships/slideLayout" Target="../slideLayouts/slideLayout221.xml"/><Relationship Id="rId60" Type="http://schemas.openxmlformats.org/officeDocument/2006/relationships/slideLayout" Target="../slideLayouts/slideLayout229.xml"/><Relationship Id="rId65" Type="http://schemas.openxmlformats.org/officeDocument/2006/relationships/slideLayout" Target="../slideLayouts/slideLayout234.xml"/><Relationship Id="rId73" Type="http://schemas.openxmlformats.org/officeDocument/2006/relationships/slideLayout" Target="../slideLayouts/slideLayout242.xml"/><Relationship Id="rId78" Type="http://schemas.openxmlformats.org/officeDocument/2006/relationships/slideLayout" Target="../slideLayouts/slideLayout247.xml"/><Relationship Id="rId81" Type="http://schemas.openxmlformats.org/officeDocument/2006/relationships/slideLayout" Target="../slideLayouts/slideLayout250.xml"/><Relationship Id="rId86" Type="http://schemas.openxmlformats.org/officeDocument/2006/relationships/slideLayout" Target="../slideLayouts/slideLayout255.xml"/><Relationship Id="rId94" Type="http://schemas.openxmlformats.org/officeDocument/2006/relationships/slideLayout" Target="../slideLayouts/slideLayout263.xml"/><Relationship Id="rId99" Type="http://schemas.openxmlformats.org/officeDocument/2006/relationships/theme" Target="../theme/theme3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Relationship Id="rId13" Type="http://schemas.openxmlformats.org/officeDocument/2006/relationships/slideLayout" Target="../slideLayouts/slideLayout182.xml"/><Relationship Id="rId18" Type="http://schemas.openxmlformats.org/officeDocument/2006/relationships/slideLayout" Target="../slideLayouts/slideLayout187.xml"/><Relationship Id="rId39" Type="http://schemas.openxmlformats.org/officeDocument/2006/relationships/slideLayout" Target="../slideLayouts/slideLayout2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57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67AB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7" name="Google Shape;1217;p57"/>
          <p:cNvSpPr txBox="1">
            <a:spLocks noGrp="1"/>
          </p:cNvSpPr>
          <p:nvPr>
            <p:ph type="body" idx="1"/>
          </p:nvPr>
        </p:nvSpPr>
        <p:spPr>
          <a:xfrm>
            <a:off x="751418" y="1814515"/>
            <a:ext cx="10665882" cy="412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0039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9879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8" name="Google Shape;1218;p57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9" name="Google Shape;1219;p57"/>
          <p:cNvSpPr txBox="1">
            <a:spLocks noGrp="1"/>
          </p:cNvSpPr>
          <p:nvPr>
            <p:ph type="sldNum" idx="12"/>
          </p:nvPr>
        </p:nvSpPr>
        <p:spPr>
          <a:xfrm>
            <a:off x="436033" y="6302353"/>
            <a:ext cx="4487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628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  <p:sldLayoutId id="2147483697" r:id="rId26"/>
    <p:sldLayoutId id="2147483698" r:id="rId27"/>
    <p:sldLayoutId id="2147483699" r:id="rId28"/>
    <p:sldLayoutId id="2147483700" r:id="rId29"/>
    <p:sldLayoutId id="2147483701" r:id="rId30"/>
    <p:sldLayoutId id="2147483702" r:id="rId31"/>
    <p:sldLayoutId id="2147483703" r:id="rId32"/>
    <p:sldLayoutId id="2147483704" r:id="rId33"/>
    <p:sldLayoutId id="2147483705" r:id="rId34"/>
    <p:sldLayoutId id="2147483706" r:id="rId35"/>
    <p:sldLayoutId id="2147483707" r:id="rId36"/>
    <p:sldLayoutId id="2147483708" r:id="rId37"/>
    <p:sldLayoutId id="2147483709" r:id="rId38"/>
    <p:sldLayoutId id="2147483710" r:id="rId39"/>
    <p:sldLayoutId id="2147483711" r:id="rId40"/>
    <p:sldLayoutId id="2147483712" r:id="rId41"/>
    <p:sldLayoutId id="2147483713" r:id="rId42"/>
    <p:sldLayoutId id="2147483714" r:id="rId43"/>
    <p:sldLayoutId id="2147483715" r:id="rId44"/>
    <p:sldLayoutId id="2147483716" r:id="rId45"/>
    <p:sldLayoutId id="2147483717" r:id="rId46"/>
    <p:sldLayoutId id="2147483718" r:id="rId47"/>
    <p:sldLayoutId id="2147483719" r:id="rId48"/>
    <p:sldLayoutId id="2147483720" r:id="rId49"/>
    <p:sldLayoutId id="2147483721" r:id="rId50"/>
    <p:sldLayoutId id="2147483722" r:id="rId51"/>
    <p:sldLayoutId id="2147483723" r:id="rId52"/>
    <p:sldLayoutId id="2147483724" r:id="rId53"/>
    <p:sldLayoutId id="2147483725" r:id="rId54"/>
    <p:sldLayoutId id="2147483726" r:id="rId55"/>
    <p:sldLayoutId id="2147483727" r:id="rId56"/>
    <p:sldLayoutId id="2147483728" r:id="rId57"/>
    <p:sldLayoutId id="2147483729" r:id="rId58"/>
    <p:sldLayoutId id="2147483730" r:id="rId59"/>
    <p:sldLayoutId id="2147483731" r:id="rId60"/>
    <p:sldLayoutId id="2147483732" r:id="rId61"/>
    <p:sldLayoutId id="2147483733" r:id="rId62"/>
    <p:sldLayoutId id="2147483734" r:id="rId63"/>
    <p:sldLayoutId id="2147483735" r:id="rId64"/>
    <p:sldLayoutId id="2147483736" r:id="rId65"/>
    <p:sldLayoutId id="2147483737" r:id="rId66"/>
    <p:sldLayoutId id="2147483738" r:id="rId67"/>
    <p:sldLayoutId id="2147483739" r:id="rId68"/>
    <p:sldLayoutId id="2147483740" r:id="rId69"/>
    <p:sldLayoutId id="2147483741" r:id="rId70"/>
    <p:sldLayoutId id="2147483742" r:id="rId71"/>
    <p:sldLayoutId id="2147483743" r:id="rId72"/>
    <p:sldLayoutId id="2147483744" r:id="rId73"/>
    <p:sldLayoutId id="2147483745" r:id="rId74"/>
    <p:sldLayoutId id="2147483746" r:id="rId75"/>
    <p:sldLayoutId id="2147483747" r:id="rId76"/>
    <p:sldLayoutId id="2147483748" r:id="rId77"/>
    <p:sldLayoutId id="2147483749" r:id="rId78"/>
    <p:sldLayoutId id="2147483750" r:id="rId79"/>
    <p:sldLayoutId id="2147483751" r:id="rId80"/>
    <p:sldLayoutId id="2147483752" r:id="rId81"/>
    <p:sldLayoutId id="2147483753" r:id="rId82"/>
    <p:sldLayoutId id="2147483754" r:id="rId83"/>
    <p:sldLayoutId id="2147483755" r:id="rId84"/>
    <p:sldLayoutId id="2147483756" r:id="rId85"/>
    <p:sldLayoutId id="2147483757" r:id="rId86"/>
    <p:sldLayoutId id="2147483758" r:id="rId8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5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67AB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55"/>
          <p:cNvSpPr txBox="1">
            <a:spLocks noGrp="1"/>
          </p:cNvSpPr>
          <p:nvPr>
            <p:ph type="body" idx="1"/>
          </p:nvPr>
        </p:nvSpPr>
        <p:spPr>
          <a:xfrm>
            <a:off x="751418" y="1814515"/>
            <a:ext cx="10665882" cy="412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0039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9879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55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55"/>
          <p:cNvSpPr txBox="1">
            <a:spLocks noGrp="1"/>
          </p:cNvSpPr>
          <p:nvPr>
            <p:ph type="sldNum" idx="12"/>
          </p:nvPr>
        </p:nvSpPr>
        <p:spPr>
          <a:xfrm>
            <a:off x="436033" y="6302353"/>
            <a:ext cx="4487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796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  <p:sldLayoutId id="2147483781" r:id="rId22"/>
    <p:sldLayoutId id="2147483782" r:id="rId23"/>
    <p:sldLayoutId id="2147483783" r:id="rId24"/>
    <p:sldLayoutId id="2147483784" r:id="rId25"/>
    <p:sldLayoutId id="2147483785" r:id="rId26"/>
    <p:sldLayoutId id="2147483786" r:id="rId27"/>
    <p:sldLayoutId id="2147483787" r:id="rId28"/>
    <p:sldLayoutId id="2147483788" r:id="rId29"/>
    <p:sldLayoutId id="2147483789" r:id="rId30"/>
    <p:sldLayoutId id="2147483790" r:id="rId31"/>
    <p:sldLayoutId id="2147483791" r:id="rId32"/>
    <p:sldLayoutId id="2147483792" r:id="rId33"/>
    <p:sldLayoutId id="2147483793" r:id="rId34"/>
    <p:sldLayoutId id="2147483794" r:id="rId35"/>
    <p:sldLayoutId id="2147483795" r:id="rId36"/>
    <p:sldLayoutId id="2147483796" r:id="rId37"/>
    <p:sldLayoutId id="2147483797" r:id="rId38"/>
    <p:sldLayoutId id="2147483798" r:id="rId39"/>
    <p:sldLayoutId id="2147483799" r:id="rId40"/>
    <p:sldLayoutId id="2147483800" r:id="rId41"/>
    <p:sldLayoutId id="2147483801" r:id="rId42"/>
    <p:sldLayoutId id="2147483802" r:id="rId43"/>
    <p:sldLayoutId id="2147483803" r:id="rId44"/>
    <p:sldLayoutId id="2147483804" r:id="rId45"/>
    <p:sldLayoutId id="2147483805" r:id="rId46"/>
    <p:sldLayoutId id="2147483806" r:id="rId47"/>
    <p:sldLayoutId id="2147483807" r:id="rId48"/>
    <p:sldLayoutId id="2147483808" r:id="rId49"/>
    <p:sldLayoutId id="2147483809" r:id="rId50"/>
    <p:sldLayoutId id="2147483810" r:id="rId51"/>
    <p:sldLayoutId id="2147483811" r:id="rId52"/>
    <p:sldLayoutId id="2147483812" r:id="rId53"/>
    <p:sldLayoutId id="2147483813" r:id="rId54"/>
    <p:sldLayoutId id="2147483814" r:id="rId55"/>
    <p:sldLayoutId id="2147483815" r:id="rId56"/>
    <p:sldLayoutId id="2147483816" r:id="rId57"/>
    <p:sldLayoutId id="2147483817" r:id="rId58"/>
    <p:sldLayoutId id="2147483818" r:id="rId59"/>
    <p:sldLayoutId id="2147483819" r:id="rId60"/>
    <p:sldLayoutId id="2147483820" r:id="rId61"/>
    <p:sldLayoutId id="2147483821" r:id="rId62"/>
    <p:sldLayoutId id="2147483822" r:id="rId63"/>
    <p:sldLayoutId id="2147483823" r:id="rId64"/>
    <p:sldLayoutId id="2147483824" r:id="rId65"/>
    <p:sldLayoutId id="2147483825" r:id="rId66"/>
    <p:sldLayoutId id="2147483826" r:id="rId67"/>
    <p:sldLayoutId id="2147483827" r:id="rId68"/>
    <p:sldLayoutId id="2147483828" r:id="rId69"/>
    <p:sldLayoutId id="2147483829" r:id="rId70"/>
    <p:sldLayoutId id="2147483830" r:id="rId71"/>
    <p:sldLayoutId id="2147483831" r:id="rId72"/>
    <p:sldLayoutId id="2147483832" r:id="rId73"/>
    <p:sldLayoutId id="2147483833" r:id="rId74"/>
    <p:sldLayoutId id="2147483834" r:id="rId75"/>
    <p:sldLayoutId id="2147483835" r:id="rId76"/>
    <p:sldLayoutId id="2147483836" r:id="rId77"/>
    <p:sldLayoutId id="2147483837" r:id="rId78"/>
    <p:sldLayoutId id="2147483838" r:id="rId79"/>
    <p:sldLayoutId id="2147483839" r:id="rId80"/>
    <p:sldLayoutId id="2147483840" r:id="rId81"/>
    <p:sldLayoutId id="2147483841" r:id="rId8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57"/>
          <p:cNvSpPr txBox="1">
            <a:spLocks noGrp="1"/>
          </p:cNvSpPr>
          <p:nvPr>
            <p:ph type="title"/>
          </p:nvPr>
        </p:nvSpPr>
        <p:spPr>
          <a:xfrm>
            <a:off x="751418" y="517525"/>
            <a:ext cx="1067223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67AB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7" name="Google Shape;1217;p57"/>
          <p:cNvSpPr txBox="1">
            <a:spLocks noGrp="1"/>
          </p:cNvSpPr>
          <p:nvPr>
            <p:ph type="body" idx="1"/>
          </p:nvPr>
        </p:nvSpPr>
        <p:spPr>
          <a:xfrm>
            <a:off x="751418" y="1814515"/>
            <a:ext cx="10665882" cy="412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0039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9879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  <a:defRPr sz="1200" b="0" i="1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8" name="Google Shape;1218;p57"/>
          <p:cNvSpPr txBox="1">
            <a:spLocks noGrp="1"/>
          </p:cNvSpPr>
          <p:nvPr>
            <p:ph type="ftr" idx="11"/>
          </p:nvPr>
        </p:nvSpPr>
        <p:spPr>
          <a:xfrm>
            <a:off x="1219200" y="6334573"/>
            <a:ext cx="7698317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9" name="Google Shape;1219;p57"/>
          <p:cNvSpPr txBox="1">
            <a:spLocks noGrp="1"/>
          </p:cNvSpPr>
          <p:nvPr>
            <p:ph type="sldNum" idx="12"/>
          </p:nvPr>
        </p:nvSpPr>
        <p:spPr>
          <a:xfrm>
            <a:off x="436033" y="6302353"/>
            <a:ext cx="4487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779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  <p:sldLayoutId id="2147483857" r:id="rId15"/>
    <p:sldLayoutId id="2147483858" r:id="rId16"/>
    <p:sldLayoutId id="2147483859" r:id="rId17"/>
    <p:sldLayoutId id="2147483860" r:id="rId18"/>
    <p:sldLayoutId id="2147483861" r:id="rId19"/>
    <p:sldLayoutId id="2147483862" r:id="rId20"/>
    <p:sldLayoutId id="2147483863" r:id="rId21"/>
    <p:sldLayoutId id="2147483864" r:id="rId22"/>
    <p:sldLayoutId id="2147483865" r:id="rId23"/>
    <p:sldLayoutId id="2147483866" r:id="rId24"/>
    <p:sldLayoutId id="2147483867" r:id="rId25"/>
    <p:sldLayoutId id="2147483868" r:id="rId26"/>
    <p:sldLayoutId id="2147483869" r:id="rId27"/>
    <p:sldLayoutId id="2147483870" r:id="rId28"/>
    <p:sldLayoutId id="2147483871" r:id="rId29"/>
    <p:sldLayoutId id="2147483872" r:id="rId30"/>
    <p:sldLayoutId id="2147483873" r:id="rId31"/>
    <p:sldLayoutId id="2147483874" r:id="rId32"/>
    <p:sldLayoutId id="2147483875" r:id="rId33"/>
    <p:sldLayoutId id="2147483876" r:id="rId34"/>
    <p:sldLayoutId id="2147483877" r:id="rId35"/>
    <p:sldLayoutId id="2147483878" r:id="rId36"/>
    <p:sldLayoutId id="2147483879" r:id="rId37"/>
    <p:sldLayoutId id="2147483880" r:id="rId38"/>
    <p:sldLayoutId id="2147483881" r:id="rId39"/>
    <p:sldLayoutId id="2147483882" r:id="rId40"/>
    <p:sldLayoutId id="2147483883" r:id="rId41"/>
    <p:sldLayoutId id="2147483884" r:id="rId42"/>
    <p:sldLayoutId id="2147483885" r:id="rId43"/>
    <p:sldLayoutId id="2147483886" r:id="rId44"/>
    <p:sldLayoutId id="2147483887" r:id="rId45"/>
    <p:sldLayoutId id="2147483888" r:id="rId46"/>
    <p:sldLayoutId id="2147483889" r:id="rId47"/>
    <p:sldLayoutId id="2147483890" r:id="rId48"/>
    <p:sldLayoutId id="2147483891" r:id="rId49"/>
    <p:sldLayoutId id="2147483892" r:id="rId50"/>
    <p:sldLayoutId id="2147483893" r:id="rId51"/>
    <p:sldLayoutId id="2147483894" r:id="rId52"/>
    <p:sldLayoutId id="2147483895" r:id="rId53"/>
    <p:sldLayoutId id="2147483896" r:id="rId54"/>
    <p:sldLayoutId id="2147483897" r:id="rId55"/>
    <p:sldLayoutId id="2147483898" r:id="rId56"/>
    <p:sldLayoutId id="2147483899" r:id="rId57"/>
    <p:sldLayoutId id="2147483900" r:id="rId58"/>
    <p:sldLayoutId id="2147483901" r:id="rId59"/>
    <p:sldLayoutId id="2147483902" r:id="rId60"/>
    <p:sldLayoutId id="2147483903" r:id="rId61"/>
    <p:sldLayoutId id="2147483904" r:id="rId62"/>
    <p:sldLayoutId id="2147483905" r:id="rId63"/>
    <p:sldLayoutId id="2147483906" r:id="rId64"/>
    <p:sldLayoutId id="2147483907" r:id="rId65"/>
    <p:sldLayoutId id="2147483908" r:id="rId66"/>
    <p:sldLayoutId id="2147483909" r:id="rId67"/>
    <p:sldLayoutId id="2147483910" r:id="rId68"/>
    <p:sldLayoutId id="2147483911" r:id="rId69"/>
    <p:sldLayoutId id="2147483912" r:id="rId70"/>
    <p:sldLayoutId id="2147483913" r:id="rId71"/>
    <p:sldLayoutId id="2147483914" r:id="rId72"/>
    <p:sldLayoutId id="2147483915" r:id="rId73"/>
    <p:sldLayoutId id="2147483916" r:id="rId74"/>
    <p:sldLayoutId id="2147483917" r:id="rId75"/>
    <p:sldLayoutId id="2147483918" r:id="rId76"/>
    <p:sldLayoutId id="2147483919" r:id="rId77"/>
    <p:sldLayoutId id="2147483920" r:id="rId78"/>
    <p:sldLayoutId id="2147483921" r:id="rId79"/>
    <p:sldLayoutId id="2147483922" r:id="rId80"/>
    <p:sldLayoutId id="2147483923" r:id="rId81"/>
    <p:sldLayoutId id="2147483924" r:id="rId82"/>
    <p:sldLayoutId id="2147483925" r:id="rId83"/>
    <p:sldLayoutId id="2147483926" r:id="rId84"/>
    <p:sldLayoutId id="2147483927" r:id="rId85"/>
    <p:sldLayoutId id="2147483928" r:id="rId86"/>
    <p:sldLayoutId id="2147483929" r:id="rId87"/>
    <p:sldLayoutId id="2147483930" r:id="rId88"/>
    <p:sldLayoutId id="2147483931" r:id="rId89"/>
    <p:sldLayoutId id="2147483932" r:id="rId90"/>
    <p:sldLayoutId id="2147483933" r:id="rId91"/>
    <p:sldLayoutId id="2147483934" r:id="rId92"/>
    <p:sldLayoutId id="2147483935" r:id="rId93"/>
    <p:sldLayoutId id="2147483936" r:id="rId94"/>
    <p:sldLayoutId id="2147483937" r:id="rId95"/>
    <p:sldLayoutId id="2147483938" r:id="rId96"/>
    <p:sldLayoutId id="2147483939" r:id="rId97"/>
    <p:sldLayoutId id="2147483940" r:id="rId9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4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4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5.xml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3.xml"/><Relationship Id="rId6" Type="http://schemas.openxmlformats.org/officeDocument/2006/relationships/image" Target="../media/image70.png"/><Relationship Id="rId5" Type="http://schemas.openxmlformats.org/officeDocument/2006/relationships/image" Target="../media/image69.jpg"/><Relationship Id="rId4" Type="http://schemas.openxmlformats.org/officeDocument/2006/relationships/image" Target="../media/image6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5.xml"/><Relationship Id="rId6" Type="http://schemas.openxmlformats.org/officeDocument/2006/relationships/image" Target="../media/image70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71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5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2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2" name="Google Shape;4162;p16"/>
          <p:cNvSpPr txBox="1">
            <a:spLocks noGrp="1"/>
          </p:cNvSpPr>
          <p:nvPr>
            <p:ph type="title"/>
          </p:nvPr>
        </p:nvSpPr>
        <p:spPr>
          <a:xfrm>
            <a:off x="284755" y="0"/>
            <a:ext cx="10656888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r>
              <a:rPr lang="en-US" sz="3200"/>
              <a:t>Security Challenges 5G and Beyond Environment</a:t>
            </a:r>
            <a:endParaRPr sz="3200"/>
          </a:p>
        </p:txBody>
      </p:sp>
      <p:sp>
        <p:nvSpPr>
          <p:cNvPr id="4163" name="Google Shape;4163;p16"/>
          <p:cNvSpPr txBox="1">
            <a:spLocks noGrp="1"/>
          </p:cNvSpPr>
          <p:nvPr>
            <p:ph type="body" idx="1"/>
          </p:nvPr>
        </p:nvSpPr>
        <p:spPr>
          <a:xfrm>
            <a:off x="184450" y="650680"/>
            <a:ext cx="6343776" cy="549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/>
              <a:t>Hypervisor Vulnerability</a:t>
            </a:r>
            <a:endParaRPr/>
          </a:p>
          <a:p>
            <a:pPr marL="342900" indent="-342900">
              <a:spcBef>
                <a:spcPts val="800"/>
              </a:spcBef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/>
              <a:t>API security</a:t>
            </a:r>
            <a:endParaRPr/>
          </a:p>
          <a:p>
            <a:pPr marL="342900" indent="-342900">
              <a:spcBef>
                <a:spcPts val="800"/>
              </a:spcBef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/>
              <a:t>Orchestration Vulnerability </a:t>
            </a:r>
            <a:endParaRPr/>
          </a:p>
          <a:p>
            <a:pPr marL="342900" indent="-342900">
              <a:spcBef>
                <a:spcPts val="800"/>
              </a:spcBef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/>
              <a:t>Virtual monitoring </a:t>
            </a:r>
            <a:endParaRPr/>
          </a:p>
          <a:p>
            <a:pPr marL="571500" lvl="2" indent="-342900">
              <a:spcBef>
                <a:spcPts val="800"/>
              </a:spcBef>
              <a:buSzPts val="1600"/>
            </a:pPr>
            <a:r>
              <a:rPr lang="en-US"/>
              <a:t>Limited visibility to Mobility/EPC interfaces (e.g. S6a, S11, S8) </a:t>
            </a:r>
            <a:endParaRPr/>
          </a:p>
          <a:p>
            <a:pPr marL="342900" indent="-342900">
              <a:spcBef>
                <a:spcPts val="400"/>
              </a:spcBef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/>
              <a:t>Virtualized firewalls</a:t>
            </a:r>
            <a:endParaRPr/>
          </a:p>
          <a:p>
            <a:pPr marL="342900" indent="-342900">
              <a:spcBef>
                <a:spcPts val="800"/>
              </a:spcBef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/>
              <a:t>Secure boot </a:t>
            </a:r>
            <a:endParaRPr/>
          </a:p>
          <a:p>
            <a:pPr marL="342900" indent="-342900">
              <a:spcBef>
                <a:spcPts val="800"/>
              </a:spcBef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/>
              <a:t>Secure crash  </a:t>
            </a:r>
            <a:endParaRPr/>
          </a:p>
          <a:p>
            <a:pPr marL="342900" indent="-342900">
              <a:spcBef>
                <a:spcPts val="800"/>
              </a:spcBef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/>
              <a:t>User/tenant authentication, authentication and accounting</a:t>
            </a:r>
            <a:endParaRPr/>
          </a:p>
          <a:p>
            <a:pPr marL="342900" indent="-342900">
              <a:spcBef>
                <a:spcPts val="800"/>
              </a:spcBef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/>
              <a:t>Topology validation and enforcement</a:t>
            </a:r>
            <a:endParaRPr/>
          </a:p>
          <a:p>
            <a:pPr marL="342900" indent="-342900">
              <a:spcBef>
                <a:spcPts val="800"/>
              </a:spcBef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/>
              <a:t>Performance isolation</a:t>
            </a:r>
            <a:endParaRPr/>
          </a:p>
          <a:p>
            <a:pPr marL="342900" indent="-342900">
              <a:spcBef>
                <a:spcPts val="800"/>
              </a:spcBef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/>
              <a:t>Authenticated Time Service</a:t>
            </a:r>
            <a:endParaRPr/>
          </a:p>
          <a:p>
            <a:pPr marL="342900" indent="-342900">
              <a:spcBef>
                <a:spcPts val="800"/>
              </a:spcBef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/>
              <a:t>Private Keys within Cloud Images</a:t>
            </a:r>
            <a:endParaRPr/>
          </a:p>
          <a:p>
            <a:pPr marL="342900" indent="-342900">
              <a:spcBef>
                <a:spcPts val="800"/>
              </a:spcBef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/>
              <a:t>Detection of attacks on resources in virtualization infrastructure</a:t>
            </a:r>
            <a:endParaRPr/>
          </a:p>
          <a:p>
            <a:pPr marL="342900" indent="-342900">
              <a:spcBef>
                <a:spcPts val="800"/>
              </a:spcBef>
              <a:buClr>
                <a:schemeClr val="dk2"/>
              </a:buClr>
              <a:buSzPts val="1600"/>
              <a:buFont typeface="Arial"/>
              <a:buChar char="•"/>
            </a:pPr>
            <a:r>
              <a:rPr lang="en-US" sz="1600"/>
              <a:t>Security monitoring across multiple administrative domains (i.e., Lawful Interception)</a:t>
            </a:r>
            <a:endParaRPr/>
          </a:p>
          <a:p>
            <a:pPr marL="342900" indent="-241300">
              <a:spcBef>
                <a:spcPts val="800"/>
              </a:spcBef>
              <a:buClr>
                <a:schemeClr val="dk2"/>
              </a:buClr>
              <a:buSzPts val="1600"/>
            </a:pPr>
            <a:endParaRPr sz="1600"/>
          </a:p>
          <a:p>
            <a:pPr marL="342900" indent="-241300">
              <a:spcBef>
                <a:spcPts val="800"/>
              </a:spcBef>
              <a:buClr>
                <a:schemeClr val="dk2"/>
              </a:buClr>
              <a:buSzPts val="1600"/>
            </a:pPr>
            <a:endParaRPr sz="1600"/>
          </a:p>
        </p:txBody>
      </p:sp>
      <p:pic>
        <p:nvPicPr>
          <p:cNvPr id="4164" name="Google Shape;416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8227" y="1348798"/>
            <a:ext cx="8271379" cy="4093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5" name="Google Shape;416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4471" y="6245960"/>
            <a:ext cx="1615580" cy="475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7" name="Google Shape;4487;p25"/>
          <p:cNvSpPr txBox="1">
            <a:spLocks noGrp="1"/>
          </p:cNvSpPr>
          <p:nvPr>
            <p:ph type="sldNum" idx="12"/>
          </p:nvPr>
        </p:nvSpPr>
        <p:spPr>
          <a:xfrm>
            <a:off x="441929" y="6302353"/>
            <a:ext cx="44826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</a:pPr>
              <a:t>10</a:t>
            </a:fld>
            <a:r>
              <a:rPr lang="en-US" kern="0"/>
              <a:t> </a:t>
            </a:r>
            <a:endParaRPr kern="0"/>
          </a:p>
        </p:txBody>
      </p:sp>
      <p:sp>
        <p:nvSpPr>
          <p:cNvPr id="4488" name="Google Shape;4488;p25"/>
          <p:cNvSpPr txBox="1">
            <a:spLocks noGrp="1"/>
          </p:cNvSpPr>
          <p:nvPr>
            <p:ph type="title"/>
          </p:nvPr>
        </p:nvSpPr>
        <p:spPr>
          <a:xfrm>
            <a:off x="344030" y="153732"/>
            <a:ext cx="10661116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3600"/>
              <a:t>Cloud RAN Security</a:t>
            </a:r>
            <a:endParaRPr sz="3600"/>
          </a:p>
        </p:txBody>
      </p:sp>
      <p:pic>
        <p:nvPicPr>
          <p:cNvPr id="4489" name="Google Shape;4489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44030" y="987618"/>
            <a:ext cx="10949048" cy="5314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4" name="Google Shape;4494;p26"/>
          <p:cNvSpPr txBox="1">
            <a:spLocks noGrp="1"/>
          </p:cNvSpPr>
          <p:nvPr>
            <p:ph type="title"/>
          </p:nvPr>
        </p:nvSpPr>
        <p:spPr>
          <a:xfrm>
            <a:off x="280814" y="126551"/>
            <a:ext cx="11652059" cy="523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398"/>
              <a:t>Example: CLOUD RAN Unique 5G Security Opportunities, Challenges, and Mitigation</a:t>
            </a:r>
            <a:endParaRPr/>
          </a:p>
        </p:txBody>
      </p:sp>
      <p:sp>
        <p:nvSpPr>
          <p:cNvPr id="4495" name="Google Shape;4495;p26"/>
          <p:cNvSpPr txBox="1">
            <a:spLocks noGrp="1"/>
          </p:cNvSpPr>
          <p:nvPr>
            <p:ph type="sldNum" idx="4294967295"/>
          </p:nvPr>
        </p:nvSpPr>
        <p:spPr>
          <a:xfrm>
            <a:off x="12697" y="6296396"/>
            <a:ext cx="446743" cy="364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-US" kern="0">
                <a:solidFill>
                  <a:srgbClr val="666666"/>
                </a:solidFill>
              </a:rPr>
              <a:pPr>
                <a:buClr>
                  <a:srgbClr val="000000"/>
                </a:buClr>
              </a:pPr>
              <a:t>11</a:t>
            </a:fld>
            <a:endParaRPr kern="0">
              <a:solidFill>
                <a:srgbClr val="666666"/>
              </a:solidFill>
            </a:endParaRPr>
          </a:p>
        </p:txBody>
      </p:sp>
      <p:graphicFrame>
        <p:nvGraphicFramePr>
          <p:cNvPr id="4496" name="Google Shape;4496;p26"/>
          <p:cNvGraphicFramePr/>
          <p:nvPr/>
        </p:nvGraphicFramePr>
        <p:xfrm>
          <a:off x="701086" y="732619"/>
          <a:ext cx="10849875" cy="565753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304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5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2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5G Capabilities </a:t>
                      </a:r>
                      <a:endParaRPr sz="1800"/>
                    </a:p>
                  </a:txBody>
                  <a:tcPr marL="91250" marR="91250" marT="45625" marB="456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Potential Security Challenges</a:t>
                      </a:r>
                      <a:endParaRPr sz="1800"/>
                    </a:p>
                  </a:txBody>
                  <a:tcPr marL="91250" marR="91250" marT="45625" marB="456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Potential Mitigation</a:t>
                      </a:r>
                      <a:endParaRPr sz="1800"/>
                    </a:p>
                  </a:txBody>
                  <a:tcPr marL="91250" marR="91250" marT="45625" marB="45625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3800">
                <a:tc rowSpan="5"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1161D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1">
                          <a:solidFill>
                            <a:srgbClr val="01161D"/>
                          </a:solidFill>
                        </a:rPr>
                        <a:t>The 5G networks will facilitate many more devices (IoT) accessing the RAN with shared access.</a:t>
                      </a:r>
                      <a:endParaRPr/>
                    </a:p>
                    <a:p>
                      <a:pPr marL="342626" marR="0" lvl="0" indent="-253726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b="1">
                        <a:solidFill>
                          <a:srgbClr val="01161D"/>
                        </a:solidFill>
                      </a:endParaRP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1161D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1">
                          <a:solidFill>
                            <a:srgbClr val="01161D"/>
                          </a:solidFill>
                        </a:rPr>
                        <a:t>Programmability and Virtualization of RAN will adapt to dynamic nature of traffic and multi provider access </a:t>
                      </a:r>
                      <a:endParaRPr/>
                    </a:p>
                  </a:txBody>
                  <a:tcPr marL="91250" marR="91250" marT="45625" marB="456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5405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>
                          <a:solidFill>
                            <a:srgbClr val="25540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Huge number of infected M2M/IOT devices that attempt to gain access resulting in shared resource starvation, VM/Guest OS manipulation, data exfiltration </a:t>
                      </a:r>
                      <a:endParaRPr/>
                    </a:p>
                  </a:txBody>
                  <a:tcPr marL="91250" marR="91250" marT="45625" marB="456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5405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>
                          <a:solidFill>
                            <a:srgbClr val="255405"/>
                          </a:solidFill>
                        </a:rPr>
                        <a:t>Hypervisor Separation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5405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>
                          <a:solidFill>
                            <a:srgbClr val="255405"/>
                          </a:solidFill>
                        </a:rPr>
                        <a:t>Intelligent VM resource allocations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5405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>
                          <a:solidFill>
                            <a:srgbClr val="255405"/>
                          </a:solidFill>
                        </a:rPr>
                        <a:t>vFirewalls</a:t>
                      </a:r>
                      <a:endParaRPr sz="1400">
                        <a:solidFill>
                          <a:srgbClr val="255405"/>
                        </a:solidFill>
                      </a:endParaRPr>
                    </a:p>
                  </a:txBody>
                  <a:tcPr marL="91250" marR="91250" marT="45625" marB="456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5405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>
                          <a:solidFill>
                            <a:srgbClr val="255405"/>
                          </a:solidFill>
                        </a:rPr>
                        <a:t>Programmable and Software RAN will increase the chance of Man-In-The-Middle Attack at the base station</a:t>
                      </a:r>
                      <a:endParaRPr/>
                    </a:p>
                  </a:txBody>
                  <a:tcPr marL="91250" marR="91250" marT="45625" marB="456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5405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>
                          <a:solidFill>
                            <a:srgbClr val="255405"/>
                          </a:solidFill>
                        </a:rPr>
                        <a:t>Use of analytical techniques like anomaly detection can be leveraged for such analysis</a:t>
                      </a:r>
                      <a:endParaRPr sz="1400">
                        <a:solidFill>
                          <a:srgbClr val="255405"/>
                        </a:solidFill>
                      </a:endParaRPr>
                    </a:p>
                  </a:txBody>
                  <a:tcPr marL="91250" marR="91250" marT="45625" marB="456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5405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>
                          <a:solidFill>
                            <a:srgbClr val="255405"/>
                          </a:solidFill>
                        </a:rPr>
                        <a:t>Resource starvation at cRAN VNFs by additional vFirewall functions during DDOS attack</a:t>
                      </a:r>
                      <a:endParaRPr sz="1400">
                        <a:solidFill>
                          <a:srgbClr val="255405"/>
                        </a:solidFill>
                      </a:endParaRPr>
                    </a:p>
                  </a:txBody>
                  <a:tcPr marL="91250" marR="91250" marT="45625" marB="456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5405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>
                          <a:solidFill>
                            <a:srgbClr val="255405"/>
                          </a:solidFill>
                        </a:rPr>
                        <a:t>Hypervisor separation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5405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>
                          <a:solidFill>
                            <a:srgbClr val="255405"/>
                          </a:solidFill>
                        </a:rPr>
                        <a:t>Capping of resources</a:t>
                      </a:r>
                      <a:endParaRPr/>
                    </a:p>
                  </a:txBody>
                  <a:tcPr marL="91250" marR="91250" marT="45625" marB="456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0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5405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>
                          <a:solidFill>
                            <a:srgbClr val="255405"/>
                          </a:solidFill>
                        </a:rPr>
                        <a:t>External flooding  attacks may be launched by a botnet consisting of large number of bots and Distributed Denial of Service (DDoS)</a:t>
                      </a:r>
                      <a:endParaRPr sz="1400">
                        <a:solidFill>
                          <a:srgbClr val="255405"/>
                        </a:solidFill>
                      </a:endParaRPr>
                    </a:p>
                  </a:txBody>
                  <a:tcPr marL="91250" marR="91250" marT="45625" marB="456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5405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>
                          <a:solidFill>
                            <a:srgbClr val="255405"/>
                          </a:solidFill>
                        </a:rPr>
                        <a:t>Develop DDoS detection and mitigation functions into Cloud RAN functions</a:t>
                      </a:r>
                      <a:endParaRPr sz="1400">
                        <a:solidFill>
                          <a:srgbClr val="255405"/>
                        </a:solidFill>
                      </a:endParaRPr>
                    </a:p>
                  </a:txBody>
                  <a:tcPr marL="91250" marR="91250" marT="45625" marB="456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06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5405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>
                          <a:solidFill>
                            <a:srgbClr val="255405"/>
                          </a:solidFill>
                        </a:rPr>
                        <a:t>Jamming can be launched against control-plane signaling or user-plane data messages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>
                        <a:solidFill>
                          <a:srgbClr val="255405"/>
                        </a:solidFill>
                      </a:endParaRPr>
                    </a:p>
                  </a:txBody>
                  <a:tcPr marL="91250" marR="91250" marT="45625" marB="456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5405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>
                          <a:solidFill>
                            <a:srgbClr val="255405"/>
                          </a:solidFill>
                        </a:rPr>
                        <a:t>Deploy DDOS detection, IDS and vFirewall functions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5405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>
                          <a:solidFill>
                            <a:srgbClr val="255405"/>
                          </a:solidFill>
                        </a:rPr>
                        <a:t>Dynamic Service Chaining</a:t>
                      </a:r>
                      <a:endParaRPr sz="1400">
                        <a:solidFill>
                          <a:srgbClr val="255405"/>
                        </a:solidFill>
                      </a:endParaRPr>
                    </a:p>
                  </a:txBody>
                  <a:tcPr marL="91250" marR="91250" marT="45625" marB="456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500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b="1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Potential Security Opportunities/Benefits</a:t>
                      </a:r>
                      <a:endParaRPr/>
                    </a:p>
                  </a:txBody>
                  <a:tcPr marL="91250" marR="91250" marT="45625" marB="45625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000">
                <a:tc gridSpan="3"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1161D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1">
                          <a:solidFill>
                            <a:srgbClr val="01161D"/>
                          </a:solidFill>
                        </a:rPr>
                        <a:t>SoftRAN (cRAN) in 5G networks will have embedded DoS detection and mitigation functions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1161D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1">
                          <a:solidFill>
                            <a:srgbClr val="01161D"/>
                          </a:solidFill>
                        </a:rPr>
                        <a:t>Dynamic Radio Resource Scheduling would significantly reduce the risk of jamming attacks targeting mission critical devices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1161D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-US" sz="1400" b="1">
                          <a:solidFill>
                            <a:srgbClr val="01161D"/>
                          </a:solidFill>
                        </a:rPr>
                        <a:t>Access to control plane and media plane at the base station will enable security monitoring of traffic</a:t>
                      </a:r>
                      <a:endParaRPr sz="1600" b="1">
                        <a:solidFill>
                          <a:srgbClr val="01161D"/>
                        </a:solidFill>
                      </a:endParaRPr>
                    </a:p>
                  </a:txBody>
                  <a:tcPr marL="91250" marR="91250" marT="45625" marB="456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0" name="Google Shape;4170;p17"/>
          <p:cNvSpPr txBox="1">
            <a:spLocks noGrp="1"/>
          </p:cNvSpPr>
          <p:nvPr>
            <p:ph type="title"/>
          </p:nvPr>
        </p:nvSpPr>
        <p:spPr>
          <a:xfrm>
            <a:off x="16031" y="-82368"/>
            <a:ext cx="10819420" cy="591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en-US" b="0"/>
              <a:t>Threat Analysis in 5G Network</a:t>
            </a:r>
            <a:endParaRPr b="0"/>
          </a:p>
        </p:txBody>
      </p:sp>
      <p:sp>
        <p:nvSpPr>
          <p:cNvPr id="4171" name="Google Shape;4171;p17"/>
          <p:cNvSpPr txBox="1">
            <a:spLocks noGrp="1"/>
          </p:cNvSpPr>
          <p:nvPr>
            <p:ph type="sldNum" idx="12"/>
          </p:nvPr>
        </p:nvSpPr>
        <p:spPr>
          <a:xfrm>
            <a:off x="441929" y="6302353"/>
            <a:ext cx="44826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-US" kern="0">
                <a:solidFill>
                  <a:srgbClr val="666666"/>
                </a:solidFill>
              </a:rPr>
              <a:pPr>
                <a:buClr>
                  <a:srgbClr val="000000"/>
                </a:buClr>
              </a:pPr>
              <a:t>2</a:t>
            </a:fld>
            <a:endParaRPr kern="0">
              <a:solidFill>
                <a:srgbClr val="666666"/>
              </a:solidFill>
            </a:endParaRPr>
          </a:p>
        </p:txBody>
      </p:sp>
      <p:pic>
        <p:nvPicPr>
          <p:cNvPr id="4172" name="Google Shape;417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351" y="629540"/>
            <a:ext cx="10421929" cy="51052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73" name="Google Shape;4173;p17"/>
          <p:cNvGrpSpPr/>
          <p:nvPr/>
        </p:nvGrpSpPr>
        <p:grpSpPr>
          <a:xfrm>
            <a:off x="445766" y="1553647"/>
            <a:ext cx="2358534" cy="4675017"/>
            <a:chOff x="439416" y="1553646"/>
            <a:chExt cx="2358534" cy="4675017"/>
          </a:xfrm>
        </p:grpSpPr>
        <p:sp>
          <p:nvSpPr>
            <p:cNvPr id="4174" name="Google Shape;4174;p17"/>
            <p:cNvSpPr txBox="1"/>
            <p:nvPr/>
          </p:nvSpPr>
          <p:spPr>
            <a:xfrm>
              <a:off x="439416" y="5859716"/>
              <a:ext cx="2358534" cy="368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899" b="1" kern="0">
                  <a:solidFill>
                    <a:srgbClr val="95A51E"/>
                  </a:solidFill>
                  <a:latin typeface="Verdana"/>
                  <a:ea typeface="Verdana"/>
                  <a:cs typeface="Verdana"/>
                  <a:sym typeface="Verdana"/>
                </a:rPr>
                <a:t>Attacks by Mobile End Points </a:t>
              </a:r>
              <a:r>
                <a:rPr lang="en-US" sz="899" b="1" kern="0">
                  <a:solidFill>
                    <a:srgbClr val="045B87"/>
                  </a:solidFill>
                  <a:latin typeface="Verdana"/>
                  <a:ea typeface="Verdana"/>
                  <a:cs typeface="Verdana"/>
                  <a:sym typeface="Verdana"/>
                </a:rPr>
                <a:t>(DOS by Flooding)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4175" name="Google Shape;4175;p17"/>
            <p:cNvCxnSpPr/>
            <p:nvPr/>
          </p:nvCxnSpPr>
          <p:spPr>
            <a:xfrm rot="10800000">
              <a:off x="1031312" y="3853802"/>
              <a:ext cx="727357" cy="1969179"/>
            </a:xfrm>
            <a:prstGeom prst="straightConnector1">
              <a:avLst/>
            </a:prstGeom>
            <a:noFill/>
            <a:ln w="25400" cap="flat" cmpd="sng">
              <a:solidFill>
                <a:srgbClr val="FF7200"/>
              </a:solidFill>
              <a:prstDash val="solid"/>
              <a:round/>
              <a:headEnd type="none" w="sm" len="sm"/>
              <a:tailEnd type="stealth" w="lg" len="lg"/>
            </a:ln>
          </p:spPr>
        </p:cxnSp>
        <p:cxnSp>
          <p:nvCxnSpPr>
            <p:cNvPr id="4176" name="Google Shape;4176;p17"/>
            <p:cNvCxnSpPr/>
            <p:nvPr/>
          </p:nvCxnSpPr>
          <p:spPr>
            <a:xfrm rot="10800000">
              <a:off x="1257218" y="3244838"/>
              <a:ext cx="673354" cy="2702091"/>
            </a:xfrm>
            <a:prstGeom prst="straightConnector1">
              <a:avLst/>
            </a:prstGeom>
            <a:noFill/>
            <a:ln w="25400" cap="flat" cmpd="sng">
              <a:solidFill>
                <a:srgbClr val="FF7200"/>
              </a:solidFill>
              <a:prstDash val="solid"/>
              <a:round/>
              <a:headEnd type="none" w="sm" len="sm"/>
              <a:tailEnd type="stealth" w="lg" len="lg"/>
            </a:ln>
          </p:spPr>
        </p:cxnSp>
        <p:cxnSp>
          <p:nvCxnSpPr>
            <p:cNvPr id="4177" name="Google Shape;4177;p17"/>
            <p:cNvCxnSpPr/>
            <p:nvPr/>
          </p:nvCxnSpPr>
          <p:spPr>
            <a:xfrm rot="10800000">
              <a:off x="1359728" y="1553646"/>
              <a:ext cx="657404" cy="4407547"/>
            </a:xfrm>
            <a:prstGeom prst="straightConnector1">
              <a:avLst/>
            </a:prstGeom>
            <a:noFill/>
            <a:ln w="25400" cap="flat" cmpd="sng">
              <a:solidFill>
                <a:srgbClr val="FF7200"/>
              </a:solidFill>
              <a:prstDash val="solid"/>
              <a:round/>
              <a:headEnd type="none" w="sm" len="sm"/>
              <a:tailEnd type="stealth" w="lg" len="lg"/>
            </a:ln>
          </p:spPr>
        </p:cxnSp>
      </p:grpSp>
      <p:grpSp>
        <p:nvGrpSpPr>
          <p:cNvPr id="4178" name="Google Shape;4178;p17"/>
          <p:cNvGrpSpPr/>
          <p:nvPr/>
        </p:nvGrpSpPr>
        <p:grpSpPr>
          <a:xfrm>
            <a:off x="1677967" y="629540"/>
            <a:ext cx="2358534" cy="3371405"/>
            <a:chOff x="1671617" y="629539"/>
            <a:chExt cx="2358534" cy="3371405"/>
          </a:xfrm>
        </p:grpSpPr>
        <p:sp>
          <p:nvSpPr>
            <p:cNvPr id="4179" name="Google Shape;4179;p17"/>
            <p:cNvSpPr txBox="1"/>
            <p:nvPr/>
          </p:nvSpPr>
          <p:spPr>
            <a:xfrm>
              <a:off x="1671617" y="629539"/>
              <a:ext cx="2358534" cy="645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899" b="1" kern="0">
                  <a:solidFill>
                    <a:srgbClr val="95A51E"/>
                  </a:solidFill>
                  <a:latin typeface="Verdana"/>
                  <a:ea typeface="Verdana"/>
                  <a:cs typeface="Verdana"/>
                  <a:sym typeface="Verdana"/>
                </a:rPr>
                <a:t>Attacks with physical access to the transport network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algn="ctr">
                <a:buClr>
                  <a:srgbClr val="000000"/>
                </a:buClr>
              </a:pPr>
              <a:r>
                <a:rPr lang="en-US" sz="899" b="1" kern="0">
                  <a:solidFill>
                    <a:srgbClr val="045B87"/>
                  </a:solidFill>
                  <a:latin typeface="Verdana"/>
                  <a:ea typeface="Verdana"/>
                  <a:cs typeface="Verdana"/>
                  <a:sym typeface="Verdana"/>
                </a:rPr>
                <a:t>(Man-in-the-middle attack, eavesdropping)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4180" name="Google Shape;4180;p17"/>
            <p:cNvCxnSpPr/>
            <p:nvPr/>
          </p:nvCxnSpPr>
          <p:spPr>
            <a:xfrm flipH="1">
              <a:off x="3125007" y="1193734"/>
              <a:ext cx="2783" cy="1402850"/>
            </a:xfrm>
            <a:prstGeom prst="straightConnector1">
              <a:avLst/>
            </a:prstGeom>
            <a:noFill/>
            <a:ln w="25400" cap="flat" cmpd="sng">
              <a:solidFill>
                <a:srgbClr val="FF7200"/>
              </a:solidFill>
              <a:prstDash val="solid"/>
              <a:round/>
              <a:headEnd type="none" w="sm" len="sm"/>
              <a:tailEnd type="stealth" w="lg" len="lg"/>
            </a:ln>
          </p:spPr>
        </p:cxnSp>
        <p:cxnSp>
          <p:nvCxnSpPr>
            <p:cNvPr id="4181" name="Google Shape;4181;p17"/>
            <p:cNvCxnSpPr/>
            <p:nvPr/>
          </p:nvCxnSpPr>
          <p:spPr>
            <a:xfrm>
              <a:off x="3165034" y="1193734"/>
              <a:ext cx="204434" cy="2807210"/>
            </a:xfrm>
            <a:prstGeom prst="straightConnector1">
              <a:avLst/>
            </a:prstGeom>
            <a:noFill/>
            <a:ln w="25400" cap="flat" cmpd="sng">
              <a:solidFill>
                <a:srgbClr val="FF7200"/>
              </a:solidFill>
              <a:prstDash val="solid"/>
              <a:round/>
              <a:headEnd type="none" w="sm" len="sm"/>
              <a:tailEnd type="stealth" w="lg" len="lg"/>
            </a:ln>
          </p:spPr>
        </p:cxnSp>
      </p:grpSp>
      <p:grpSp>
        <p:nvGrpSpPr>
          <p:cNvPr id="4182" name="Google Shape;4182;p17"/>
          <p:cNvGrpSpPr/>
          <p:nvPr/>
        </p:nvGrpSpPr>
        <p:grpSpPr>
          <a:xfrm>
            <a:off x="3781924" y="657913"/>
            <a:ext cx="2358534" cy="1074036"/>
            <a:chOff x="3775574" y="657913"/>
            <a:chExt cx="2358534" cy="1074036"/>
          </a:xfrm>
        </p:grpSpPr>
        <p:sp>
          <p:nvSpPr>
            <p:cNvPr id="4183" name="Google Shape;4183;p17"/>
            <p:cNvSpPr txBox="1"/>
            <p:nvPr/>
          </p:nvSpPr>
          <p:spPr>
            <a:xfrm>
              <a:off x="3775574" y="657913"/>
              <a:ext cx="2358534" cy="5074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899" b="1" kern="0">
                  <a:solidFill>
                    <a:srgbClr val="95A51E"/>
                  </a:solidFill>
                  <a:latin typeface="Verdana"/>
                  <a:ea typeface="Verdana"/>
                  <a:cs typeface="Verdana"/>
                  <a:sym typeface="Verdana"/>
                </a:rPr>
                <a:t>Virtualization Attacks by Third Party VNF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algn="ctr">
                <a:buClr>
                  <a:srgbClr val="000000"/>
                </a:buClr>
              </a:pPr>
              <a:r>
                <a:rPr lang="en-US" sz="899" b="1" kern="0">
                  <a:solidFill>
                    <a:srgbClr val="045B87"/>
                  </a:solidFill>
                  <a:latin typeface="Verdana"/>
                  <a:ea typeface="Verdana"/>
                  <a:cs typeface="Verdana"/>
                  <a:sym typeface="Verdana"/>
                </a:rPr>
                <a:t>(Side Channel  Attacks)</a:t>
              </a:r>
              <a:endParaRPr sz="899" b="1" kern="0">
                <a:solidFill>
                  <a:srgbClr val="045B87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id="4184" name="Google Shape;4184;p17"/>
            <p:cNvCxnSpPr/>
            <p:nvPr/>
          </p:nvCxnSpPr>
          <p:spPr>
            <a:xfrm flipH="1">
              <a:off x="4739736" y="1193734"/>
              <a:ext cx="220980" cy="538215"/>
            </a:xfrm>
            <a:prstGeom prst="straightConnector1">
              <a:avLst/>
            </a:prstGeom>
            <a:noFill/>
            <a:ln w="25400" cap="flat" cmpd="sng">
              <a:solidFill>
                <a:srgbClr val="FF7200"/>
              </a:solidFill>
              <a:prstDash val="solid"/>
              <a:round/>
              <a:headEnd type="none" w="sm" len="sm"/>
              <a:tailEnd type="stealth" w="lg" len="lg"/>
            </a:ln>
          </p:spPr>
        </p:cxnSp>
        <p:cxnSp>
          <p:nvCxnSpPr>
            <p:cNvPr id="4185" name="Google Shape;4185;p17"/>
            <p:cNvCxnSpPr/>
            <p:nvPr/>
          </p:nvCxnSpPr>
          <p:spPr>
            <a:xfrm flipH="1">
              <a:off x="4300033" y="1136282"/>
              <a:ext cx="567478" cy="590981"/>
            </a:xfrm>
            <a:prstGeom prst="straightConnector1">
              <a:avLst/>
            </a:prstGeom>
            <a:noFill/>
            <a:ln w="25400" cap="flat" cmpd="sng">
              <a:solidFill>
                <a:srgbClr val="FF7200"/>
              </a:solidFill>
              <a:prstDash val="solid"/>
              <a:round/>
              <a:headEnd type="none" w="sm" len="sm"/>
              <a:tailEnd type="stealth" w="lg" len="lg"/>
            </a:ln>
          </p:spPr>
        </p:cxnSp>
      </p:grpSp>
      <p:grpSp>
        <p:nvGrpSpPr>
          <p:cNvPr id="4186" name="Google Shape;4186;p17"/>
          <p:cNvGrpSpPr/>
          <p:nvPr/>
        </p:nvGrpSpPr>
        <p:grpSpPr>
          <a:xfrm>
            <a:off x="2172490" y="4449440"/>
            <a:ext cx="1747678" cy="1955823"/>
            <a:chOff x="2166140" y="4449439"/>
            <a:chExt cx="1747678" cy="1955823"/>
          </a:xfrm>
        </p:grpSpPr>
        <p:cxnSp>
          <p:nvCxnSpPr>
            <p:cNvPr id="4187" name="Google Shape;4187;p17"/>
            <p:cNvCxnSpPr/>
            <p:nvPr/>
          </p:nvCxnSpPr>
          <p:spPr>
            <a:xfrm rot="10800000">
              <a:off x="2166140" y="4449439"/>
              <a:ext cx="576594" cy="1594750"/>
            </a:xfrm>
            <a:prstGeom prst="straightConnector1">
              <a:avLst/>
            </a:prstGeom>
            <a:noFill/>
            <a:ln w="25400" cap="flat" cmpd="sng">
              <a:solidFill>
                <a:srgbClr val="FF7200"/>
              </a:solidFill>
              <a:prstDash val="solid"/>
              <a:round/>
              <a:headEnd type="none" w="sm" len="sm"/>
              <a:tailEnd type="stealth" w="lg" len="lg"/>
            </a:ln>
          </p:spPr>
        </p:cxnSp>
        <p:sp>
          <p:nvSpPr>
            <p:cNvPr id="4188" name="Google Shape;4188;p17"/>
            <p:cNvSpPr txBox="1"/>
            <p:nvPr/>
          </p:nvSpPr>
          <p:spPr>
            <a:xfrm>
              <a:off x="2282150" y="6036315"/>
              <a:ext cx="1631668" cy="368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899" b="1" kern="0">
                  <a:solidFill>
                    <a:srgbClr val="95A51E"/>
                  </a:solidFill>
                  <a:latin typeface="Verdana"/>
                  <a:ea typeface="Verdana"/>
                  <a:cs typeface="Verdana"/>
                  <a:sym typeface="Verdana"/>
                </a:rPr>
                <a:t>Attacks from physical access to gNodeB</a:t>
              </a:r>
              <a:endParaRPr sz="899" b="1" kern="0">
                <a:solidFill>
                  <a:srgbClr val="95A51E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4189" name="Google Shape;4189;p17"/>
          <p:cNvGrpSpPr/>
          <p:nvPr/>
        </p:nvGrpSpPr>
        <p:grpSpPr>
          <a:xfrm>
            <a:off x="3724612" y="4078837"/>
            <a:ext cx="2358534" cy="2234274"/>
            <a:chOff x="3718262" y="4078837"/>
            <a:chExt cx="2358534" cy="2234274"/>
          </a:xfrm>
        </p:grpSpPr>
        <p:sp>
          <p:nvSpPr>
            <p:cNvPr id="4190" name="Google Shape;4190;p17"/>
            <p:cNvSpPr txBox="1"/>
            <p:nvPr/>
          </p:nvSpPr>
          <p:spPr>
            <a:xfrm>
              <a:off x="3718262" y="5944164"/>
              <a:ext cx="2358534" cy="368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899" b="1" kern="0">
                  <a:solidFill>
                    <a:srgbClr val="95A51E"/>
                  </a:solidFill>
                  <a:latin typeface="Verdana"/>
                  <a:ea typeface="Verdana"/>
                  <a:cs typeface="Verdana"/>
                  <a:sym typeface="Verdana"/>
                </a:rPr>
                <a:t>Attacks from untrusted 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algn="ctr">
                <a:buClr>
                  <a:srgbClr val="000000"/>
                </a:buClr>
              </a:pPr>
              <a:r>
                <a:rPr lang="en-US" sz="899" b="1" kern="0">
                  <a:solidFill>
                    <a:srgbClr val="95A51E"/>
                  </a:solidFill>
                  <a:latin typeface="Verdana"/>
                  <a:ea typeface="Verdana"/>
                  <a:cs typeface="Verdana"/>
                  <a:sym typeface="Verdana"/>
                </a:rPr>
                <a:t>Non-3GPP network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4191" name="Google Shape;4191;p17"/>
            <p:cNvCxnSpPr>
              <a:stCxn id="4190" idx="0"/>
            </p:cNvCxnSpPr>
            <p:nvPr/>
          </p:nvCxnSpPr>
          <p:spPr>
            <a:xfrm rot="10800000" flipH="1">
              <a:off x="4897529" y="5086164"/>
              <a:ext cx="1014000" cy="858000"/>
            </a:xfrm>
            <a:prstGeom prst="straightConnector1">
              <a:avLst/>
            </a:prstGeom>
            <a:noFill/>
            <a:ln w="25400" cap="flat" cmpd="sng">
              <a:solidFill>
                <a:srgbClr val="FF7200"/>
              </a:solidFill>
              <a:prstDash val="solid"/>
              <a:round/>
              <a:headEnd type="none" w="sm" len="sm"/>
              <a:tailEnd type="stealth" w="lg" len="lg"/>
            </a:ln>
          </p:spPr>
        </p:cxnSp>
        <p:cxnSp>
          <p:nvCxnSpPr>
            <p:cNvPr id="4192" name="Google Shape;4192;p17"/>
            <p:cNvCxnSpPr/>
            <p:nvPr/>
          </p:nvCxnSpPr>
          <p:spPr>
            <a:xfrm rot="10800000" flipH="1">
              <a:off x="4739736" y="4078837"/>
              <a:ext cx="871098" cy="1882355"/>
            </a:xfrm>
            <a:prstGeom prst="straightConnector1">
              <a:avLst/>
            </a:prstGeom>
            <a:noFill/>
            <a:ln w="25400" cap="flat" cmpd="sng">
              <a:solidFill>
                <a:srgbClr val="FF7200"/>
              </a:solidFill>
              <a:prstDash val="solid"/>
              <a:round/>
              <a:headEnd type="none" w="sm" len="sm"/>
              <a:tailEnd type="stealth" w="lg" len="lg"/>
            </a:ln>
          </p:spPr>
        </p:cxnSp>
      </p:grpSp>
      <p:grpSp>
        <p:nvGrpSpPr>
          <p:cNvPr id="4193" name="Google Shape;4193;p17"/>
          <p:cNvGrpSpPr/>
          <p:nvPr/>
        </p:nvGrpSpPr>
        <p:grpSpPr>
          <a:xfrm>
            <a:off x="5917947" y="228758"/>
            <a:ext cx="2358534" cy="1319999"/>
            <a:chOff x="5911597" y="228757"/>
            <a:chExt cx="2358534" cy="1319999"/>
          </a:xfrm>
        </p:grpSpPr>
        <p:sp>
          <p:nvSpPr>
            <p:cNvPr id="4194" name="Google Shape;4194;p17"/>
            <p:cNvSpPr txBox="1"/>
            <p:nvPr/>
          </p:nvSpPr>
          <p:spPr>
            <a:xfrm>
              <a:off x="5911597" y="228757"/>
              <a:ext cx="2358534" cy="507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899" b="1" kern="0">
                  <a:solidFill>
                    <a:srgbClr val="95A51E"/>
                  </a:solidFill>
                  <a:latin typeface="Verdana"/>
                  <a:ea typeface="Verdana"/>
                  <a:cs typeface="Verdana"/>
                  <a:sym typeface="Verdana"/>
                </a:rPr>
                <a:t>Insider Attacks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algn="ctr">
                <a:buClr>
                  <a:srgbClr val="000000"/>
                </a:buClr>
              </a:pPr>
              <a:r>
                <a:rPr lang="en-US" sz="899" b="1" kern="0">
                  <a:solidFill>
                    <a:srgbClr val="045B87"/>
                  </a:solidFill>
                  <a:latin typeface="Verdana"/>
                  <a:ea typeface="Verdana"/>
                  <a:cs typeface="Verdana"/>
                  <a:sym typeface="Verdana"/>
                </a:rPr>
                <a:t>(Data Modification, Data Leakage)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cxnSp>
          <p:nvCxnSpPr>
            <p:cNvPr id="4195" name="Google Shape;4195;p17"/>
            <p:cNvCxnSpPr/>
            <p:nvPr/>
          </p:nvCxnSpPr>
          <p:spPr>
            <a:xfrm flipH="1">
              <a:off x="6176935" y="679136"/>
              <a:ext cx="760998" cy="869620"/>
            </a:xfrm>
            <a:prstGeom prst="straightConnector1">
              <a:avLst/>
            </a:prstGeom>
            <a:noFill/>
            <a:ln w="25400" cap="flat" cmpd="sng">
              <a:solidFill>
                <a:srgbClr val="FF7200"/>
              </a:solidFill>
              <a:prstDash val="solid"/>
              <a:round/>
              <a:headEnd type="none" w="sm" len="sm"/>
              <a:tailEnd type="stealth" w="lg" len="lg"/>
            </a:ln>
          </p:spPr>
        </p:cxnSp>
        <p:cxnSp>
          <p:nvCxnSpPr>
            <p:cNvPr id="4196" name="Google Shape;4196;p17"/>
            <p:cNvCxnSpPr>
              <a:stCxn id="4194" idx="2"/>
            </p:cNvCxnSpPr>
            <p:nvPr/>
          </p:nvCxnSpPr>
          <p:spPr>
            <a:xfrm>
              <a:off x="7090864" y="736059"/>
              <a:ext cx="694500" cy="786600"/>
            </a:xfrm>
            <a:prstGeom prst="straightConnector1">
              <a:avLst/>
            </a:prstGeom>
            <a:noFill/>
            <a:ln w="25400" cap="flat" cmpd="sng">
              <a:solidFill>
                <a:srgbClr val="FF7200"/>
              </a:solidFill>
              <a:prstDash val="solid"/>
              <a:round/>
              <a:headEnd type="none" w="sm" len="sm"/>
              <a:tailEnd type="stealth" w="lg" len="lg"/>
            </a:ln>
          </p:spPr>
        </p:cxnSp>
      </p:grpSp>
      <p:grpSp>
        <p:nvGrpSpPr>
          <p:cNvPr id="4197" name="Google Shape;4197;p17"/>
          <p:cNvGrpSpPr/>
          <p:nvPr/>
        </p:nvGrpSpPr>
        <p:grpSpPr>
          <a:xfrm>
            <a:off x="7593297" y="267779"/>
            <a:ext cx="2358534" cy="729844"/>
            <a:chOff x="7586947" y="267779"/>
            <a:chExt cx="2358534" cy="729844"/>
          </a:xfrm>
        </p:grpSpPr>
        <p:sp>
          <p:nvSpPr>
            <p:cNvPr id="4198" name="Google Shape;4198;p17"/>
            <p:cNvSpPr txBox="1"/>
            <p:nvPr/>
          </p:nvSpPr>
          <p:spPr>
            <a:xfrm>
              <a:off x="7586947" y="267779"/>
              <a:ext cx="2358534" cy="2305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899" b="1" kern="0">
                  <a:solidFill>
                    <a:srgbClr val="95A51E"/>
                  </a:solidFill>
                  <a:latin typeface="Verdana"/>
                  <a:ea typeface="Verdana"/>
                  <a:cs typeface="Verdana"/>
                  <a:sym typeface="Verdana"/>
                </a:rPr>
                <a:t>API-based Attacks</a:t>
              </a:r>
              <a:endParaRPr sz="899" b="1" kern="0">
                <a:solidFill>
                  <a:srgbClr val="95A51E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id="4199" name="Google Shape;4199;p17"/>
            <p:cNvCxnSpPr/>
            <p:nvPr/>
          </p:nvCxnSpPr>
          <p:spPr>
            <a:xfrm flipH="1">
              <a:off x="7905799" y="458326"/>
              <a:ext cx="629670" cy="341144"/>
            </a:xfrm>
            <a:prstGeom prst="straightConnector1">
              <a:avLst/>
            </a:prstGeom>
            <a:noFill/>
            <a:ln w="25400" cap="flat" cmpd="sng">
              <a:solidFill>
                <a:srgbClr val="FF7200"/>
              </a:solidFill>
              <a:prstDash val="solid"/>
              <a:round/>
              <a:headEnd type="none" w="sm" len="sm"/>
              <a:tailEnd type="stealth" w="lg" len="lg"/>
            </a:ln>
          </p:spPr>
        </p:cxnSp>
        <p:cxnSp>
          <p:nvCxnSpPr>
            <p:cNvPr id="4200" name="Google Shape;4200;p17"/>
            <p:cNvCxnSpPr/>
            <p:nvPr/>
          </p:nvCxnSpPr>
          <p:spPr>
            <a:xfrm flipH="1">
              <a:off x="8532846" y="489277"/>
              <a:ext cx="123204" cy="508346"/>
            </a:xfrm>
            <a:prstGeom prst="straightConnector1">
              <a:avLst/>
            </a:prstGeom>
            <a:noFill/>
            <a:ln w="25400" cap="flat" cmpd="sng">
              <a:solidFill>
                <a:srgbClr val="FF7200"/>
              </a:solidFill>
              <a:prstDash val="solid"/>
              <a:round/>
              <a:headEnd type="none" w="sm" len="sm"/>
              <a:tailEnd type="stealth" w="lg" len="lg"/>
            </a:ln>
          </p:spPr>
        </p:cxnSp>
      </p:grpSp>
      <p:grpSp>
        <p:nvGrpSpPr>
          <p:cNvPr id="4201" name="Google Shape;4201;p17"/>
          <p:cNvGrpSpPr/>
          <p:nvPr/>
        </p:nvGrpSpPr>
        <p:grpSpPr>
          <a:xfrm>
            <a:off x="8662401" y="3612394"/>
            <a:ext cx="2825944" cy="2897115"/>
            <a:chOff x="8656051" y="3612393"/>
            <a:chExt cx="2825944" cy="2897115"/>
          </a:xfrm>
        </p:grpSpPr>
        <p:cxnSp>
          <p:nvCxnSpPr>
            <p:cNvPr id="4202" name="Google Shape;4202;p17"/>
            <p:cNvCxnSpPr/>
            <p:nvPr/>
          </p:nvCxnSpPr>
          <p:spPr>
            <a:xfrm rot="10800000">
              <a:off x="8656051" y="3612393"/>
              <a:ext cx="1526652" cy="2203929"/>
            </a:xfrm>
            <a:prstGeom prst="straightConnector1">
              <a:avLst/>
            </a:prstGeom>
            <a:noFill/>
            <a:ln w="25400" cap="flat" cmpd="sng">
              <a:solidFill>
                <a:srgbClr val="FF7200"/>
              </a:solidFill>
              <a:prstDash val="solid"/>
              <a:round/>
              <a:headEnd type="none" w="sm" len="sm"/>
              <a:tailEnd type="stealth" w="lg" len="lg"/>
            </a:ln>
          </p:spPr>
        </p:cxnSp>
        <p:cxnSp>
          <p:nvCxnSpPr>
            <p:cNvPr id="4203" name="Google Shape;4203;p17"/>
            <p:cNvCxnSpPr/>
            <p:nvPr/>
          </p:nvCxnSpPr>
          <p:spPr>
            <a:xfrm rot="10800000">
              <a:off x="8656052" y="4821207"/>
              <a:ext cx="1411515" cy="1001773"/>
            </a:xfrm>
            <a:prstGeom prst="straightConnector1">
              <a:avLst/>
            </a:prstGeom>
            <a:noFill/>
            <a:ln w="25400" cap="flat" cmpd="sng">
              <a:solidFill>
                <a:srgbClr val="FF7200"/>
              </a:solidFill>
              <a:prstDash val="solid"/>
              <a:round/>
              <a:headEnd type="none" w="sm" len="sm"/>
              <a:tailEnd type="stealth" w="lg" len="lg"/>
            </a:ln>
          </p:spPr>
        </p:cxnSp>
        <p:sp>
          <p:nvSpPr>
            <p:cNvPr id="4204" name="Google Shape;4204;p17"/>
            <p:cNvSpPr txBox="1"/>
            <p:nvPr/>
          </p:nvSpPr>
          <p:spPr>
            <a:xfrm>
              <a:off x="9123461" y="5863690"/>
              <a:ext cx="2358534" cy="6458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899" b="1" kern="0">
                  <a:solidFill>
                    <a:srgbClr val="95A51E"/>
                  </a:solidFill>
                  <a:latin typeface="Verdana"/>
                  <a:ea typeface="Verdana"/>
                  <a:cs typeface="Verdana"/>
                  <a:sym typeface="Verdana"/>
                </a:rPr>
                <a:t>Attacks from Internet and other Networks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algn="ctr">
                <a:buClr>
                  <a:srgbClr val="000000"/>
                </a:buClr>
              </a:pPr>
              <a:r>
                <a:rPr lang="en-US" sz="899" b="1" kern="0">
                  <a:solidFill>
                    <a:srgbClr val="045B87"/>
                  </a:solidFill>
                  <a:latin typeface="Verdana"/>
                  <a:ea typeface="Verdana"/>
                  <a:cs typeface="Verdana"/>
                  <a:sym typeface="Verdana"/>
                </a:rPr>
                <a:t>Compromise of Network Elements </a:t>
              </a:r>
              <a:endParaRPr sz="899" b="1" kern="0">
                <a:solidFill>
                  <a:srgbClr val="045B87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4205" name="Google Shape;4205;p17"/>
          <p:cNvGrpSpPr/>
          <p:nvPr/>
        </p:nvGrpSpPr>
        <p:grpSpPr>
          <a:xfrm>
            <a:off x="8339791" y="887299"/>
            <a:ext cx="4213844" cy="3667473"/>
            <a:chOff x="8333441" y="887298"/>
            <a:chExt cx="4213844" cy="3667473"/>
          </a:xfrm>
        </p:grpSpPr>
        <p:grpSp>
          <p:nvGrpSpPr>
            <p:cNvPr id="4206" name="Google Shape;4206;p17"/>
            <p:cNvGrpSpPr/>
            <p:nvPr/>
          </p:nvGrpSpPr>
          <p:grpSpPr>
            <a:xfrm>
              <a:off x="8333441" y="887298"/>
              <a:ext cx="4213844" cy="1984302"/>
              <a:chOff x="8333441" y="887298"/>
              <a:chExt cx="4213844" cy="1984302"/>
            </a:xfrm>
          </p:grpSpPr>
          <p:sp>
            <p:nvSpPr>
              <p:cNvPr id="4207" name="Google Shape;4207;p17"/>
              <p:cNvSpPr txBox="1"/>
              <p:nvPr/>
            </p:nvSpPr>
            <p:spPr>
              <a:xfrm>
                <a:off x="10188751" y="887298"/>
                <a:ext cx="2358534" cy="6458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en-US" sz="899" b="1" kern="0">
                    <a:solidFill>
                      <a:srgbClr val="95A51E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Attacks from </a:t>
                </a: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algn="ctr">
                  <a:buClr>
                    <a:srgbClr val="000000"/>
                  </a:buClr>
                </a:pPr>
                <a:r>
                  <a:rPr lang="en-US" sz="899" b="1" kern="0">
                    <a:solidFill>
                      <a:srgbClr val="95A51E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Roaming Network</a:t>
                </a: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algn="ctr">
                  <a:buClr>
                    <a:srgbClr val="000000"/>
                  </a:buClr>
                </a:pPr>
                <a:r>
                  <a:rPr lang="en-US" sz="899" b="1" kern="0">
                    <a:solidFill>
                      <a:srgbClr val="045B87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Theft of Service</a:t>
                </a: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algn="ctr">
                  <a:buClr>
                    <a:srgbClr val="000000"/>
                  </a:buClr>
                </a:pPr>
                <a:r>
                  <a:rPr lang="en-US" sz="899" b="1" kern="0">
                    <a:solidFill>
                      <a:srgbClr val="045B87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Eavesdropping</a:t>
                </a:r>
                <a:endParaRPr sz="899" b="1" kern="0">
                  <a:solidFill>
                    <a:srgbClr val="045B87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cxnSp>
            <p:nvCxnSpPr>
              <p:cNvPr id="4208" name="Google Shape;4208;p17"/>
              <p:cNvCxnSpPr/>
              <p:nvPr/>
            </p:nvCxnSpPr>
            <p:spPr>
              <a:xfrm flipH="1">
                <a:off x="8333441" y="1522681"/>
                <a:ext cx="2779419" cy="1348919"/>
              </a:xfrm>
              <a:prstGeom prst="straightConnector1">
                <a:avLst/>
              </a:prstGeom>
              <a:noFill/>
              <a:ln w="25400" cap="flat" cmpd="sng">
                <a:solidFill>
                  <a:srgbClr val="FF7200"/>
                </a:solidFill>
                <a:prstDash val="solid"/>
                <a:round/>
                <a:headEnd type="none" w="sm" len="sm"/>
                <a:tailEnd type="stealth" w="lg" len="lg"/>
              </a:ln>
            </p:spPr>
          </p:cxnSp>
        </p:grpSp>
        <p:cxnSp>
          <p:nvCxnSpPr>
            <p:cNvPr id="4209" name="Google Shape;4209;p17"/>
            <p:cNvCxnSpPr/>
            <p:nvPr/>
          </p:nvCxnSpPr>
          <p:spPr>
            <a:xfrm flipH="1">
              <a:off x="8594448" y="1536346"/>
              <a:ext cx="2995912" cy="3018425"/>
            </a:xfrm>
            <a:prstGeom prst="straightConnector1">
              <a:avLst/>
            </a:prstGeom>
            <a:noFill/>
            <a:ln w="25400" cap="flat" cmpd="sng">
              <a:solidFill>
                <a:srgbClr val="FF7200"/>
              </a:solidFill>
              <a:prstDash val="solid"/>
              <a:round/>
              <a:headEnd type="none" w="sm" len="sm"/>
              <a:tailEnd type="stealth" w="lg" len="lg"/>
            </a:ln>
          </p:spPr>
        </p:cxnSp>
      </p:grpSp>
      <p:grpSp>
        <p:nvGrpSpPr>
          <p:cNvPr id="4210" name="Google Shape;4210;p17"/>
          <p:cNvGrpSpPr/>
          <p:nvPr/>
        </p:nvGrpSpPr>
        <p:grpSpPr>
          <a:xfrm>
            <a:off x="1569679" y="1727263"/>
            <a:ext cx="2556974" cy="4257740"/>
            <a:chOff x="1563329" y="1727263"/>
            <a:chExt cx="2556974" cy="4257740"/>
          </a:xfrm>
        </p:grpSpPr>
        <p:cxnSp>
          <p:nvCxnSpPr>
            <p:cNvPr id="4211" name="Google Shape;4211;p17"/>
            <p:cNvCxnSpPr/>
            <p:nvPr/>
          </p:nvCxnSpPr>
          <p:spPr>
            <a:xfrm rot="10800000">
              <a:off x="1563329" y="1727263"/>
              <a:ext cx="1635124" cy="3686810"/>
            </a:xfrm>
            <a:prstGeom prst="straightConnector1">
              <a:avLst/>
            </a:prstGeom>
            <a:noFill/>
            <a:ln w="25400" cap="flat" cmpd="sng">
              <a:solidFill>
                <a:srgbClr val="FF7200"/>
              </a:solidFill>
              <a:prstDash val="solid"/>
              <a:round/>
              <a:headEnd type="none" w="sm" len="sm"/>
              <a:tailEnd type="stealth" w="lg" len="lg"/>
            </a:ln>
          </p:spPr>
        </p:cxnSp>
        <p:sp>
          <p:nvSpPr>
            <p:cNvPr id="4212" name="Google Shape;4212;p17"/>
            <p:cNvSpPr txBox="1"/>
            <p:nvPr/>
          </p:nvSpPr>
          <p:spPr>
            <a:xfrm>
              <a:off x="2488635" y="5477556"/>
              <a:ext cx="1631668" cy="5074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899" b="1" kern="0">
                  <a:solidFill>
                    <a:srgbClr val="95A51E"/>
                  </a:solidFill>
                  <a:latin typeface="Verdana"/>
                  <a:ea typeface="Verdana"/>
                  <a:cs typeface="Verdana"/>
                  <a:sym typeface="Verdana"/>
                </a:rPr>
                <a:t>Attacks on the Radio interface 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algn="ctr">
                <a:buClr>
                  <a:srgbClr val="000000"/>
                </a:buClr>
              </a:pPr>
              <a:r>
                <a:rPr lang="en-US" sz="899" b="1" kern="0">
                  <a:solidFill>
                    <a:srgbClr val="045B87"/>
                  </a:solidFill>
                  <a:latin typeface="Verdana"/>
                  <a:ea typeface="Verdana"/>
                  <a:cs typeface="Verdana"/>
                  <a:sym typeface="Verdana"/>
                </a:rPr>
                <a:t>DOS by jamming</a:t>
              </a:r>
              <a:endParaRPr sz="899" b="1" kern="0">
                <a:solidFill>
                  <a:srgbClr val="045B87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7" name="Google Shape;4217;p18"/>
          <p:cNvSpPr>
            <a:spLocks noGrp="1"/>
          </p:cNvSpPr>
          <p:nvPr>
            <p:ph type="body" idx="1"/>
          </p:nvPr>
        </p:nvSpPr>
        <p:spPr>
          <a:xfrm>
            <a:off x="482107" y="1286002"/>
            <a:ext cx="11226813" cy="4652837"/>
          </a:xfrm>
          <a:prstGeom prst="roundRect">
            <a:avLst>
              <a:gd name="adj" fmla="val 2400"/>
            </a:avLst>
          </a:prstGeom>
          <a:solidFill>
            <a:srgbClr val="FFFFFF"/>
          </a:solidFill>
          <a:ln w="9525" cap="flat" cmpd="sng">
            <a:solidFill>
              <a:srgbClr val="F2F2F2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182875" bIns="18287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4218" name="Google Shape;4218;p18"/>
          <p:cNvSpPr txBox="1">
            <a:spLocks noGrp="1"/>
          </p:cNvSpPr>
          <p:nvPr>
            <p:ph type="title"/>
          </p:nvPr>
        </p:nvSpPr>
        <p:spPr>
          <a:xfrm>
            <a:off x="6351" y="3572"/>
            <a:ext cx="10650011" cy="767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r>
              <a:rPr lang="en-US"/>
              <a:t>Mobile Network Security – 5G Core</a:t>
            </a:r>
            <a:br>
              <a:rPr lang="en-US"/>
            </a:br>
            <a:r>
              <a:rPr lang="en-US"/>
              <a:t>Threat Categories</a:t>
            </a:r>
            <a:endParaRPr/>
          </a:p>
        </p:txBody>
      </p:sp>
      <p:sp>
        <p:nvSpPr>
          <p:cNvPr id="4219" name="Google Shape;4219;p18"/>
          <p:cNvSpPr txBox="1">
            <a:spLocks noGrp="1"/>
          </p:cNvSpPr>
          <p:nvPr>
            <p:ph type="sldNum" idx="12"/>
          </p:nvPr>
        </p:nvSpPr>
        <p:spPr>
          <a:xfrm>
            <a:off x="441929" y="6302344"/>
            <a:ext cx="448266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666666"/>
              </a:buClr>
              <a:buSzPts val="800"/>
            </a:pPr>
            <a:fld id="{00000000-1234-1234-1234-123412341234}" type="slidenum">
              <a:rPr lang="en-US" kern="0"/>
              <a:pPr>
                <a:buClr>
                  <a:srgbClr val="666666"/>
                </a:buClr>
                <a:buSzPts val="800"/>
              </a:pPr>
              <a:t>3</a:t>
            </a:fld>
            <a:endParaRPr kern="0"/>
          </a:p>
        </p:txBody>
      </p:sp>
      <p:graphicFrame>
        <p:nvGraphicFramePr>
          <p:cNvPr id="4220" name="Google Shape;4220;p18"/>
          <p:cNvGraphicFramePr/>
          <p:nvPr/>
        </p:nvGraphicFramePr>
        <p:xfrm>
          <a:off x="439469" y="79363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8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51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7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solidFill>
                          <a:srgbClr val="00B050"/>
                        </a:solidFill>
                      </a:endParaRPr>
                    </a:p>
                  </a:txBody>
                  <a:tcPr marL="121675" marR="121675" marT="45675" marB="456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Category</a:t>
                      </a:r>
                      <a:endParaRPr sz="1100">
                        <a:solidFill>
                          <a:srgbClr val="00B050"/>
                        </a:solidFill>
                      </a:endParaRPr>
                    </a:p>
                  </a:txBody>
                  <a:tcPr marL="121675" marR="121675" marT="45675" marB="456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Threat</a:t>
                      </a:r>
                      <a:endParaRPr sz="1100">
                        <a:solidFill>
                          <a:srgbClr val="00B050"/>
                        </a:solidFill>
                      </a:endParaRPr>
                    </a:p>
                  </a:txBody>
                  <a:tcPr marL="121675" marR="121675" marT="45675" marB="456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Description</a:t>
                      </a:r>
                      <a:endParaRPr sz="1100">
                        <a:solidFill>
                          <a:srgbClr val="00B050"/>
                        </a:solidFill>
                      </a:endParaRPr>
                    </a:p>
                  </a:txBody>
                  <a:tcPr marL="121675" marR="121675" marT="45675" marB="456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T1</a:t>
                      </a:r>
                      <a:endParaRPr sz="1100" b="1">
                        <a:solidFill>
                          <a:srgbClr val="00B050"/>
                        </a:solidFill>
                      </a:endParaRPr>
                    </a:p>
                  </a:txBody>
                  <a:tcPr marL="121675" marR="121675" marT="45675" marB="45675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Loss of Availability</a:t>
                      </a:r>
                      <a:endParaRPr sz="1400">
                        <a:solidFill>
                          <a:srgbClr val="00B050"/>
                        </a:solidFill>
                      </a:endParaRPr>
                    </a:p>
                  </a:txBody>
                  <a:tcPr marL="121675" marR="121675" marT="45675" marB="456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Flooding an interface</a:t>
                      </a:r>
                      <a:endParaRPr sz="1400" b="0">
                        <a:solidFill>
                          <a:srgbClr val="00B050"/>
                        </a:solidFill>
                      </a:endParaRPr>
                    </a:p>
                  </a:txBody>
                  <a:tcPr marL="121675" marR="121675" marT="45675" marB="456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Attackers flood an interface resulting in DoS condition (e.g. multiple authentication failure on N1, N2 interface)</a:t>
                      </a:r>
                      <a:endParaRPr sz="1400">
                        <a:solidFill>
                          <a:srgbClr val="00B050"/>
                        </a:solidFill>
                      </a:endParaRPr>
                    </a:p>
                  </a:txBody>
                  <a:tcPr marL="121675" marR="121675" marT="45675" marB="456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T2</a:t>
                      </a:r>
                      <a:endParaRPr sz="1100" b="1">
                        <a:solidFill>
                          <a:srgbClr val="00B050"/>
                        </a:solidFill>
                      </a:endParaRPr>
                    </a:p>
                  </a:txBody>
                  <a:tcPr marL="121675" marR="121675" marT="45675" marB="4567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Crashing a network element</a:t>
                      </a:r>
                      <a:endParaRPr sz="1400" b="0">
                        <a:solidFill>
                          <a:srgbClr val="00B050"/>
                        </a:solidFill>
                      </a:endParaRPr>
                    </a:p>
                  </a:txBody>
                  <a:tcPr marL="121675" marR="121675" marT="45675" marB="456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Attackers crash a network element by sending malformed packets</a:t>
                      </a:r>
                      <a:endParaRPr sz="1400">
                        <a:solidFill>
                          <a:srgbClr val="00B050"/>
                        </a:solidFill>
                      </a:endParaRPr>
                    </a:p>
                  </a:txBody>
                  <a:tcPr marL="121675" marR="121675" marT="45675" marB="456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T3</a:t>
                      </a:r>
                      <a:endParaRPr sz="1100" b="1">
                        <a:solidFill>
                          <a:srgbClr val="00B050"/>
                        </a:solidFill>
                      </a:endParaRPr>
                    </a:p>
                  </a:txBody>
                  <a:tcPr marL="121675" marR="121675" marT="45675" marB="45675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Loss of Confidentiality</a:t>
                      </a:r>
                      <a:endParaRPr sz="1400">
                        <a:solidFill>
                          <a:srgbClr val="00B050"/>
                        </a:solidFill>
                      </a:endParaRPr>
                    </a:p>
                  </a:txBody>
                  <a:tcPr marL="121675" marR="121675" marT="45675" marB="456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Eavesdropping</a:t>
                      </a:r>
                      <a:endParaRPr sz="1400" b="0">
                        <a:solidFill>
                          <a:srgbClr val="00B050"/>
                        </a:solidFill>
                      </a:endParaRPr>
                    </a:p>
                  </a:txBody>
                  <a:tcPr marL="121675" marR="121675" marT="45675" marB="456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Attackers eavesdrop on sensitive data on control and bearer plane</a:t>
                      </a:r>
                      <a:endParaRPr sz="1400">
                        <a:solidFill>
                          <a:srgbClr val="00B050"/>
                        </a:solidFill>
                      </a:endParaRPr>
                    </a:p>
                  </a:txBody>
                  <a:tcPr marL="121675" marR="121675" marT="45675" marB="456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T4 </a:t>
                      </a:r>
                      <a:endParaRPr sz="1100" b="1">
                        <a:solidFill>
                          <a:srgbClr val="00B050"/>
                        </a:solidFill>
                      </a:endParaRPr>
                    </a:p>
                  </a:txBody>
                  <a:tcPr marL="121675" marR="121675" marT="45675" marB="4567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Data leakage </a:t>
                      </a:r>
                      <a:endParaRPr sz="1400" b="0">
                        <a:solidFill>
                          <a:srgbClr val="00B050"/>
                        </a:solidFill>
                      </a:endParaRPr>
                    </a:p>
                  </a:txBody>
                  <a:tcPr marL="121675" marR="121675" marT="45675" marB="456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/>
                        <a:t>Unauthorized access to sensitive data on the server (UDR, UDSF) profile, etc.)</a:t>
                      </a:r>
                      <a:endParaRPr sz="1400" b="0">
                        <a:solidFill>
                          <a:srgbClr val="00B050"/>
                        </a:solidFill>
                      </a:endParaRPr>
                    </a:p>
                  </a:txBody>
                  <a:tcPr marL="121675" marR="121675" marT="45675" marB="456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T5</a:t>
                      </a:r>
                      <a:endParaRPr sz="1100" b="1">
                        <a:solidFill>
                          <a:srgbClr val="00B050"/>
                        </a:solidFill>
                      </a:endParaRPr>
                    </a:p>
                  </a:txBody>
                  <a:tcPr marL="121675" marR="121675" marT="45675" marB="45675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Loss of Integrity</a:t>
                      </a:r>
                      <a:endParaRPr sz="1400">
                        <a:solidFill>
                          <a:srgbClr val="00B050"/>
                        </a:solidFill>
                      </a:endParaRPr>
                    </a:p>
                  </a:txBody>
                  <a:tcPr marL="121675" marR="121675" marT="45675" marB="456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Traffic modification</a:t>
                      </a:r>
                      <a:endParaRPr sz="1400">
                        <a:solidFill>
                          <a:srgbClr val="00B050"/>
                        </a:solidFill>
                      </a:endParaRPr>
                    </a:p>
                  </a:txBody>
                  <a:tcPr marL="121675" marR="121675" marT="45675" marB="456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Attackers modify information during transit in user plane N3 (SIP header modification, RTP spoofing)</a:t>
                      </a:r>
                      <a:endParaRPr sz="1400">
                        <a:solidFill>
                          <a:srgbClr val="00B050"/>
                        </a:solidFill>
                      </a:endParaRPr>
                    </a:p>
                  </a:txBody>
                  <a:tcPr marL="121675" marR="121675" marT="45675" marB="456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T6</a:t>
                      </a:r>
                      <a:endParaRPr sz="1100" b="1">
                        <a:solidFill>
                          <a:srgbClr val="00B050"/>
                        </a:solidFill>
                      </a:endParaRPr>
                    </a:p>
                  </a:txBody>
                  <a:tcPr marL="121675" marR="121675" marT="45675" marB="4567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Data modification</a:t>
                      </a:r>
                      <a:endParaRPr sz="1400">
                        <a:solidFill>
                          <a:srgbClr val="00B050"/>
                        </a:solidFill>
                      </a:endParaRPr>
                    </a:p>
                  </a:txBody>
                  <a:tcPr marL="121675" marR="121675" marT="45675" marB="456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Attackers modify data on network element (change the NE configurations through Admin interface)</a:t>
                      </a:r>
                      <a:endParaRPr sz="1400">
                        <a:solidFill>
                          <a:srgbClr val="00B050"/>
                        </a:solidFill>
                      </a:endParaRPr>
                    </a:p>
                  </a:txBody>
                  <a:tcPr marL="121675" marR="121675" marT="45675" marB="456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T7</a:t>
                      </a:r>
                      <a:endParaRPr sz="1100" b="1">
                        <a:solidFill>
                          <a:srgbClr val="00B050"/>
                        </a:solidFill>
                      </a:endParaRPr>
                    </a:p>
                  </a:txBody>
                  <a:tcPr marL="121675" marR="121675" marT="45675" marB="45675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Loss of Control</a:t>
                      </a:r>
                      <a:endParaRPr sz="1400">
                        <a:solidFill>
                          <a:srgbClr val="00B050"/>
                        </a:solidFill>
                      </a:endParaRPr>
                    </a:p>
                  </a:txBody>
                  <a:tcPr marL="121675" marR="121675" marT="45675" marB="456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Control the network</a:t>
                      </a:r>
                      <a:endParaRPr sz="1400">
                        <a:solidFill>
                          <a:srgbClr val="00B050"/>
                        </a:solidFill>
                      </a:endParaRPr>
                    </a:p>
                  </a:txBody>
                  <a:tcPr marL="121675" marR="121675" marT="45675" marB="456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Attackers control the network via protocol or implementation flaw</a:t>
                      </a:r>
                      <a:endParaRPr sz="1400">
                        <a:solidFill>
                          <a:srgbClr val="00B050"/>
                        </a:solidFill>
                      </a:endParaRPr>
                    </a:p>
                  </a:txBody>
                  <a:tcPr marL="121675" marR="121675" marT="45675" marB="456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5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T8</a:t>
                      </a:r>
                      <a:endParaRPr sz="1100" b="1">
                        <a:solidFill>
                          <a:srgbClr val="00B050"/>
                        </a:solidFill>
                      </a:endParaRPr>
                    </a:p>
                  </a:txBody>
                  <a:tcPr marL="121675" marR="121675" marT="45675" marB="45675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Compromise of network element</a:t>
                      </a:r>
                      <a:endParaRPr sz="1400">
                        <a:solidFill>
                          <a:srgbClr val="00B050"/>
                        </a:solidFill>
                      </a:endParaRPr>
                    </a:p>
                  </a:txBody>
                  <a:tcPr marL="121675" marR="121675" marT="45675" marB="456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Attackers compromise of network element via management interface</a:t>
                      </a:r>
                      <a:endParaRPr sz="1400">
                        <a:solidFill>
                          <a:srgbClr val="00B050"/>
                        </a:solidFill>
                      </a:endParaRPr>
                    </a:p>
                  </a:txBody>
                  <a:tcPr marL="121675" marR="121675" marT="45675" marB="4567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5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T9</a:t>
                      </a:r>
                      <a:endParaRPr sz="1100" b="1">
                        <a:solidFill>
                          <a:srgbClr val="00B050"/>
                        </a:solidFill>
                      </a:endParaRPr>
                    </a:p>
                  </a:txBody>
                  <a:tcPr marL="121675" marR="121675" marT="45675" marB="456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Malicious Insider</a:t>
                      </a:r>
                      <a:endParaRPr sz="1400">
                        <a:solidFill>
                          <a:srgbClr val="00B050"/>
                        </a:solidFill>
                      </a:endParaRPr>
                    </a:p>
                  </a:txBody>
                  <a:tcPr marL="121675" marR="121675" marT="45675" marB="456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Insider attacks</a:t>
                      </a:r>
                      <a:endParaRPr sz="1400">
                        <a:solidFill>
                          <a:srgbClr val="00B050"/>
                        </a:solidFill>
                      </a:endParaRPr>
                    </a:p>
                  </a:txBody>
                  <a:tcPr marL="121675" marR="121675" marT="45675" marB="456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Insiders make data modification on network elements, make unauthorized changes to NE configuration, etc.</a:t>
                      </a:r>
                      <a:endParaRPr sz="1400">
                        <a:solidFill>
                          <a:srgbClr val="00B050"/>
                        </a:solidFill>
                      </a:endParaRPr>
                    </a:p>
                  </a:txBody>
                  <a:tcPr marL="121675" marR="121675" marT="45675" marB="4567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5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T10</a:t>
                      </a:r>
                      <a:endParaRPr sz="1100" b="1">
                        <a:solidFill>
                          <a:srgbClr val="00B050"/>
                        </a:solidFill>
                      </a:endParaRPr>
                    </a:p>
                  </a:txBody>
                  <a:tcPr marL="121675" marR="121675" marT="45675" marB="456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Theft of Service</a:t>
                      </a:r>
                      <a:endParaRPr sz="1400">
                        <a:solidFill>
                          <a:srgbClr val="00B050"/>
                        </a:solidFill>
                      </a:endParaRPr>
                    </a:p>
                  </a:txBody>
                  <a:tcPr marL="121675" marR="121675" marT="45675" marB="456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Service free of charge</a:t>
                      </a:r>
                      <a:endParaRPr sz="1400">
                        <a:solidFill>
                          <a:srgbClr val="00B050"/>
                        </a:solidFill>
                      </a:endParaRPr>
                    </a:p>
                  </a:txBody>
                  <a:tcPr marL="121675" marR="121675" marT="45675" marB="456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Attackers exploits a flaw to use services without being charged</a:t>
                      </a:r>
                      <a:endParaRPr sz="1400">
                        <a:solidFill>
                          <a:srgbClr val="00B050"/>
                        </a:solidFill>
                      </a:endParaRPr>
                    </a:p>
                  </a:txBody>
                  <a:tcPr marL="121675" marR="121675" marT="45675" marB="4567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5" name="Google Shape;4225;p19"/>
          <p:cNvSpPr txBox="1">
            <a:spLocks noGrp="1"/>
          </p:cNvSpPr>
          <p:nvPr>
            <p:ph type="sldNum" idx="4294967295"/>
          </p:nvPr>
        </p:nvSpPr>
        <p:spPr>
          <a:xfrm>
            <a:off x="12696" y="6299383"/>
            <a:ext cx="448795" cy="32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-US" kern="0">
                <a:solidFill>
                  <a:srgbClr val="888888"/>
                </a:solidFill>
              </a:rPr>
              <a:pPr>
                <a:buClr>
                  <a:srgbClr val="000000"/>
                </a:buClr>
              </a:pPr>
              <a:t>4</a:t>
            </a:fld>
            <a:endParaRPr kern="0">
              <a:solidFill>
                <a:srgbClr val="888888"/>
              </a:solidFill>
            </a:endParaRPr>
          </a:p>
        </p:txBody>
      </p:sp>
      <p:grpSp>
        <p:nvGrpSpPr>
          <p:cNvPr id="4226" name="Google Shape;4226;p19"/>
          <p:cNvGrpSpPr/>
          <p:nvPr/>
        </p:nvGrpSpPr>
        <p:grpSpPr>
          <a:xfrm>
            <a:off x="942896" y="791282"/>
            <a:ext cx="9806462" cy="5586105"/>
            <a:chOff x="937522" y="788530"/>
            <a:chExt cx="9816689" cy="5591930"/>
          </a:xfrm>
        </p:grpSpPr>
        <p:sp>
          <p:nvSpPr>
            <p:cNvPr id="4227" name="Google Shape;4227;p19"/>
            <p:cNvSpPr/>
            <p:nvPr/>
          </p:nvSpPr>
          <p:spPr>
            <a:xfrm>
              <a:off x="2556471" y="1435610"/>
              <a:ext cx="5920388" cy="4204712"/>
            </a:xfrm>
            <a:prstGeom prst="cloud">
              <a:avLst/>
            </a:prstGeom>
            <a:solidFill>
              <a:srgbClr val="80D1FB">
                <a:alpha val="3764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099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8" name="Google Shape;4228;p19"/>
            <p:cNvSpPr txBox="1"/>
            <p:nvPr/>
          </p:nvSpPr>
          <p:spPr>
            <a:xfrm>
              <a:off x="6590730" y="5347173"/>
              <a:ext cx="305142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b="1" kern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Optimization / Orchestration Security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19"/>
            <p:cNvSpPr txBox="1"/>
            <p:nvPr/>
          </p:nvSpPr>
          <p:spPr>
            <a:xfrm>
              <a:off x="8164516" y="4079333"/>
              <a:ext cx="2589695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b="1" kern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Virtualization / Softwarization Security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19"/>
            <p:cNvSpPr txBox="1"/>
            <p:nvPr/>
          </p:nvSpPr>
          <p:spPr>
            <a:xfrm>
              <a:off x="1473939" y="1904744"/>
              <a:ext cx="21678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b="1" kern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Edge Security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19"/>
            <p:cNvSpPr txBox="1"/>
            <p:nvPr/>
          </p:nvSpPr>
          <p:spPr>
            <a:xfrm>
              <a:off x="5718177" y="788530"/>
              <a:ext cx="201044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b="1" kern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SDN Security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19"/>
            <p:cNvSpPr txBox="1"/>
            <p:nvPr/>
          </p:nvSpPr>
          <p:spPr>
            <a:xfrm>
              <a:off x="937522" y="4799624"/>
              <a:ext cx="310214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b="1" kern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Predictive Security / Monitoring and Analytics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19"/>
            <p:cNvSpPr txBox="1"/>
            <p:nvPr/>
          </p:nvSpPr>
          <p:spPr>
            <a:xfrm>
              <a:off x="2935638" y="1090147"/>
              <a:ext cx="216789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b="1" kern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Cloud RAN Security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234" name="Google Shape;4234;p19"/>
            <p:cNvGrpSpPr/>
            <p:nvPr/>
          </p:nvGrpSpPr>
          <p:grpSpPr>
            <a:xfrm>
              <a:off x="3258094" y="1924654"/>
              <a:ext cx="4867666" cy="2946322"/>
              <a:chOff x="30749" y="17977"/>
              <a:chExt cx="11929121" cy="6880310"/>
            </a:xfrm>
          </p:grpSpPr>
          <p:pic>
            <p:nvPicPr>
              <p:cNvPr id="4235" name="Google Shape;4235;p19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7196" y="972345"/>
                <a:ext cx="1417180" cy="498071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236" name="Google Shape;4236;p19"/>
              <p:cNvSpPr/>
              <p:nvPr/>
            </p:nvSpPr>
            <p:spPr>
              <a:xfrm>
                <a:off x="1678206" y="869237"/>
                <a:ext cx="9950659" cy="6016947"/>
              </a:xfrm>
              <a:prstGeom prst="cloud">
                <a:avLst/>
              </a:prstGeom>
              <a:solidFill>
                <a:srgbClr val="FFF0CE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  <p:txBody>
              <a:bodyPr spcFirstLastPara="1" wrap="square" lIns="79725" tIns="39850" rIns="79725" bIns="39850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009FDB"/>
                  </a:buClr>
                  <a:buSzPts val="1399"/>
                </a:pPr>
                <a:r>
                  <a:rPr lang="en-US" sz="1399" b="1" kern="0">
                    <a:solidFill>
                      <a:srgbClr val="009FDB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5G Core</a:t>
                </a: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37" name="Google Shape;4237;p19"/>
              <p:cNvSpPr/>
              <p:nvPr/>
            </p:nvSpPr>
            <p:spPr>
              <a:xfrm>
                <a:off x="2158862" y="1447291"/>
                <a:ext cx="2292445" cy="1456946"/>
              </a:xfrm>
              <a:prstGeom prst="cloud">
                <a:avLst/>
              </a:prstGeom>
              <a:solidFill>
                <a:srgbClr val="F2F7D4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  <p:txBody>
              <a:bodyPr spcFirstLastPara="1" wrap="square" lIns="79725" tIns="39850" rIns="79725" bIns="39850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009FDB"/>
                  </a:buClr>
                  <a:buSzPts val="899"/>
                </a:pPr>
                <a:r>
                  <a:rPr lang="en-US" sz="899" b="1" kern="0">
                    <a:solidFill>
                      <a:srgbClr val="009FDB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Edge</a:t>
                </a: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buClr>
                    <a:srgbClr val="009FDB"/>
                  </a:buClr>
                  <a:buSzPts val="899"/>
                </a:pPr>
                <a:r>
                  <a:rPr lang="en-US" sz="899" b="1" kern="0">
                    <a:solidFill>
                      <a:srgbClr val="009FDB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Cloud</a:t>
                </a: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38" name="Google Shape;4238;p19"/>
              <p:cNvSpPr/>
              <p:nvPr/>
            </p:nvSpPr>
            <p:spPr>
              <a:xfrm>
                <a:off x="4836125" y="1141208"/>
                <a:ext cx="2292445" cy="1456946"/>
              </a:xfrm>
              <a:prstGeom prst="cloud">
                <a:avLst/>
              </a:prstGeom>
              <a:solidFill>
                <a:srgbClr val="D8FBBF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  <p:txBody>
              <a:bodyPr spcFirstLastPara="1" wrap="square" lIns="79725" tIns="39850" rIns="79725" bIns="39850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009FDB"/>
                  </a:buClr>
                  <a:buSzPts val="899"/>
                </a:pPr>
                <a:r>
                  <a:rPr lang="en-US" sz="899" b="1" kern="0">
                    <a:solidFill>
                      <a:srgbClr val="009FDB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Network </a:t>
                </a: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algn="ctr">
                  <a:lnSpc>
                    <a:spcPct val="90000"/>
                  </a:lnSpc>
                  <a:spcBef>
                    <a:spcPts val="600"/>
                  </a:spcBef>
                  <a:buClr>
                    <a:srgbClr val="009FDB"/>
                  </a:buClr>
                  <a:buSzPts val="899"/>
                </a:pPr>
                <a:r>
                  <a:rPr lang="en-US" sz="899" b="1" kern="0">
                    <a:solidFill>
                      <a:srgbClr val="009FDB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Slice 1</a:t>
                </a: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pic>
            <p:nvPicPr>
              <p:cNvPr id="4239" name="Google Shape;4239;p19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387254" y="1237186"/>
                <a:ext cx="384786" cy="102609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40" name="Google Shape;4240;p19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687101" y="5506461"/>
                <a:ext cx="419642" cy="11190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41" name="Google Shape;4241;p19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1270317" y="3507141"/>
                <a:ext cx="407889" cy="108770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42" name="Google Shape;4242;p19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1768811" y="3394738"/>
                <a:ext cx="2406247" cy="156558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43" name="Google Shape;4243;p19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2277134" y="5332703"/>
                <a:ext cx="2406247" cy="156558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244" name="Google Shape;4244;p19"/>
              <p:cNvSpPr/>
              <p:nvPr/>
            </p:nvSpPr>
            <p:spPr>
              <a:xfrm>
                <a:off x="5037964" y="4918088"/>
                <a:ext cx="2292445" cy="1456946"/>
              </a:xfrm>
              <a:prstGeom prst="cloud">
                <a:avLst/>
              </a:prstGeom>
              <a:solidFill>
                <a:srgbClr val="D8FBBF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  <p:txBody>
              <a:bodyPr spcFirstLastPara="1" wrap="square" lIns="79725" tIns="39850" rIns="79725" bIns="39850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009FDB"/>
                  </a:buClr>
                  <a:buSzPts val="899"/>
                </a:pPr>
                <a:r>
                  <a:rPr lang="en-US" sz="899" b="1" kern="0">
                    <a:solidFill>
                      <a:srgbClr val="009FDB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Network Slice 2</a:t>
                </a: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45" name="Google Shape;4245;p19"/>
              <p:cNvSpPr txBox="1"/>
              <p:nvPr/>
            </p:nvSpPr>
            <p:spPr>
              <a:xfrm>
                <a:off x="6368972" y="1878910"/>
                <a:ext cx="913685" cy="9136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r>
                  <a:rPr lang="en-US" sz="599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Control Plane</a:t>
                </a: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4246" name="Google Shape;4246;p19"/>
              <p:cNvCxnSpPr/>
              <p:nvPr/>
            </p:nvCxnSpPr>
            <p:spPr>
              <a:xfrm rot="10800000" flipH="1">
                <a:off x="1611686" y="1927033"/>
                <a:ext cx="765308" cy="107031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47" name="Google Shape;4247;p19"/>
              <p:cNvCxnSpPr/>
              <p:nvPr/>
            </p:nvCxnSpPr>
            <p:spPr>
              <a:xfrm rot="10800000" flipH="1">
                <a:off x="1562419" y="4304496"/>
                <a:ext cx="398962" cy="33961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48" name="Google Shape;4248;p19"/>
              <p:cNvCxnSpPr/>
              <p:nvPr/>
            </p:nvCxnSpPr>
            <p:spPr>
              <a:xfrm>
                <a:off x="1198927" y="5805727"/>
                <a:ext cx="643631" cy="490947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249" name="Google Shape;4249;p19"/>
              <p:cNvCxnSpPr/>
              <p:nvPr/>
            </p:nvCxnSpPr>
            <p:spPr>
              <a:xfrm>
                <a:off x="1963540" y="6325813"/>
                <a:ext cx="605520" cy="23314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4250" name="Google Shape;4250;p19"/>
              <p:cNvSpPr/>
              <p:nvPr/>
            </p:nvSpPr>
            <p:spPr>
              <a:xfrm>
                <a:off x="9667425" y="2519867"/>
                <a:ext cx="2292445" cy="1456946"/>
              </a:xfrm>
              <a:prstGeom prst="cloud">
                <a:avLst/>
              </a:prstGeom>
              <a:solidFill>
                <a:srgbClr val="D8FBBF"/>
              </a:solidFill>
              <a:ln>
                <a:noFill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  <p:txBody>
              <a:bodyPr spcFirstLastPara="1" wrap="square" lIns="79725" tIns="39850" rIns="79725" bIns="39850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Clr>
                    <a:srgbClr val="009FDB"/>
                  </a:buClr>
                  <a:buSzPts val="899"/>
                </a:pPr>
                <a:r>
                  <a:rPr lang="en-US" sz="899" b="1" kern="0">
                    <a:solidFill>
                      <a:srgbClr val="009FDB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Network Slice 4</a:t>
                </a: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51" name="Google Shape;4251;p19"/>
              <p:cNvSpPr txBox="1"/>
              <p:nvPr/>
            </p:nvSpPr>
            <p:spPr>
              <a:xfrm>
                <a:off x="11023355" y="3914456"/>
                <a:ext cx="913685" cy="9136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r>
                  <a:rPr lang="en-US" sz="799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vIMS</a:t>
                </a:r>
                <a:endParaRPr sz="799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52" name="Google Shape;4252;p19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672317" y="3723238"/>
                <a:ext cx="792043" cy="606985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4253" name="Google Shape;4253;p19"/>
              <p:cNvCxnSpPr/>
              <p:nvPr/>
            </p:nvCxnSpPr>
            <p:spPr>
              <a:xfrm>
                <a:off x="1085260" y="1640811"/>
                <a:ext cx="508597" cy="34613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pic>
            <p:nvPicPr>
              <p:cNvPr id="4254" name="Google Shape;4254;p19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10473223" y="1926944"/>
                <a:ext cx="1309730" cy="90767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55" name="Google Shape;4255;p19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7218326" y="1215423"/>
                <a:ext cx="1169618" cy="9442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56" name="Google Shape;4256;p19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6348052" y="4272350"/>
                <a:ext cx="1346280" cy="98686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257" name="Google Shape;4257;p19"/>
              <p:cNvSpPr txBox="1"/>
              <p:nvPr/>
            </p:nvSpPr>
            <p:spPr>
              <a:xfrm>
                <a:off x="5809433" y="5906970"/>
                <a:ext cx="913685" cy="9136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r>
                  <a:rPr lang="en-US" sz="599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Data Plane</a:t>
                </a: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58" name="Google Shape;4258;p19"/>
              <p:cNvSpPr txBox="1"/>
              <p:nvPr/>
            </p:nvSpPr>
            <p:spPr>
              <a:xfrm>
                <a:off x="1016883" y="2358664"/>
                <a:ext cx="1544670" cy="5028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buClr>
                    <a:srgbClr val="000000"/>
                  </a:buClr>
                </a:pPr>
                <a:r>
                  <a:rPr lang="en-US" sz="799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Cloud RAN</a:t>
                </a: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pic>
            <p:nvPicPr>
              <p:cNvPr id="4259" name="Google Shape;4259;p19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7258925" y="2107970"/>
                <a:ext cx="2326247" cy="212270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4260" name="Google Shape;4260;p19"/>
              <p:cNvCxnSpPr/>
              <p:nvPr/>
            </p:nvCxnSpPr>
            <p:spPr>
              <a:xfrm>
                <a:off x="971166" y="1158246"/>
                <a:ext cx="2286000" cy="662629"/>
              </a:xfrm>
              <a:prstGeom prst="curvedConnector3">
                <a:avLst>
                  <a:gd name="adj1" fmla="val 50000"/>
                </a:avLst>
              </a:prstGeom>
              <a:noFill/>
              <a:ln w="38100" cap="flat" cmpd="sng">
                <a:solidFill>
                  <a:srgbClr val="000000"/>
                </a:solidFill>
                <a:prstDash val="dash"/>
                <a:round/>
                <a:headEnd type="triangle" w="med" len="med"/>
                <a:tailEnd type="triangle" w="med" len="med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</p:cxnSp>
          <p:cxnSp>
            <p:nvCxnSpPr>
              <p:cNvPr id="4261" name="Google Shape;4261;p19"/>
              <p:cNvCxnSpPr/>
              <p:nvPr/>
            </p:nvCxnSpPr>
            <p:spPr>
              <a:xfrm>
                <a:off x="890945" y="5521586"/>
                <a:ext cx="1831935" cy="878937"/>
              </a:xfrm>
              <a:prstGeom prst="curvedConnector3">
                <a:avLst>
                  <a:gd name="adj1" fmla="val 50000"/>
                </a:avLst>
              </a:prstGeom>
              <a:noFill/>
              <a:ln w="38100" cap="flat" cmpd="sng">
                <a:solidFill>
                  <a:srgbClr val="067AB4"/>
                </a:solidFill>
                <a:prstDash val="dash"/>
                <a:round/>
                <a:headEnd type="triangle" w="med" len="med"/>
                <a:tailEnd type="triangle" w="med" len="med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</p:cxnSp>
          <p:cxnSp>
            <p:nvCxnSpPr>
              <p:cNvPr id="4262" name="Google Shape;4262;p19"/>
              <p:cNvCxnSpPr/>
              <p:nvPr/>
            </p:nvCxnSpPr>
            <p:spPr>
              <a:xfrm>
                <a:off x="615082" y="3405177"/>
                <a:ext cx="2107798" cy="569107"/>
              </a:xfrm>
              <a:prstGeom prst="curvedConnector3">
                <a:avLst>
                  <a:gd name="adj1" fmla="val 50000"/>
                </a:avLst>
              </a:prstGeom>
              <a:noFill/>
              <a:ln w="38100" cap="flat" cmpd="sng">
                <a:solidFill>
                  <a:srgbClr val="CF2A2A"/>
                </a:solidFill>
                <a:prstDash val="dash"/>
                <a:round/>
                <a:headEnd type="triangle" w="med" len="med"/>
                <a:tailEnd type="triangle" w="med" len="med"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</p:cxnSp>
          <p:sp>
            <p:nvSpPr>
              <p:cNvPr id="4263" name="Google Shape;4263;p19"/>
              <p:cNvSpPr txBox="1"/>
              <p:nvPr/>
            </p:nvSpPr>
            <p:spPr>
              <a:xfrm>
                <a:off x="1163907" y="821727"/>
                <a:ext cx="1198964" cy="4309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buClr>
                    <a:srgbClr val="000000"/>
                  </a:buClr>
                </a:pPr>
                <a:r>
                  <a:rPr lang="en-US" sz="599" b="1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PLMN # 1</a:t>
                </a: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64" name="Google Shape;4264;p19"/>
              <p:cNvSpPr txBox="1"/>
              <p:nvPr/>
            </p:nvSpPr>
            <p:spPr>
              <a:xfrm>
                <a:off x="1231958" y="3144498"/>
                <a:ext cx="1198964" cy="4309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buClr>
                    <a:srgbClr val="000000"/>
                  </a:buClr>
                </a:pPr>
                <a:r>
                  <a:rPr lang="en-US" sz="599" b="1" kern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PLMN</a:t>
                </a:r>
                <a:r>
                  <a:rPr lang="en-US" sz="599" b="1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r>
                  <a:rPr lang="en-US" sz="599" b="1" kern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# 2</a:t>
                </a: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65" name="Google Shape;4265;p19"/>
              <p:cNvSpPr txBox="1"/>
              <p:nvPr/>
            </p:nvSpPr>
            <p:spPr>
              <a:xfrm>
                <a:off x="900953" y="6059214"/>
                <a:ext cx="1198964" cy="4309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buClr>
                    <a:srgbClr val="000000"/>
                  </a:buClr>
                </a:pPr>
                <a:r>
                  <a:rPr lang="en-US" sz="599" b="1" kern="0">
                    <a:solidFill>
                      <a:srgbClr val="067AB4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PLMN # 3</a:t>
                </a: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pic>
            <p:nvPicPr>
              <p:cNvPr id="4266" name="Google Shape;4266;p19" descr="MRAP_B.png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375642" y="17977"/>
                <a:ext cx="780288" cy="8351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67" name="Google Shape;4267;p19" descr="Army_Soldier_Comms.png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330982" y="4272350"/>
                <a:ext cx="250730" cy="64659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68" name="Google Shape;4268;p19" descr="Army_Soldier_Comms.png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546952" y="2171921"/>
                <a:ext cx="250730" cy="64659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269" name="Google Shape;4269;p19" descr="MRAP_B.png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30749" y="5806684"/>
                <a:ext cx="780288" cy="83515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270" name="Google Shape;4270;p19"/>
              <p:cNvSpPr txBox="1"/>
              <p:nvPr/>
            </p:nvSpPr>
            <p:spPr>
              <a:xfrm>
                <a:off x="104456" y="4119831"/>
                <a:ext cx="1544670" cy="5028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buClr>
                    <a:srgbClr val="000000"/>
                  </a:buClr>
                </a:pPr>
                <a:r>
                  <a:rPr lang="en-US" sz="799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Cloud RAN</a:t>
                </a: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1" name="Google Shape;4271;p19"/>
              <p:cNvSpPr txBox="1"/>
              <p:nvPr/>
            </p:nvSpPr>
            <p:spPr>
              <a:xfrm>
                <a:off x="719103" y="6307855"/>
                <a:ext cx="1544670" cy="5028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buClr>
                    <a:srgbClr val="000000"/>
                  </a:buClr>
                </a:pPr>
                <a:r>
                  <a:rPr lang="en-US" sz="799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Cloud RAN</a:t>
                </a: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72" name="Google Shape;4272;p19"/>
            <p:cNvSpPr txBox="1"/>
            <p:nvPr/>
          </p:nvSpPr>
          <p:spPr>
            <a:xfrm>
              <a:off x="969457" y="3313023"/>
              <a:ext cx="205727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b="1" kern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Supply Chain Security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3" name="Google Shape;4273;p19"/>
            <p:cNvSpPr txBox="1"/>
            <p:nvPr/>
          </p:nvSpPr>
          <p:spPr>
            <a:xfrm>
              <a:off x="8053569" y="1486072"/>
              <a:ext cx="23994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b="1" kern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Open Source / API Security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4" name="Google Shape;4274;p19"/>
            <p:cNvSpPr txBox="1"/>
            <p:nvPr/>
          </p:nvSpPr>
          <p:spPr>
            <a:xfrm>
              <a:off x="8646644" y="2666450"/>
              <a:ext cx="206199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b="1" kern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Network Slicing Security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5" name="Google Shape;4275;p19"/>
            <p:cNvSpPr txBox="1"/>
            <p:nvPr/>
          </p:nvSpPr>
          <p:spPr>
            <a:xfrm>
              <a:off x="4021145" y="5734129"/>
              <a:ext cx="168609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b="1" kern="0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Data Security and Privacy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276" name="Google Shape;4276;p19"/>
          <p:cNvSpPr txBox="1">
            <a:spLocks noGrp="1"/>
          </p:cNvSpPr>
          <p:nvPr>
            <p:ph type="title"/>
          </p:nvPr>
        </p:nvSpPr>
        <p:spPr>
          <a:xfrm>
            <a:off x="254105" y="121599"/>
            <a:ext cx="10504646" cy="55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664"/>
              <a:t>Key Pillars of 5G and Beyond Security </a:t>
            </a:r>
            <a:endParaRPr sz="2664"/>
          </a:p>
        </p:txBody>
      </p:sp>
      <p:pic>
        <p:nvPicPr>
          <p:cNvPr id="4277" name="Google Shape;4277;p19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555786" y="3098903"/>
            <a:ext cx="445047" cy="43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8" name="Google Shape;4278;p19" descr="Checkmark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527699" y="980274"/>
            <a:ext cx="443692" cy="443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9" name="Google Shape;4279;p19" descr="Checkmark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471486" y="2232549"/>
            <a:ext cx="443692" cy="443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0" name="Google Shape;4280;p19" descr="Checkmark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028134" y="4624583"/>
            <a:ext cx="443692" cy="443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1" name="Google Shape;4281;p19" descr="Checkmark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589820" y="329900"/>
            <a:ext cx="443692" cy="443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6" name="Google Shape;4286;p20"/>
          <p:cNvSpPr txBox="1">
            <a:spLocks noGrp="1"/>
          </p:cNvSpPr>
          <p:nvPr>
            <p:ph type="title"/>
          </p:nvPr>
        </p:nvSpPr>
        <p:spPr>
          <a:xfrm>
            <a:off x="756985" y="517525"/>
            <a:ext cx="10661116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/>
              <a:t>Security Advantages of SDN/NFV	</a:t>
            </a:r>
            <a:br>
              <a:rPr lang="en-US"/>
            </a:br>
            <a:r>
              <a:rPr lang="en-US" sz="1600"/>
              <a:t>A Comprehensive View of SDN/NFV Security Advantages</a:t>
            </a:r>
            <a:endParaRPr/>
          </a:p>
        </p:txBody>
      </p:sp>
      <p:sp>
        <p:nvSpPr>
          <p:cNvPr id="4287" name="Google Shape;4287;p20"/>
          <p:cNvSpPr txBox="1">
            <a:spLocks noGrp="1"/>
          </p:cNvSpPr>
          <p:nvPr>
            <p:ph type="sldNum" idx="12"/>
          </p:nvPr>
        </p:nvSpPr>
        <p:spPr>
          <a:xfrm>
            <a:off x="355437" y="6220050"/>
            <a:ext cx="448266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-US" sz="1200" b="0" kern="0"/>
              <a:pPr>
                <a:buClr>
                  <a:srgbClr val="000000"/>
                </a:buClr>
              </a:pPr>
              <a:t>5</a:t>
            </a:fld>
            <a:endParaRPr sz="1200" b="0" kern="0"/>
          </a:p>
        </p:txBody>
      </p:sp>
      <p:sp>
        <p:nvSpPr>
          <p:cNvPr id="4288" name="Google Shape;4288;p20"/>
          <p:cNvSpPr txBox="1"/>
          <p:nvPr/>
        </p:nvSpPr>
        <p:spPr>
          <a:xfrm>
            <a:off x="8538925" y="1648232"/>
            <a:ext cx="284382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600" kern="0">
                <a:solidFill>
                  <a:srgbClr val="0574AC"/>
                </a:solidFill>
                <a:latin typeface="Calibri"/>
                <a:ea typeface="Calibri"/>
                <a:cs typeface="Calibri"/>
                <a:sym typeface="Calibri"/>
              </a:rPr>
              <a:t>Streamline and Reduce Patching Cycle Time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89" name="Google Shape;4289;p20"/>
          <p:cNvSpPr txBox="1"/>
          <p:nvPr/>
        </p:nvSpPr>
        <p:spPr>
          <a:xfrm>
            <a:off x="8493056" y="5286840"/>
            <a:ext cx="341163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600" kern="0">
                <a:solidFill>
                  <a:srgbClr val="0574AC"/>
                </a:solidFill>
                <a:latin typeface="Calibri"/>
                <a:ea typeface="Calibri"/>
                <a:cs typeface="Calibri"/>
                <a:sym typeface="Calibri"/>
              </a:rPr>
              <a:t>Real-Time Integration of “Add-on” Security Functions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90" name="Google Shape;4290;p20"/>
          <p:cNvSpPr txBox="1"/>
          <p:nvPr/>
        </p:nvSpPr>
        <p:spPr>
          <a:xfrm>
            <a:off x="487007" y="4276171"/>
            <a:ext cx="302968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600" kern="0">
                <a:solidFill>
                  <a:srgbClr val="0574AC"/>
                </a:solidFill>
                <a:latin typeface="Calibri"/>
                <a:ea typeface="Calibri"/>
                <a:cs typeface="Calibri"/>
                <a:sym typeface="Calibri"/>
              </a:rPr>
              <a:t>Security that Exceeds Existing Perimeter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91" name="Google Shape;4291;p20"/>
          <p:cNvSpPr txBox="1"/>
          <p:nvPr/>
        </p:nvSpPr>
        <p:spPr>
          <a:xfrm>
            <a:off x="8525720" y="1044868"/>
            <a:ext cx="328984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600" kern="0">
                <a:solidFill>
                  <a:srgbClr val="0574AC"/>
                </a:solidFill>
                <a:latin typeface="Calibri"/>
                <a:ea typeface="Calibri"/>
                <a:cs typeface="Calibri"/>
                <a:sym typeface="Calibri"/>
              </a:rPr>
              <a:t>Streamline and Reduce Incident Response Cycle Time 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92" name="Google Shape;4292;p20"/>
          <p:cNvSpPr txBox="1"/>
          <p:nvPr/>
        </p:nvSpPr>
        <p:spPr>
          <a:xfrm>
            <a:off x="473873" y="2968032"/>
            <a:ext cx="27629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600" kern="0">
                <a:solidFill>
                  <a:srgbClr val="0574AC"/>
                </a:solidFill>
                <a:latin typeface="Calibri"/>
                <a:ea typeface="Calibri"/>
                <a:cs typeface="Calibri"/>
                <a:sym typeface="Calibri"/>
              </a:rPr>
              <a:t>Centralize Control and Management Functions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93" name="Google Shape;4293;p20"/>
          <p:cNvSpPr txBox="1"/>
          <p:nvPr/>
        </p:nvSpPr>
        <p:spPr>
          <a:xfrm>
            <a:off x="469231" y="4875218"/>
            <a:ext cx="276276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600" kern="0">
                <a:solidFill>
                  <a:srgbClr val="0574AC"/>
                </a:solidFill>
                <a:latin typeface="Calibri"/>
                <a:ea typeface="Calibri"/>
                <a:cs typeface="Calibri"/>
                <a:sym typeface="Calibri"/>
              </a:rPr>
              <a:t>Multivendor Security Service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94" name="Google Shape;4294;p20"/>
          <p:cNvSpPr txBox="1"/>
          <p:nvPr/>
        </p:nvSpPr>
        <p:spPr>
          <a:xfrm>
            <a:off x="8502292" y="4613923"/>
            <a:ext cx="310214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600" kern="0">
                <a:solidFill>
                  <a:srgbClr val="0574AC"/>
                </a:solidFill>
                <a:latin typeface="Calibri"/>
                <a:ea typeface="Calibri"/>
                <a:cs typeface="Calibri"/>
                <a:sym typeface="Calibri"/>
              </a:rPr>
              <a:t>Real-Time Scaling to Absorb DDOS Attacks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95" name="Google Shape;4295;p20"/>
          <p:cNvSpPr txBox="1"/>
          <p:nvPr/>
        </p:nvSpPr>
        <p:spPr>
          <a:xfrm>
            <a:off x="469231" y="3629054"/>
            <a:ext cx="250253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600" kern="0">
                <a:solidFill>
                  <a:srgbClr val="0574AC"/>
                </a:solidFill>
                <a:latin typeface="Calibri"/>
                <a:ea typeface="Calibri"/>
                <a:cs typeface="Calibri"/>
                <a:sym typeface="Calibri"/>
              </a:rPr>
              <a:t>Security Embedded at Design Time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296" name="Google Shape;4296;p20"/>
          <p:cNvGrpSpPr/>
          <p:nvPr/>
        </p:nvGrpSpPr>
        <p:grpSpPr>
          <a:xfrm>
            <a:off x="3237505" y="1582632"/>
            <a:ext cx="5559693" cy="3778251"/>
            <a:chOff x="2519604" y="1899090"/>
            <a:chExt cx="5201995" cy="3778251"/>
          </a:xfrm>
        </p:grpSpPr>
        <p:pic>
          <p:nvPicPr>
            <p:cNvPr id="4297" name="Google Shape;4297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19604" y="1899090"/>
              <a:ext cx="5201995" cy="37782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298" name="Google Shape;4298;p20"/>
            <p:cNvGrpSpPr/>
            <p:nvPr/>
          </p:nvGrpSpPr>
          <p:grpSpPr>
            <a:xfrm>
              <a:off x="2858470" y="2322613"/>
              <a:ext cx="3779568" cy="3337763"/>
              <a:chOff x="5672790" y="2403182"/>
              <a:chExt cx="3779568" cy="3337763"/>
            </a:xfrm>
          </p:grpSpPr>
          <p:sp>
            <p:nvSpPr>
              <p:cNvPr id="4299" name="Google Shape;4299;p20"/>
              <p:cNvSpPr/>
              <p:nvPr/>
            </p:nvSpPr>
            <p:spPr>
              <a:xfrm>
                <a:off x="6300725" y="5034564"/>
                <a:ext cx="2943331" cy="1905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 w="25400" cap="flat" cmpd="sng">
                <a:solidFill>
                  <a:schemeClr val="dk1"/>
                </a:solidFill>
                <a:prstDash val="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825" tIns="60900" rIns="121825" bIns="609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en-US" sz="1900" b="1" kern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Common Hardware (COTS)</a:t>
                </a: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0" name="Google Shape;4300;p20"/>
              <p:cNvSpPr/>
              <p:nvPr/>
            </p:nvSpPr>
            <p:spPr>
              <a:xfrm>
                <a:off x="6307191" y="4727485"/>
                <a:ext cx="2943331" cy="190500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 w="25400" cap="flat" cmpd="sng">
                <a:solidFill>
                  <a:srgbClr val="0070C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825" tIns="60900" rIns="121825" bIns="609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en-US" sz="1900" b="1" kern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Hypervisor</a:t>
                </a: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1" name="Google Shape;4301;p20"/>
              <p:cNvSpPr/>
              <p:nvPr/>
            </p:nvSpPr>
            <p:spPr>
              <a:xfrm>
                <a:off x="5672790" y="3890062"/>
                <a:ext cx="1112702" cy="416926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C94F00"/>
                  </a:gs>
                  <a:gs pos="80000">
                    <a:srgbClr val="FF6800"/>
                  </a:gs>
                  <a:gs pos="100000">
                    <a:srgbClr val="FF6700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121825" tIns="60900" rIns="121825" bIns="609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en-US" sz="1100" b="1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VM </a:t>
                </a: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algn="ctr">
                  <a:buClr>
                    <a:srgbClr val="000000"/>
                  </a:buClr>
                </a:pPr>
                <a:r>
                  <a:rPr lang="en-US" sz="900" b="1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Security Function Vendor 1 </a:t>
                </a: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2" name="Google Shape;4302;p20"/>
              <p:cNvSpPr/>
              <p:nvPr/>
            </p:nvSpPr>
            <p:spPr>
              <a:xfrm>
                <a:off x="6915092" y="3415153"/>
                <a:ext cx="913448" cy="306387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C94F00"/>
                  </a:gs>
                  <a:gs pos="80000">
                    <a:srgbClr val="FF6800"/>
                  </a:gs>
                  <a:gs pos="100000">
                    <a:srgbClr val="FF6700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121825" tIns="60900" rIns="121825" bIns="609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en-US" sz="1600" b="1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VM2</a:t>
                </a: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3" name="Google Shape;4303;p20"/>
              <p:cNvSpPr/>
              <p:nvPr/>
            </p:nvSpPr>
            <p:spPr>
              <a:xfrm>
                <a:off x="7954605" y="3419469"/>
                <a:ext cx="913448" cy="306387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C94F00"/>
                  </a:gs>
                  <a:gs pos="80000">
                    <a:srgbClr val="FF6800"/>
                  </a:gs>
                  <a:gs pos="100000">
                    <a:srgbClr val="FF6700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121825" tIns="60900" rIns="121825" bIns="609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en-US" sz="1600" b="1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VM3</a:t>
                </a: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4" name="Google Shape;4304;p20"/>
              <p:cNvSpPr/>
              <p:nvPr/>
            </p:nvSpPr>
            <p:spPr>
              <a:xfrm>
                <a:off x="6456852" y="2403182"/>
                <a:ext cx="2995506" cy="373063"/>
              </a:xfrm>
              <a:prstGeom prst="roundRect">
                <a:avLst>
                  <a:gd name="adj" fmla="val 16667"/>
                </a:avLst>
              </a:prstGeom>
              <a:solidFill>
                <a:srgbClr val="865C01"/>
              </a:solidFill>
              <a:ln w="25400" cap="flat" cmpd="sng">
                <a:solidFill>
                  <a:srgbClr val="865C0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825" tIns="60900" rIns="121825" bIns="609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en-US" sz="1900" b="1" kern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Orchestration</a:t>
                </a: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5" name="Google Shape;4305;p20"/>
              <p:cNvSpPr txBox="1"/>
              <p:nvPr/>
            </p:nvSpPr>
            <p:spPr>
              <a:xfrm>
                <a:off x="7331487" y="5340926"/>
                <a:ext cx="927336" cy="4000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825" tIns="60900" rIns="121825" bIns="60900" anchor="t" anchorCtr="0">
                <a:sp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en-US" b="1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SDN</a:t>
                </a: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6" name="Google Shape;4306;p20"/>
              <p:cNvSpPr/>
              <p:nvPr/>
            </p:nvSpPr>
            <p:spPr>
              <a:xfrm>
                <a:off x="5884699" y="3117219"/>
                <a:ext cx="913448" cy="306387"/>
              </a:xfrm>
              <a:prstGeom prst="roundRect">
                <a:avLst>
                  <a:gd name="adj" fmla="val 16667"/>
                </a:avLst>
              </a:prstGeom>
              <a:solidFill>
                <a:srgbClr val="FFC492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121825" tIns="60900" rIns="121825" bIns="609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en-US" sz="1600" b="1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VM1’</a:t>
                </a: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7" name="Google Shape;4307;p20"/>
              <p:cNvSpPr/>
              <p:nvPr/>
            </p:nvSpPr>
            <p:spPr>
              <a:xfrm>
                <a:off x="5882522" y="3427017"/>
                <a:ext cx="913448" cy="306387"/>
              </a:xfrm>
              <a:prstGeom prst="roundRect">
                <a:avLst>
                  <a:gd name="adj" fmla="val 16667"/>
                </a:avLst>
              </a:prstGeom>
              <a:gradFill>
                <a:gsLst>
                  <a:gs pos="0">
                    <a:srgbClr val="C94F00"/>
                  </a:gs>
                  <a:gs pos="80000">
                    <a:srgbClr val="FF6800"/>
                  </a:gs>
                  <a:gs pos="100000">
                    <a:srgbClr val="FF6700"/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121825" tIns="60900" rIns="121825" bIns="609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</a:pPr>
                <a:r>
                  <a:rPr lang="en-US" sz="1600" b="1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VM1</a:t>
                </a: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08" name="Google Shape;4308;p20"/>
            <p:cNvSpPr/>
            <p:nvPr/>
          </p:nvSpPr>
          <p:spPr>
            <a:xfrm>
              <a:off x="6490655" y="3748276"/>
              <a:ext cx="997796" cy="539359"/>
            </a:xfrm>
            <a:prstGeom prst="roundRect">
              <a:avLst>
                <a:gd name="adj" fmla="val 16667"/>
              </a:avLst>
            </a:prstGeom>
            <a:solidFill>
              <a:srgbClr val="41BCF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121825" tIns="60900" rIns="121825" bIns="60900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r>
                <a:rPr lang="en-US" sz="1400" b="1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SDN Controller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9" name="Google Shape;4309;p20"/>
            <p:cNvSpPr/>
            <p:nvPr/>
          </p:nvSpPr>
          <p:spPr>
            <a:xfrm>
              <a:off x="6124068" y="2797593"/>
              <a:ext cx="1474753" cy="694499"/>
            </a:xfrm>
            <a:prstGeom prst="roundRect">
              <a:avLst>
                <a:gd name="adj" fmla="val 16667"/>
              </a:avLst>
            </a:prstGeom>
            <a:solidFill>
              <a:srgbClr val="B2F78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121825" tIns="60900" rIns="121825" bIns="60900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2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10" name="Google Shape;4310;p20"/>
          <p:cNvSpPr/>
          <p:nvPr/>
        </p:nvSpPr>
        <p:spPr>
          <a:xfrm>
            <a:off x="7071546" y="2686788"/>
            <a:ext cx="738845" cy="204838"/>
          </a:xfrm>
          <a:prstGeom prst="roundRect">
            <a:avLst>
              <a:gd name="adj" fmla="val 16667"/>
            </a:avLst>
          </a:prstGeom>
          <a:solidFill>
            <a:srgbClr val="D8FBBF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8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SLA Mgmt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11" name="Google Shape;4311;p20"/>
          <p:cNvSpPr/>
          <p:nvPr/>
        </p:nvSpPr>
        <p:spPr>
          <a:xfrm>
            <a:off x="7872394" y="2676773"/>
            <a:ext cx="748146" cy="204838"/>
          </a:xfrm>
          <a:prstGeom prst="roundRect">
            <a:avLst>
              <a:gd name="adj" fmla="val 16667"/>
            </a:avLst>
          </a:prstGeom>
          <a:solidFill>
            <a:srgbClr val="D8FBBF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8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Analytics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12" name="Google Shape;4312;p20"/>
          <p:cNvSpPr/>
          <p:nvPr/>
        </p:nvSpPr>
        <p:spPr>
          <a:xfrm>
            <a:off x="7071545" y="2920611"/>
            <a:ext cx="748146" cy="204838"/>
          </a:xfrm>
          <a:prstGeom prst="roundRect">
            <a:avLst>
              <a:gd name="adj" fmla="val 16667"/>
            </a:avLst>
          </a:prstGeom>
          <a:solidFill>
            <a:srgbClr val="D8FBBF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8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Usage Mgt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13" name="Google Shape;4313;p20"/>
          <p:cNvSpPr/>
          <p:nvPr/>
        </p:nvSpPr>
        <p:spPr>
          <a:xfrm>
            <a:off x="7851460" y="2927593"/>
            <a:ext cx="748146" cy="204838"/>
          </a:xfrm>
          <a:prstGeom prst="roundRect">
            <a:avLst>
              <a:gd name="adj" fmla="val 16667"/>
            </a:avLst>
          </a:prstGeom>
          <a:solidFill>
            <a:srgbClr val="D8FBBF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8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Monitoring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14" name="Google Shape;4314;p20"/>
          <p:cNvSpPr txBox="1"/>
          <p:nvPr/>
        </p:nvSpPr>
        <p:spPr>
          <a:xfrm>
            <a:off x="7234408" y="2421380"/>
            <a:ext cx="125297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400" b="1" kern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Data Analytics</a:t>
            </a:r>
            <a:endParaRPr sz="1400" b="1" kern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5" name="Google Shape;4315;p20"/>
          <p:cNvSpPr/>
          <p:nvPr/>
        </p:nvSpPr>
        <p:spPr>
          <a:xfrm>
            <a:off x="3823825" y="2422770"/>
            <a:ext cx="976258" cy="306387"/>
          </a:xfrm>
          <a:prstGeom prst="roundRect">
            <a:avLst>
              <a:gd name="adj" fmla="val 16667"/>
            </a:avLst>
          </a:prstGeom>
          <a:solidFill>
            <a:srgbClr val="FEE09F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6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VM1’’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16" name="Google Shape;4316;p20"/>
          <p:cNvSpPr/>
          <p:nvPr/>
        </p:nvSpPr>
        <p:spPr>
          <a:xfrm>
            <a:off x="4929241" y="2715670"/>
            <a:ext cx="976258" cy="306387"/>
          </a:xfrm>
          <a:prstGeom prst="roundRect">
            <a:avLst>
              <a:gd name="adj" fmla="val 16667"/>
            </a:avLst>
          </a:prstGeom>
          <a:solidFill>
            <a:srgbClr val="FFC492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6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VM2’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17" name="Google Shape;4317;p20"/>
          <p:cNvSpPr/>
          <p:nvPr/>
        </p:nvSpPr>
        <p:spPr>
          <a:xfrm>
            <a:off x="4929241" y="2422770"/>
            <a:ext cx="976258" cy="306387"/>
          </a:xfrm>
          <a:prstGeom prst="roundRect">
            <a:avLst>
              <a:gd name="adj" fmla="val 16667"/>
            </a:avLst>
          </a:prstGeom>
          <a:solidFill>
            <a:srgbClr val="FEE09F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6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VM2’’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18" name="Google Shape;4318;p20"/>
          <p:cNvSpPr/>
          <p:nvPr/>
        </p:nvSpPr>
        <p:spPr>
          <a:xfrm>
            <a:off x="6027970" y="2717106"/>
            <a:ext cx="976258" cy="306387"/>
          </a:xfrm>
          <a:prstGeom prst="roundRect">
            <a:avLst>
              <a:gd name="adj" fmla="val 16667"/>
            </a:avLst>
          </a:prstGeom>
          <a:solidFill>
            <a:srgbClr val="FFC492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6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VM3’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19" name="Google Shape;4319;p20"/>
          <p:cNvSpPr/>
          <p:nvPr/>
        </p:nvSpPr>
        <p:spPr>
          <a:xfrm>
            <a:off x="6030965" y="2422770"/>
            <a:ext cx="976258" cy="306387"/>
          </a:xfrm>
          <a:prstGeom prst="roundRect">
            <a:avLst>
              <a:gd name="adj" fmla="val 16667"/>
            </a:avLst>
          </a:prstGeom>
          <a:solidFill>
            <a:srgbClr val="FEE09F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6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VM3’’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20" name="Google Shape;4320;p20"/>
          <p:cNvSpPr/>
          <p:nvPr/>
        </p:nvSpPr>
        <p:spPr>
          <a:xfrm rot="-5400000">
            <a:off x="5246299" y="2696910"/>
            <a:ext cx="389034" cy="2685947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rgbClr val="EE6B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kern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1" name="Google Shape;4321;p20"/>
          <p:cNvSpPr/>
          <p:nvPr/>
        </p:nvSpPr>
        <p:spPr>
          <a:xfrm>
            <a:off x="4820284" y="3493034"/>
            <a:ext cx="1189213" cy="41692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94F00"/>
              </a:gs>
              <a:gs pos="80000">
                <a:srgbClr val="FF6800"/>
              </a:gs>
              <a:gs pos="100000">
                <a:srgbClr val="FF6700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1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VM 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</a:pPr>
            <a:r>
              <a:rPr lang="en-US" sz="9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Security Function Vendor 2 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22" name="Google Shape;4322;p20"/>
          <p:cNvSpPr/>
          <p:nvPr/>
        </p:nvSpPr>
        <p:spPr>
          <a:xfrm>
            <a:off x="6038389" y="3493034"/>
            <a:ext cx="1189213" cy="41692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94F00"/>
              </a:gs>
              <a:gs pos="80000">
                <a:srgbClr val="FF6800"/>
              </a:gs>
              <a:gs pos="100000">
                <a:srgbClr val="FF6700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1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VM 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</a:pPr>
            <a:r>
              <a:rPr lang="en-US" sz="9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Security Function Vendor 3 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23" name="Google Shape;4323;p20"/>
          <p:cNvSpPr txBox="1"/>
          <p:nvPr/>
        </p:nvSpPr>
        <p:spPr>
          <a:xfrm>
            <a:off x="551863" y="2689070"/>
            <a:ext cx="192648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600" b="1" kern="0">
                <a:solidFill>
                  <a:srgbClr val="0574AC"/>
                </a:solidFill>
                <a:latin typeface="Calibri"/>
                <a:ea typeface="Calibri"/>
                <a:cs typeface="Calibri"/>
                <a:sym typeface="Calibri"/>
              </a:rPr>
              <a:t>Design Enhancements: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24" name="Google Shape;4324;p20"/>
          <p:cNvSpPr txBox="1"/>
          <p:nvPr/>
        </p:nvSpPr>
        <p:spPr>
          <a:xfrm>
            <a:off x="8582102" y="4344272"/>
            <a:ext cx="19129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600" b="1" kern="0">
                <a:solidFill>
                  <a:srgbClr val="0574AC"/>
                </a:solidFill>
                <a:latin typeface="Calibri"/>
                <a:ea typeface="Calibri"/>
                <a:cs typeface="Calibri"/>
                <a:sym typeface="Calibri"/>
              </a:rPr>
              <a:t>Real-Time capabilities:</a:t>
            </a:r>
            <a:endParaRPr sz="1600" kern="0">
              <a:solidFill>
                <a:srgbClr val="0574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5" name="Google Shape;4325;p20"/>
          <p:cNvSpPr txBox="1"/>
          <p:nvPr/>
        </p:nvSpPr>
        <p:spPr>
          <a:xfrm>
            <a:off x="8617841" y="754246"/>
            <a:ext cx="244086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600" b="1" kern="0">
                <a:solidFill>
                  <a:srgbClr val="0574AC"/>
                </a:solidFill>
                <a:latin typeface="Calibri"/>
                <a:ea typeface="Calibri"/>
                <a:cs typeface="Calibri"/>
                <a:sym typeface="Calibri"/>
              </a:rPr>
              <a:t>Performance Improvements: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326" name="Google Shape;432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9106" y="6220051"/>
            <a:ext cx="1615580" cy="475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1" name="Google Shape;433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6571" y="1168764"/>
            <a:ext cx="5499143" cy="4773767"/>
          </a:xfrm>
          <a:prstGeom prst="rect">
            <a:avLst/>
          </a:prstGeom>
          <a:noFill/>
          <a:ln>
            <a:noFill/>
          </a:ln>
        </p:spPr>
      </p:pic>
      <p:sp>
        <p:nvSpPr>
          <p:cNvPr id="4332" name="Google Shape;4332;p21"/>
          <p:cNvSpPr txBox="1">
            <a:spLocks noGrp="1"/>
          </p:cNvSpPr>
          <p:nvPr>
            <p:ph type="sldNum" idx="12"/>
          </p:nvPr>
        </p:nvSpPr>
        <p:spPr>
          <a:xfrm>
            <a:off x="485507" y="6366211"/>
            <a:ext cx="249506" cy="24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666666"/>
              </a:buClr>
              <a:buSzPts val="800"/>
            </a:pPr>
            <a:fld id="{00000000-1234-1234-1234-123412341234}" type="slidenum">
              <a:rPr lang="en-US" kern="0"/>
              <a:pPr>
                <a:buClr>
                  <a:srgbClr val="666666"/>
                </a:buClr>
                <a:buSzPts val="800"/>
              </a:pPr>
              <a:t>6</a:t>
            </a:fld>
            <a:endParaRPr kern="0"/>
          </a:p>
        </p:txBody>
      </p:sp>
      <p:sp>
        <p:nvSpPr>
          <p:cNvPr id="4333" name="Google Shape;4333;p21"/>
          <p:cNvSpPr txBox="1">
            <a:spLocks noGrp="1"/>
          </p:cNvSpPr>
          <p:nvPr>
            <p:ph type="title"/>
          </p:nvPr>
        </p:nvSpPr>
        <p:spPr>
          <a:xfrm>
            <a:off x="307843" y="256811"/>
            <a:ext cx="10718800" cy="480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/>
              <a:t>An Example - Security Transformation – Virtual Firewall/Virtual DDOS/Virtual IPS</a:t>
            </a:r>
            <a:endParaRPr/>
          </a:p>
        </p:txBody>
      </p:sp>
      <p:sp>
        <p:nvSpPr>
          <p:cNvPr id="4334" name="Google Shape;4334;p21"/>
          <p:cNvSpPr/>
          <p:nvPr/>
        </p:nvSpPr>
        <p:spPr>
          <a:xfrm>
            <a:off x="6420083" y="1165340"/>
            <a:ext cx="5485631" cy="311809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r>
              <a:rPr lang="en-US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Virtualized Security Function</a:t>
            </a:r>
            <a:endParaRPr b="1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5" name="Google Shape;4335;p21"/>
          <p:cNvSpPr/>
          <p:nvPr/>
        </p:nvSpPr>
        <p:spPr>
          <a:xfrm>
            <a:off x="6498721" y="1600447"/>
            <a:ext cx="4970881" cy="133788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050"/>
            </a:pPr>
            <a:endParaRPr sz="105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6" name="Google Shape;4336;p21"/>
          <p:cNvSpPr txBox="1"/>
          <p:nvPr/>
        </p:nvSpPr>
        <p:spPr>
          <a:xfrm>
            <a:off x="6508328" y="1600448"/>
            <a:ext cx="294992" cy="133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12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7" name="Google Shape;4337;p21"/>
          <p:cNvSpPr/>
          <p:nvPr/>
        </p:nvSpPr>
        <p:spPr>
          <a:xfrm>
            <a:off x="7748597" y="2189602"/>
            <a:ext cx="1165444" cy="601284"/>
          </a:xfrm>
          <a:prstGeom prst="rect">
            <a:avLst/>
          </a:prstGeom>
          <a:gradFill>
            <a:gsLst>
              <a:gs pos="0">
                <a:srgbClr val="97C6FF"/>
              </a:gs>
              <a:gs pos="35000">
                <a:srgbClr val="B7D5FF"/>
              </a:gs>
              <a:gs pos="100000">
                <a:srgbClr val="E3F1FF"/>
              </a:gs>
            </a:gsLst>
            <a:lin ang="162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n-US" sz="12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Infrastructure Controller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38" name="Google Shape;4338;p21"/>
          <p:cNvSpPr/>
          <p:nvPr/>
        </p:nvSpPr>
        <p:spPr>
          <a:xfrm>
            <a:off x="9072438" y="2173922"/>
            <a:ext cx="1005316" cy="614617"/>
          </a:xfrm>
          <a:prstGeom prst="rect">
            <a:avLst/>
          </a:prstGeom>
          <a:solidFill>
            <a:srgbClr val="99FF9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C0C0C"/>
              </a:buClr>
              <a:buSzPts val="1200"/>
            </a:pPr>
            <a:r>
              <a:rPr lang="en-US" sz="1200" b="1" kern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Network Controller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39" name="Google Shape;4339;p21"/>
          <p:cNvSpPr/>
          <p:nvPr/>
        </p:nvSpPr>
        <p:spPr>
          <a:xfrm>
            <a:off x="10281804" y="2181978"/>
            <a:ext cx="995794" cy="615538"/>
          </a:xfrm>
          <a:prstGeom prst="rect">
            <a:avLst/>
          </a:prstGeom>
          <a:solidFill>
            <a:srgbClr val="FFCC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C0C0C"/>
              </a:buClr>
              <a:buSzPts val="1200"/>
            </a:pPr>
            <a:r>
              <a:rPr lang="en-US" sz="1200" b="1" kern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Application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>
              <a:buClr>
                <a:srgbClr val="0C0C0C"/>
              </a:buClr>
              <a:buSzPts val="1200"/>
            </a:pPr>
            <a:r>
              <a:rPr lang="en-US" sz="1200" b="1" kern="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Controller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40" name="Google Shape;4340;p21"/>
          <p:cNvSpPr/>
          <p:nvPr/>
        </p:nvSpPr>
        <p:spPr>
          <a:xfrm>
            <a:off x="7809159" y="1723447"/>
            <a:ext cx="3490269" cy="294779"/>
          </a:xfrm>
          <a:prstGeom prst="rect">
            <a:avLst/>
          </a:prstGeom>
          <a:gradFill>
            <a:gsLst>
              <a:gs pos="0">
                <a:srgbClr val="C94F00"/>
              </a:gs>
              <a:gs pos="80000">
                <a:srgbClr val="FF6800"/>
              </a:gs>
              <a:gs pos="100000">
                <a:srgbClr val="FF6700"/>
              </a:gs>
            </a:gsLst>
            <a:lin ang="162000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n-US" sz="14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Operational Management Framework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41" name="Google Shape;4341;p21"/>
          <p:cNvSpPr txBox="1"/>
          <p:nvPr/>
        </p:nvSpPr>
        <p:spPr>
          <a:xfrm>
            <a:off x="6433403" y="3949508"/>
            <a:ext cx="5036198" cy="547444"/>
          </a:xfrm>
          <a:prstGeom prst="rect">
            <a:avLst/>
          </a:prstGeom>
          <a:solidFill>
            <a:srgbClr val="0070C0"/>
          </a:solidFill>
          <a:ln w="2857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0" rIns="0" bIns="0" anchor="ctr" anchorCtr="0">
            <a:noAutofit/>
          </a:bodyPr>
          <a:lstStyle/>
          <a:p>
            <a:pPr>
              <a:buClr>
                <a:srgbClr val="FFFFFF"/>
              </a:buClr>
              <a:buSzPts val="1200"/>
            </a:pPr>
            <a:r>
              <a:rPr lang="en-US" sz="1200" b="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Common Cloud Infrastructure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342" name="Google Shape;4342;p21"/>
          <p:cNvGrpSpPr/>
          <p:nvPr/>
        </p:nvGrpSpPr>
        <p:grpSpPr>
          <a:xfrm>
            <a:off x="8593803" y="4012294"/>
            <a:ext cx="2654592" cy="465004"/>
            <a:chOff x="8454446" y="4012294"/>
            <a:chExt cx="2654592" cy="465004"/>
          </a:xfrm>
        </p:grpSpPr>
        <p:pic>
          <p:nvPicPr>
            <p:cNvPr id="4343" name="Google Shape;4343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909442" y="4025664"/>
              <a:ext cx="1199596" cy="4516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44" name="Google Shape;4344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54446" y="4012294"/>
              <a:ext cx="1199596" cy="4516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45" name="Google Shape;4345;p21"/>
          <p:cNvGrpSpPr/>
          <p:nvPr/>
        </p:nvGrpSpPr>
        <p:grpSpPr>
          <a:xfrm>
            <a:off x="192695" y="1191595"/>
            <a:ext cx="5637106" cy="4808488"/>
            <a:chOff x="409944" y="1243052"/>
            <a:chExt cx="5499143" cy="4773769"/>
          </a:xfrm>
        </p:grpSpPr>
        <p:grpSp>
          <p:nvGrpSpPr>
            <p:cNvPr id="4346" name="Google Shape;4346;p21"/>
            <p:cNvGrpSpPr/>
            <p:nvPr/>
          </p:nvGrpSpPr>
          <p:grpSpPr>
            <a:xfrm>
              <a:off x="409944" y="1243052"/>
              <a:ext cx="5499143" cy="4773769"/>
              <a:chOff x="488897" y="1445098"/>
              <a:chExt cx="5499143" cy="4588389"/>
            </a:xfrm>
          </p:grpSpPr>
          <p:pic>
            <p:nvPicPr>
              <p:cNvPr id="4347" name="Google Shape;4347;p21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488897" y="1445098"/>
                <a:ext cx="5499143" cy="458838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348" name="Google Shape;4348;p21"/>
              <p:cNvSpPr/>
              <p:nvPr/>
            </p:nvSpPr>
            <p:spPr>
              <a:xfrm>
                <a:off x="488897" y="1453025"/>
                <a:ext cx="5499143" cy="32043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>
                <a:gsLst>
                  <a:gs pos="0">
                    <a:schemeClr val="accent5"/>
                  </a:gs>
                  <a:gs pos="100000">
                    <a:schemeClr val="accent6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FFFFFF"/>
                  </a:buClr>
                  <a:buSzPts val="1800"/>
                </a:pPr>
                <a:r>
                  <a:rPr lang="en-US" b="1" kern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Non-Virtualized Security </a:t>
                </a: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4349" name="Google Shape;4349;p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60116" y="3715061"/>
              <a:ext cx="840131" cy="8292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50" name="Google Shape;4350;p2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21944" y="3838437"/>
              <a:ext cx="1272223" cy="536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51" name="Google Shape;4351;p2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506310" y="3684159"/>
              <a:ext cx="950847" cy="6483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52" name="Google Shape;4352;p2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399341" y="3924733"/>
              <a:ext cx="1128685" cy="3091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53" name="Google Shape;4353;p21"/>
            <p:cNvSpPr txBox="1"/>
            <p:nvPr/>
          </p:nvSpPr>
          <p:spPr>
            <a:xfrm>
              <a:off x="409944" y="4524543"/>
              <a:ext cx="5492344" cy="1477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182880" indent="-93979">
                <a:buClr>
                  <a:srgbClr val="000000"/>
                </a:buClr>
                <a:buSzPts val="1400"/>
              </a:pPr>
              <a:endParaRPr sz="1400" ker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82880" indent="-182880">
                <a:buClr>
                  <a:srgbClr val="666666"/>
                </a:buClr>
                <a:buSzPts val="1400"/>
                <a:buFont typeface="Arial"/>
                <a:buChar char="•"/>
              </a:pPr>
              <a:r>
                <a:rPr lang="en-US" sz="1400" kern="0">
                  <a:solidFill>
                    <a:srgbClr val="666666"/>
                  </a:solidFill>
                  <a:latin typeface="Calibri"/>
                  <a:ea typeface="Calibri"/>
                  <a:cs typeface="Calibri"/>
                  <a:sym typeface="Calibri"/>
                </a:rPr>
                <a:t>Wide variety of vendor specific security hardware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182880" indent="-182880">
                <a:buClr>
                  <a:srgbClr val="666666"/>
                </a:buClr>
                <a:buSzPts val="1400"/>
                <a:buFont typeface="Arial"/>
                <a:buChar char="•"/>
              </a:pPr>
              <a:r>
                <a:rPr lang="en-US" sz="1400" kern="0">
                  <a:solidFill>
                    <a:srgbClr val="666666"/>
                  </a:solidFill>
                  <a:latin typeface="Calibri"/>
                  <a:ea typeface="Calibri"/>
                  <a:cs typeface="Calibri"/>
                  <a:sym typeface="Calibri"/>
                </a:rPr>
                <a:t>Requires vendor specific FW management platforms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182880" indent="-182880">
                <a:buClr>
                  <a:srgbClr val="666666"/>
                </a:buClr>
                <a:buSzPts val="1400"/>
                <a:buFont typeface="Arial"/>
                <a:buChar char="•"/>
              </a:pPr>
              <a:r>
                <a:rPr lang="en-US" sz="1400" kern="0">
                  <a:solidFill>
                    <a:srgbClr val="666666"/>
                  </a:solidFill>
                  <a:latin typeface="Calibri"/>
                  <a:ea typeface="Calibri"/>
                  <a:cs typeface="Calibri"/>
                  <a:sym typeface="Calibri"/>
                </a:rPr>
                <a:t>Requires hands-on customized physical work to install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182880" indent="-182880">
                <a:buClr>
                  <a:srgbClr val="666666"/>
                </a:buClr>
                <a:buSzPts val="1400"/>
                <a:buFont typeface="Arial"/>
                <a:buChar char="•"/>
              </a:pPr>
              <a:r>
                <a:rPr lang="en-US" sz="1400" kern="0">
                  <a:solidFill>
                    <a:srgbClr val="666666"/>
                  </a:solidFill>
                  <a:latin typeface="Calibri"/>
                  <a:ea typeface="Calibri"/>
                  <a:cs typeface="Calibri"/>
                  <a:sym typeface="Calibri"/>
                </a:rPr>
                <a:t>Multiple support organizations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marL="182880" indent="-182880">
                <a:buClr>
                  <a:srgbClr val="666666"/>
                </a:buClr>
                <a:buSzPts val="1400"/>
                <a:buFont typeface="Arial"/>
                <a:buChar char="•"/>
              </a:pPr>
              <a:r>
                <a:rPr lang="en-US" sz="1400" kern="0">
                  <a:solidFill>
                    <a:srgbClr val="666666"/>
                  </a:solidFill>
                  <a:latin typeface="Calibri"/>
                  <a:ea typeface="Calibri"/>
                  <a:cs typeface="Calibri"/>
                  <a:sym typeface="Calibri"/>
                </a:rPr>
                <a:t>No single operations model or database of record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354" name="Google Shape;4354;p21"/>
          <p:cNvSpPr txBox="1"/>
          <p:nvPr/>
        </p:nvSpPr>
        <p:spPr>
          <a:xfrm>
            <a:off x="6420082" y="4345893"/>
            <a:ext cx="5492344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82880" indent="-93979">
              <a:buClr>
                <a:srgbClr val="000000"/>
              </a:buClr>
              <a:buSzPts val="1400"/>
            </a:pPr>
            <a:endParaRPr sz="1400" kern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indent="-182880">
              <a:buClr>
                <a:srgbClr val="666666"/>
              </a:buClr>
              <a:buSzPts val="1400"/>
              <a:buFont typeface="Arial"/>
              <a:buChar char="•"/>
            </a:pPr>
            <a:r>
              <a:rPr lang="en-US" sz="1400" ker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Security functions will be cloud-based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182880" indent="-182880">
              <a:buClr>
                <a:srgbClr val="666666"/>
              </a:buClr>
              <a:buSzPts val="1400"/>
              <a:buFont typeface="Arial"/>
              <a:buChar char="•"/>
            </a:pPr>
            <a:r>
              <a:rPr lang="en-US" sz="1400" ker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Security dynamically orchestrated in the cloud as needed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182880" indent="-182880">
              <a:buClr>
                <a:srgbClr val="666666"/>
              </a:buClr>
              <a:buSzPts val="1400"/>
              <a:buFont typeface="Arial"/>
              <a:buChar char="•"/>
            </a:pPr>
            <a:r>
              <a:rPr lang="en-US" sz="1400" ker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Streamlined supplier integration</a:t>
            </a:r>
            <a:endParaRPr sz="1400" kern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indent="-182880">
              <a:buClr>
                <a:srgbClr val="666666"/>
              </a:buClr>
              <a:buSzPts val="1400"/>
              <a:buFont typeface="Arial"/>
              <a:buChar char="•"/>
            </a:pPr>
            <a:r>
              <a:rPr lang="en-US" sz="1400" ker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Centralized common management platform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182880" indent="-182880">
              <a:buClr>
                <a:srgbClr val="666666"/>
              </a:buClr>
              <a:buSzPts val="1400"/>
              <a:buFont typeface="Arial"/>
              <a:buChar char="•"/>
            </a:pPr>
            <a:r>
              <a:rPr lang="en-US" sz="1400" kern="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Creates a standard operations/support model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355" name="Google Shape;4355;p21"/>
          <p:cNvGrpSpPr/>
          <p:nvPr/>
        </p:nvGrpSpPr>
        <p:grpSpPr>
          <a:xfrm>
            <a:off x="6508327" y="3119492"/>
            <a:ext cx="4961275" cy="652996"/>
            <a:chOff x="6501977" y="3127805"/>
            <a:chExt cx="4961274" cy="652996"/>
          </a:xfrm>
        </p:grpSpPr>
        <p:sp>
          <p:nvSpPr>
            <p:cNvPr id="4356" name="Google Shape;4356;p21"/>
            <p:cNvSpPr/>
            <p:nvPr/>
          </p:nvSpPr>
          <p:spPr>
            <a:xfrm>
              <a:off x="6501977" y="3130118"/>
              <a:ext cx="4961274" cy="650683"/>
            </a:xfrm>
            <a:prstGeom prst="rect">
              <a:avLst/>
            </a:prstGeom>
            <a:noFill/>
            <a:ln w="28575" cap="flat" cmpd="sng">
              <a:solidFill>
                <a:srgbClr val="C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171450" indent="-127000">
                <a:buClr>
                  <a:srgbClr val="000000"/>
                </a:buClr>
                <a:buSzPts val="700"/>
              </a:pPr>
              <a:endParaRPr sz="700" kern="0">
                <a:solidFill>
                  <a:srgbClr val="123E5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7" name="Google Shape;4357;p21"/>
            <p:cNvSpPr txBox="1"/>
            <p:nvPr/>
          </p:nvSpPr>
          <p:spPr>
            <a:xfrm>
              <a:off x="6501977" y="3127805"/>
              <a:ext cx="1163509" cy="652996"/>
            </a:xfrm>
            <a:prstGeom prst="rect">
              <a:avLst/>
            </a:prstGeom>
            <a:solidFill>
              <a:srgbClr val="C00000"/>
            </a:solidFill>
            <a:ln w="28575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FFFFFF"/>
                </a:buClr>
                <a:buSzPts val="1200"/>
              </a:pPr>
              <a:r>
                <a:rPr lang="en-US" sz="1200" b="1" ker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Virtual Security Functions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8" name="Google Shape;4358;p21"/>
            <p:cNvSpPr txBox="1"/>
            <p:nvPr/>
          </p:nvSpPr>
          <p:spPr>
            <a:xfrm>
              <a:off x="8463927" y="3310463"/>
              <a:ext cx="534460" cy="323174"/>
            </a:xfrm>
            <a:prstGeom prst="rect">
              <a:avLst/>
            </a:prstGeom>
            <a:solidFill>
              <a:srgbClr val="EF6F00"/>
            </a:solidFill>
            <a:ln>
              <a:noFill/>
            </a:ln>
          </p:spPr>
          <p:txBody>
            <a:bodyPr spcFirstLastPara="1" wrap="square" lIns="45700" tIns="0" rIns="45700" bIns="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1200"/>
              </a:pPr>
              <a:r>
                <a:rPr lang="en-US" sz="1200" b="1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vFW1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9" name="Google Shape;4359;p21"/>
            <p:cNvSpPr txBox="1"/>
            <p:nvPr/>
          </p:nvSpPr>
          <p:spPr>
            <a:xfrm>
              <a:off x="9149791" y="3287786"/>
              <a:ext cx="534460" cy="323174"/>
            </a:xfrm>
            <a:prstGeom prst="rect">
              <a:avLst/>
            </a:prstGeom>
            <a:solidFill>
              <a:srgbClr val="067AB4"/>
            </a:solidFill>
            <a:ln>
              <a:noFill/>
            </a:ln>
          </p:spPr>
          <p:txBody>
            <a:bodyPr spcFirstLastPara="1" wrap="square" lIns="45700" tIns="0" rIns="45700" bIns="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1200"/>
              </a:pPr>
              <a:r>
                <a:rPr lang="en-US" sz="1200" b="1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vFW2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0" name="Google Shape;4360;p21"/>
            <p:cNvSpPr txBox="1"/>
            <p:nvPr/>
          </p:nvSpPr>
          <p:spPr>
            <a:xfrm>
              <a:off x="7744785" y="3292715"/>
              <a:ext cx="534460" cy="323174"/>
            </a:xfrm>
            <a:prstGeom prst="rect">
              <a:avLst/>
            </a:prstGeom>
            <a:solidFill>
              <a:srgbClr val="4CA90C"/>
            </a:solidFill>
            <a:ln>
              <a:noFill/>
            </a:ln>
          </p:spPr>
          <p:txBody>
            <a:bodyPr spcFirstLastPara="1" wrap="square" lIns="45700" tIns="0" rIns="45700" bIns="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1200"/>
              </a:pPr>
              <a:r>
                <a:rPr lang="en-US" sz="1200" b="1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vDDOs</a:t>
              </a:r>
              <a:endParaRPr sz="12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1" name="Google Shape;4361;p21"/>
            <p:cNvSpPr txBox="1"/>
            <p:nvPr/>
          </p:nvSpPr>
          <p:spPr>
            <a:xfrm>
              <a:off x="10102886" y="3299433"/>
              <a:ext cx="534460" cy="323174"/>
            </a:xfrm>
            <a:prstGeom prst="rect">
              <a:avLst/>
            </a:prstGeom>
            <a:solidFill>
              <a:srgbClr val="EF6F00"/>
            </a:solidFill>
            <a:ln>
              <a:noFill/>
            </a:ln>
          </p:spPr>
          <p:txBody>
            <a:bodyPr spcFirstLastPara="1" wrap="square" lIns="45700" tIns="0" rIns="45700" bIns="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1200"/>
              </a:pPr>
              <a:r>
                <a:rPr lang="en-US" sz="1200" b="1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IDS1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2" name="Google Shape;4362;p21"/>
            <p:cNvSpPr txBox="1"/>
            <p:nvPr/>
          </p:nvSpPr>
          <p:spPr>
            <a:xfrm>
              <a:off x="10738495" y="3302308"/>
              <a:ext cx="534460" cy="323174"/>
            </a:xfrm>
            <a:prstGeom prst="rect">
              <a:avLst/>
            </a:prstGeom>
            <a:solidFill>
              <a:srgbClr val="067AB4"/>
            </a:solidFill>
            <a:ln>
              <a:noFill/>
            </a:ln>
          </p:spPr>
          <p:txBody>
            <a:bodyPr spcFirstLastPara="1" wrap="square" lIns="45700" tIns="0" rIns="45700" bIns="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1200"/>
              </a:pPr>
              <a:r>
                <a:rPr lang="en-US" sz="1200" b="1" ker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IDS2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363" name="Google Shape;4363;p21"/>
          <p:cNvSpPr/>
          <p:nvPr/>
        </p:nvSpPr>
        <p:spPr>
          <a:xfrm>
            <a:off x="1567314" y="1931431"/>
            <a:ext cx="109119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515151"/>
              </a:buClr>
              <a:buSzPts val="2000"/>
            </a:pPr>
            <a:r>
              <a:rPr lang="en-US" sz="2000" b="1" kern="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GUAVUS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64" name="Google Shape;4364;p21"/>
          <p:cNvSpPr/>
          <p:nvPr/>
        </p:nvSpPr>
        <p:spPr>
          <a:xfrm>
            <a:off x="3314755" y="2617683"/>
            <a:ext cx="107689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79889F"/>
              </a:buClr>
              <a:buSzPts val="1800"/>
            </a:pPr>
            <a:r>
              <a:rPr lang="en-US" b="1" kern="0">
                <a:solidFill>
                  <a:srgbClr val="79889F"/>
                </a:solidFill>
                <a:latin typeface="Calibri"/>
                <a:ea typeface="Calibri"/>
                <a:cs typeface="Calibri"/>
                <a:sym typeface="Calibri"/>
              </a:rPr>
              <a:t>palo</a:t>
            </a:r>
            <a:r>
              <a:rPr lang="en-US" b="1" kern="0">
                <a:solidFill>
                  <a:srgbClr val="C4D82D"/>
                </a:solidFill>
                <a:latin typeface="Calibri"/>
                <a:ea typeface="Calibri"/>
                <a:cs typeface="Calibri"/>
                <a:sym typeface="Calibri"/>
              </a:rPr>
              <a:t>alto</a:t>
            </a:r>
            <a:endParaRPr b="1" kern="0">
              <a:solidFill>
                <a:srgbClr val="C4D8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79889F"/>
              </a:buClr>
              <a:buSzPts val="1800"/>
            </a:pPr>
            <a:r>
              <a:rPr lang="en-US" b="1" kern="0">
                <a:solidFill>
                  <a:srgbClr val="79889F"/>
                </a:solidFill>
                <a:latin typeface="Calibri"/>
                <a:ea typeface="Calibri"/>
                <a:cs typeface="Calibri"/>
                <a:sym typeface="Calibri"/>
              </a:rPr>
              <a:t>networks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65" name="Google Shape;4365;p21"/>
          <p:cNvSpPr/>
          <p:nvPr/>
        </p:nvSpPr>
        <p:spPr>
          <a:xfrm>
            <a:off x="594638" y="1652809"/>
            <a:ext cx="95571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E6FAFF"/>
              </a:buClr>
              <a:buSzPts val="1800"/>
            </a:pPr>
            <a:r>
              <a:rPr lang="en-US" b="1" kern="0">
                <a:solidFill>
                  <a:srgbClr val="E6FAFF"/>
                </a:solidFill>
                <a:latin typeface="Calibri"/>
                <a:ea typeface="Calibri"/>
                <a:cs typeface="Calibri"/>
                <a:sym typeface="Calibri"/>
              </a:rPr>
              <a:t>Intel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>
              <a:buClr>
                <a:srgbClr val="E6FAFF"/>
              </a:buClr>
              <a:buSzPts val="1800"/>
            </a:pPr>
            <a:r>
              <a:rPr lang="en-US" b="1" kern="0">
                <a:solidFill>
                  <a:srgbClr val="E6FAFF"/>
                </a:solidFill>
                <a:latin typeface="Calibri"/>
                <a:ea typeface="Calibri"/>
                <a:cs typeface="Calibri"/>
                <a:sym typeface="Calibri"/>
              </a:rPr>
              <a:t>Security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66" name="Google Shape;4366;p21"/>
          <p:cNvSpPr/>
          <p:nvPr/>
        </p:nvSpPr>
        <p:spPr>
          <a:xfrm>
            <a:off x="2255929" y="2850464"/>
            <a:ext cx="102117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515151"/>
              </a:buClr>
              <a:buSzPts val="1600"/>
            </a:pPr>
            <a:r>
              <a:rPr lang="en-US" sz="1600" b="1" kern="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600" b="1" kern="0">
                <a:solidFill>
                  <a:srgbClr val="FF505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1600" b="1" kern="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RTINET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67" name="Google Shape;4367;p21"/>
          <p:cNvSpPr/>
          <p:nvPr/>
        </p:nvSpPr>
        <p:spPr>
          <a:xfrm>
            <a:off x="817667" y="2909317"/>
            <a:ext cx="124252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F4F4F4"/>
              </a:buClr>
              <a:buSzPts val="1400"/>
            </a:pPr>
            <a:r>
              <a:rPr lang="en-US" sz="1400" b="1" kern="0">
                <a:solidFill>
                  <a:srgbClr val="F4F4F4"/>
                </a:solidFill>
                <a:latin typeface="Calibri"/>
                <a:ea typeface="Calibri"/>
                <a:cs typeface="Calibri"/>
                <a:sym typeface="Calibri"/>
              </a:rPr>
              <a:t>Alcatel-Lucent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68" name="Google Shape;4368;p21"/>
          <p:cNvSpPr/>
          <p:nvPr/>
        </p:nvSpPr>
        <p:spPr>
          <a:xfrm>
            <a:off x="3490787" y="1772004"/>
            <a:ext cx="45397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759F"/>
              </a:buClr>
              <a:buSzPts val="1800"/>
            </a:pPr>
            <a:r>
              <a:rPr lang="en-US" b="1" i="1" kern="0">
                <a:solidFill>
                  <a:srgbClr val="00759F"/>
                </a:solidFill>
                <a:latin typeface="Calibri"/>
                <a:ea typeface="Calibri"/>
                <a:cs typeface="Calibri"/>
                <a:sym typeface="Calibri"/>
              </a:rPr>
              <a:t>HP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69" name="Google Shape;4369;p21"/>
          <p:cNvSpPr/>
          <p:nvPr/>
        </p:nvSpPr>
        <p:spPr>
          <a:xfrm>
            <a:off x="3058313" y="1725839"/>
            <a:ext cx="362896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4CA90C"/>
              </a:buClr>
              <a:buSzPts val="1600"/>
            </a:pPr>
            <a:r>
              <a:rPr lang="en-US" sz="1600" b="1" kern="0">
                <a:solidFill>
                  <a:srgbClr val="4CA90C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1600" b="1" kern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RBOR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>
              <a:buClr>
                <a:srgbClr val="4CA90C"/>
              </a:buClr>
              <a:buSzPts val="1600"/>
            </a:pPr>
            <a:r>
              <a:rPr lang="en-US" sz="1600" b="1" kern="0">
                <a:solidFill>
                  <a:srgbClr val="4CA90C"/>
                </a:solidFill>
                <a:latin typeface="Calibri"/>
                <a:ea typeface="Calibri"/>
                <a:cs typeface="Calibri"/>
                <a:sym typeface="Calibri"/>
              </a:rPr>
              <a:t>NETWORKS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70" name="Google Shape;4370;p21"/>
          <p:cNvSpPr/>
          <p:nvPr/>
        </p:nvSpPr>
        <p:spPr>
          <a:xfrm>
            <a:off x="402255" y="2432700"/>
            <a:ext cx="16923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4C4C4C"/>
              </a:buClr>
              <a:buSzPts val="1800"/>
            </a:pPr>
            <a:r>
              <a:rPr lang="en-US" b="1" kern="0">
                <a:solidFill>
                  <a:srgbClr val="4C4C4C"/>
                </a:solidFill>
                <a:latin typeface="Calibri"/>
                <a:ea typeface="Calibri"/>
                <a:cs typeface="Calibri"/>
                <a:sym typeface="Calibri"/>
              </a:rPr>
              <a:t>NETSCOUT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71" name="Google Shape;4371;p21"/>
          <p:cNvSpPr/>
          <p:nvPr/>
        </p:nvSpPr>
        <p:spPr>
          <a:xfrm>
            <a:off x="3498622" y="2269392"/>
            <a:ext cx="13769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77094"/>
              </a:buClr>
              <a:buSzPts val="1400"/>
            </a:pPr>
            <a:r>
              <a:rPr lang="en-US" sz="1400" b="1" kern="0">
                <a:solidFill>
                  <a:srgbClr val="077094"/>
                </a:solidFill>
                <a:latin typeface="Calibri"/>
                <a:ea typeface="Calibri"/>
                <a:cs typeface="Calibri"/>
                <a:sym typeface="Calibri"/>
              </a:rPr>
              <a:t>A10 NETWORKS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72" name="Google Shape;4372;p21"/>
          <p:cNvSpPr/>
          <p:nvPr/>
        </p:nvSpPr>
        <p:spPr>
          <a:xfrm>
            <a:off x="4091621" y="1618116"/>
            <a:ext cx="39626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FFBFA6"/>
              </a:buClr>
              <a:buSzPts val="2000"/>
            </a:pPr>
            <a:r>
              <a:rPr lang="en-US" sz="2000" b="1" kern="0">
                <a:solidFill>
                  <a:srgbClr val="FFBFA6"/>
                </a:solidFill>
                <a:latin typeface="Calibri"/>
                <a:ea typeface="Calibri"/>
                <a:cs typeface="Calibri"/>
                <a:sym typeface="Calibri"/>
              </a:rPr>
              <a:t>f5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73" name="Google Shape;4373;p21"/>
          <p:cNvSpPr/>
          <p:nvPr/>
        </p:nvSpPr>
        <p:spPr>
          <a:xfrm>
            <a:off x="4449470" y="2663468"/>
            <a:ext cx="1422441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515151"/>
              </a:buClr>
              <a:buSzPts val="2800"/>
            </a:pPr>
            <a:r>
              <a:rPr lang="en-US" sz="2800" b="1" kern="0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radware</a:t>
            </a:r>
            <a:endParaRPr sz="2800" b="1" kern="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4" name="Google Shape;4374;p21"/>
          <p:cNvSpPr/>
          <p:nvPr/>
        </p:nvSpPr>
        <p:spPr>
          <a:xfrm>
            <a:off x="2376570" y="2255185"/>
            <a:ext cx="77989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35781"/>
              </a:buClr>
              <a:buSzPts val="1800"/>
            </a:pPr>
            <a:r>
              <a:rPr lang="en-US" b="1" kern="0">
                <a:solidFill>
                  <a:srgbClr val="035781"/>
                </a:solidFill>
                <a:latin typeface="Calibri"/>
                <a:ea typeface="Calibri"/>
                <a:cs typeface="Calibri"/>
                <a:sym typeface="Calibri"/>
              </a:rPr>
              <a:t>ALLOT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75" name="Google Shape;4375;p21"/>
          <p:cNvSpPr/>
          <p:nvPr/>
        </p:nvSpPr>
        <p:spPr>
          <a:xfrm>
            <a:off x="2583663" y="3277869"/>
            <a:ext cx="94929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333333"/>
              </a:buClr>
              <a:buSzPts val="1600"/>
            </a:pPr>
            <a:r>
              <a:rPr lang="en-US" sz="1600" b="1" kern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sandvine</a:t>
            </a:r>
            <a:endParaRPr sz="1600" b="1" kern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6" name="Google Shape;4376;p21"/>
          <p:cNvSpPr/>
          <p:nvPr/>
        </p:nvSpPr>
        <p:spPr>
          <a:xfrm>
            <a:off x="4187113" y="3217093"/>
            <a:ext cx="89319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7030A0"/>
              </a:buClr>
              <a:buSzPts val="1600"/>
            </a:pPr>
            <a:r>
              <a:rPr lang="en-US" sz="1600" b="1" kern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 o v i k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77" name="Google Shape;4377;p21"/>
          <p:cNvSpPr/>
          <p:nvPr/>
        </p:nvSpPr>
        <p:spPr>
          <a:xfrm>
            <a:off x="1302253" y="3153603"/>
            <a:ext cx="11665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797979"/>
              </a:buClr>
              <a:buSzPts val="1600"/>
            </a:pPr>
            <a:r>
              <a:rPr lang="en-US" sz="1600" b="1" kern="0">
                <a:solidFill>
                  <a:srgbClr val="797979"/>
                </a:solidFill>
                <a:latin typeface="Calibri"/>
                <a:ea typeface="Calibri"/>
                <a:cs typeface="Calibri"/>
                <a:sym typeface="Calibri"/>
              </a:rPr>
              <a:t>JUNIPER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>
              <a:buClr>
                <a:srgbClr val="00B0F0"/>
              </a:buClr>
              <a:buSzPts val="1600"/>
            </a:pPr>
            <a:r>
              <a:rPr lang="en-US" sz="1600" b="1" kern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NETWORKS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78" name="Google Shape;4378;p21"/>
          <p:cNvSpPr/>
          <p:nvPr/>
        </p:nvSpPr>
        <p:spPr>
          <a:xfrm>
            <a:off x="4872794" y="2333330"/>
            <a:ext cx="85164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333333"/>
              </a:buClr>
              <a:buSzPts val="1600"/>
            </a:pPr>
            <a:r>
              <a:rPr lang="en-US" sz="1600" b="1" kern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NIKSUN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79" name="Google Shape;4379;p21"/>
          <p:cNvSpPr/>
          <p:nvPr/>
        </p:nvSpPr>
        <p:spPr>
          <a:xfrm>
            <a:off x="1808082" y="2570762"/>
            <a:ext cx="155116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333333"/>
              </a:buClr>
              <a:buSzPts val="1600"/>
            </a:pPr>
            <a:r>
              <a:rPr lang="en-US" sz="1600" b="1" kern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Check Point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80" name="Google Shape;4380;p21"/>
          <p:cNvSpPr/>
          <p:nvPr/>
        </p:nvSpPr>
        <p:spPr>
          <a:xfrm>
            <a:off x="4804307" y="3463737"/>
            <a:ext cx="8692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FFFFFF"/>
              </a:buClr>
              <a:buSzPts val="1800"/>
            </a:pPr>
            <a:r>
              <a:rPr lang="en-US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FireEye</a:t>
            </a:r>
            <a:endParaRPr b="1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1" name="Google Shape;4381;p21"/>
          <p:cNvSpPr/>
          <p:nvPr/>
        </p:nvSpPr>
        <p:spPr>
          <a:xfrm>
            <a:off x="2428682" y="1574625"/>
            <a:ext cx="107125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E6FAFF"/>
              </a:buClr>
              <a:buSzPts val="1800"/>
            </a:pPr>
            <a:r>
              <a:rPr lang="en-US" b="1" kern="0">
                <a:solidFill>
                  <a:srgbClr val="E6FAFF"/>
                </a:solidFill>
                <a:latin typeface="Calibri"/>
                <a:ea typeface="Calibri"/>
                <a:cs typeface="Calibri"/>
                <a:sym typeface="Calibri"/>
              </a:rPr>
              <a:t>Tektronix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82" name="Google Shape;4382;p21"/>
          <p:cNvSpPr/>
          <p:nvPr/>
        </p:nvSpPr>
        <p:spPr>
          <a:xfrm>
            <a:off x="5894600" y="3463738"/>
            <a:ext cx="613728" cy="32324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AE51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83" name="Google Shape;4383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89866" y="6219607"/>
            <a:ext cx="1615580" cy="475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8" name="Google Shape;4388;p22"/>
          <p:cNvSpPr txBox="1">
            <a:spLocks noGrp="1"/>
          </p:cNvSpPr>
          <p:nvPr>
            <p:ph type="title"/>
          </p:nvPr>
        </p:nvSpPr>
        <p:spPr>
          <a:xfrm>
            <a:off x="197535" y="49196"/>
            <a:ext cx="10948763" cy="50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r>
              <a:rPr lang="en-US" sz="2160"/>
              <a:t>Security-As-a-Service Proposed Approach with Dynamic Service Chaining – An Opportunity  </a:t>
            </a:r>
            <a:br>
              <a:rPr lang="en-US" sz="2160"/>
            </a:br>
            <a:r>
              <a:rPr lang="en-US" sz="2160"/>
              <a:t>Use Case - Malware Mitigation</a:t>
            </a:r>
            <a:endParaRPr/>
          </a:p>
        </p:txBody>
      </p:sp>
      <p:grpSp>
        <p:nvGrpSpPr>
          <p:cNvPr id="4389" name="Google Shape;4389;p22"/>
          <p:cNvGrpSpPr/>
          <p:nvPr/>
        </p:nvGrpSpPr>
        <p:grpSpPr>
          <a:xfrm>
            <a:off x="1688054" y="954482"/>
            <a:ext cx="8767752" cy="5582058"/>
            <a:chOff x="159455" y="951899"/>
            <a:chExt cx="8776895" cy="5587879"/>
          </a:xfrm>
        </p:grpSpPr>
        <p:pic>
          <p:nvPicPr>
            <p:cNvPr id="4390" name="Google Shape;4390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9455" y="951899"/>
              <a:ext cx="8776895" cy="5587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91" name="Google Shape;4391;p2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154116" y="2830514"/>
              <a:ext cx="743056" cy="4716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92" name="Google Shape;4392;p2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4341572" y="2830514"/>
              <a:ext cx="412662" cy="42641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393" name="Google Shape;4393;p22"/>
            <p:cNvCxnSpPr/>
            <p:nvPr/>
          </p:nvCxnSpPr>
          <p:spPr>
            <a:xfrm>
              <a:off x="2613362" y="2737716"/>
              <a:ext cx="540754" cy="748891"/>
            </a:xfrm>
            <a:prstGeom prst="straightConnector1">
              <a:avLst/>
            </a:prstGeom>
            <a:noFill/>
            <a:ln w="9525" cap="flat" cmpd="sng">
              <a:solidFill>
                <a:srgbClr val="EE6B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4394" name="Google Shape;4394;p2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 rot="9414692">
              <a:off x="1518808" y="3621159"/>
              <a:ext cx="1221314" cy="2493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95" name="Google Shape;4395;p22"/>
            <p:cNvSpPr txBox="1"/>
            <p:nvPr/>
          </p:nvSpPr>
          <p:spPr>
            <a:xfrm>
              <a:off x="2164032" y="4522106"/>
              <a:ext cx="11521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sz="1199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Data Plane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6" name="Google Shape;4396;p22"/>
            <p:cNvSpPr txBox="1"/>
            <p:nvPr/>
          </p:nvSpPr>
          <p:spPr>
            <a:xfrm>
              <a:off x="1587962" y="3884300"/>
              <a:ext cx="11521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sz="1199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Control Plane</a:t>
              </a: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397" name="Google Shape;4397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389866" y="6219607"/>
            <a:ext cx="1615580" cy="475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" name="Google Shape;4403;p23"/>
          <p:cNvSpPr txBox="1">
            <a:spLocks noGrp="1"/>
          </p:cNvSpPr>
          <p:nvPr>
            <p:ph type="title"/>
          </p:nvPr>
        </p:nvSpPr>
        <p:spPr>
          <a:xfrm>
            <a:off x="53991" y="133287"/>
            <a:ext cx="10661116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/>
              <a:t>Security Opportunities from Virtualization</a:t>
            </a:r>
            <a:br>
              <a:rPr lang="en-US"/>
            </a:br>
            <a:r>
              <a:rPr lang="en-US" sz="1600"/>
              <a:t>DDoS Attack Resiliency – Control Plane </a:t>
            </a:r>
            <a:endParaRPr sz="1600"/>
          </a:p>
        </p:txBody>
      </p:sp>
      <p:sp>
        <p:nvSpPr>
          <p:cNvPr id="4404" name="Google Shape;4404;p23"/>
          <p:cNvSpPr txBox="1">
            <a:spLocks noGrp="1"/>
          </p:cNvSpPr>
          <p:nvPr>
            <p:ph type="sldNum" idx="12"/>
          </p:nvPr>
        </p:nvSpPr>
        <p:spPr>
          <a:xfrm>
            <a:off x="441929" y="6302344"/>
            <a:ext cx="448266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</a:pPr>
              <a:t>8</a:t>
            </a:fld>
            <a:endParaRPr kern="0"/>
          </a:p>
        </p:txBody>
      </p:sp>
      <p:pic>
        <p:nvPicPr>
          <p:cNvPr id="4405" name="Google Shape;440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9516" y="1979217"/>
            <a:ext cx="4626442" cy="3778251"/>
          </a:xfrm>
          <a:prstGeom prst="rect">
            <a:avLst/>
          </a:prstGeom>
          <a:noFill/>
          <a:ln>
            <a:noFill/>
          </a:ln>
        </p:spPr>
      </p:pic>
      <p:sp>
        <p:nvSpPr>
          <p:cNvPr id="4406" name="Google Shape;4406;p23"/>
          <p:cNvSpPr/>
          <p:nvPr/>
        </p:nvSpPr>
        <p:spPr>
          <a:xfrm>
            <a:off x="5943227" y="4570015"/>
            <a:ext cx="2943331" cy="1905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6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Common Hardware (COTS)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07" name="Google Shape;4407;p23"/>
          <p:cNvSpPr/>
          <p:nvPr/>
        </p:nvSpPr>
        <p:spPr>
          <a:xfrm>
            <a:off x="5924128" y="4265215"/>
            <a:ext cx="2943331" cy="1905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6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Hypervisor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08" name="Google Shape;4408;p23"/>
          <p:cNvSpPr/>
          <p:nvPr/>
        </p:nvSpPr>
        <p:spPr>
          <a:xfrm>
            <a:off x="5871778" y="3885010"/>
            <a:ext cx="913448" cy="30638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94F00"/>
              </a:gs>
              <a:gs pos="80000">
                <a:srgbClr val="FF6800"/>
              </a:gs>
              <a:gs pos="100000">
                <a:srgbClr val="FF6700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6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vS-GW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09" name="Google Shape;4409;p23"/>
          <p:cNvSpPr/>
          <p:nvPr/>
        </p:nvSpPr>
        <p:spPr>
          <a:xfrm>
            <a:off x="6921442" y="3885010"/>
            <a:ext cx="913448" cy="30638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94F00"/>
              </a:gs>
              <a:gs pos="80000">
                <a:srgbClr val="FF6800"/>
              </a:gs>
              <a:gs pos="100000">
                <a:srgbClr val="FF6700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6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vP-GW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10" name="Google Shape;4410;p23"/>
          <p:cNvSpPr/>
          <p:nvPr/>
        </p:nvSpPr>
        <p:spPr>
          <a:xfrm>
            <a:off x="6921442" y="3415154"/>
            <a:ext cx="913448" cy="30638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94F00"/>
              </a:gs>
              <a:gs pos="80000">
                <a:srgbClr val="FF6800"/>
              </a:gs>
              <a:gs pos="100000">
                <a:srgbClr val="FF6700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6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vHSS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11" name="Google Shape;4411;p23"/>
          <p:cNvSpPr/>
          <p:nvPr/>
        </p:nvSpPr>
        <p:spPr>
          <a:xfrm>
            <a:off x="7960955" y="3419470"/>
            <a:ext cx="913448" cy="30638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94F00"/>
              </a:gs>
              <a:gs pos="80000">
                <a:srgbClr val="FF6800"/>
              </a:gs>
              <a:gs pos="100000">
                <a:srgbClr val="FF6700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6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vPCRF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12" name="Google Shape;4412;p23"/>
          <p:cNvSpPr/>
          <p:nvPr/>
        </p:nvSpPr>
        <p:spPr>
          <a:xfrm>
            <a:off x="7960955" y="3885010"/>
            <a:ext cx="913448" cy="30638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94F00"/>
              </a:gs>
              <a:gs pos="80000">
                <a:srgbClr val="FF6800"/>
              </a:gs>
              <a:gs pos="100000">
                <a:srgbClr val="FF6700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6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vPCEF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13" name="Google Shape;4413;p23"/>
          <p:cNvSpPr/>
          <p:nvPr/>
        </p:nvSpPr>
        <p:spPr>
          <a:xfrm>
            <a:off x="5891050" y="2652164"/>
            <a:ext cx="2995506" cy="373063"/>
          </a:xfrm>
          <a:prstGeom prst="roundRect">
            <a:avLst>
              <a:gd name="adj" fmla="val 16667"/>
            </a:avLst>
          </a:prstGeom>
          <a:solidFill>
            <a:srgbClr val="865C01"/>
          </a:solidFill>
          <a:ln w="25400" cap="flat" cmpd="sng">
            <a:solidFill>
              <a:srgbClr val="865C0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6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Orchestration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14" name="Google Shape;4414;p23"/>
          <p:cNvSpPr txBox="1"/>
          <p:nvPr/>
        </p:nvSpPr>
        <p:spPr>
          <a:xfrm>
            <a:off x="6884052" y="4991774"/>
            <a:ext cx="927336" cy="400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60900" rIns="121825" bIns="60900" anchor="t" anchorCtr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SDN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415" name="Google Shape;4415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95855" y="2939654"/>
            <a:ext cx="1353256" cy="1587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16" name="Google Shape;4416;p23"/>
          <p:cNvCxnSpPr/>
          <p:nvPr/>
        </p:nvCxnSpPr>
        <p:spPr>
          <a:xfrm rot="10800000" flipH="1">
            <a:off x="4104712" y="3580210"/>
            <a:ext cx="1767067" cy="875507"/>
          </a:xfrm>
          <a:prstGeom prst="straightConnector1">
            <a:avLst/>
          </a:prstGeom>
          <a:noFill/>
          <a:ln w="9525" cap="flat" cmpd="sng">
            <a:solidFill>
              <a:srgbClr val="EE6B00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4417" name="Google Shape;4417;p23"/>
          <p:cNvCxnSpPr/>
          <p:nvPr/>
        </p:nvCxnSpPr>
        <p:spPr>
          <a:xfrm rot="10800000" flipH="1">
            <a:off x="4307700" y="4191395"/>
            <a:ext cx="1564078" cy="569120"/>
          </a:xfrm>
          <a:prstGeom prst="straightConnector1">
            <a:avLst/>
          </a:prstGeom>
          <a:noFill/>
          <a:ln w="9525" cap="flat" cmpd="sng">
            <a:solidFill>
              <a:srgbClr val="EE6B00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4418" name="Google Shape;4418;p23"/>
          <p:cNvCxnSpPr/>
          <p:nvPr/>
        </p:nvCxnSpPr>
        <p:spPr>
          <a:xfrm>
            <a:off x="9483903" y="3568344"/>
            <a:ext cx="811953" cy="11864"/>
          </a:xfrm>
          <a:prstGeom prst="straightConnector1">
            <a:avLst/>
          </a:prstGeom>
          <a:noFill/>
          <a:ln w="9525" cap="flat" cmpd="sng">
            <a:solidFill>
              <a:srgbClr val="EE6B00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4419" name="Google Shape;4419;p23"/>
          <p:cNvCxnSpPr/>
          <p:nvPr/>
        </p:nvCxnSpPr>
        <p:spPr>
          <a:xfrm>
            <a:off x="9650677" y="4191395"/>
            <a:ext cx="913448" cy="0"/>
          </a:xfrm>
          <a:prstGeom prst="straightConnector1">
            <a:avLst/>
          </a:prstGeom>
          <a:noFill/>
          <a:ln w="9525" cap="flat" cmpd="sng">
            <a:solidFill>
              <a:srgbClr val="EE6B00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4420" name="Google Shape;4420;p23"/>
          <p:cNvSpPr txBox="1"/>
          <p:nvPr/>
        </p:nvSpPr>
        <p:spPr>
          <a:xfrm>
            <a:off x="9791433" y="3841118"/>
            <a:ext cx="631936" cy="32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60900" rIns="121825" bIns="60900" anchor="t" anchorCtr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13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SGi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21" name="Google Shape;4421;p23"/>
          <p:cNvSpPr txBox="1"/>
          <p:nvPr/>
        </p:nvSpPr>
        <p:spPr>
          <a:xfrm rot="-1293286">
            <a:off x="4322623" y="4495579"/>
            <a:ext cx="1037912" cy="32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60900" rIns="121825" bIns="60900" anchor="t" anchorCtr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13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S1-U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22" name="Google Shape;4422;p23"/>
          <p:cNvSpPr txBox="1"/>
          <p:nvPr/>
        </p:nvSpPr>
        <p:spPr>
          <a:xfrm rot="-1604791">
            <a:off x="4109532" y="4116886"/>
            <a:ext cx="1037912" cy="32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60900" rIns="121825" bIns="60900" anchor="t" anchorCtr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13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S1-MME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423" name="Google Shape;4423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94904" y="4099758"/>
            <a:ext cx="2486607" cy="2276475"/>
          </a:xfrm>
          <a:prstGeom prst="rect">
            <a:avLst/>
          </a:prstGeom>
          <a:noFill/>
          <a:ln>
            <a:noFill/>
          </a:ln>
        </p:spPr>
      </p:pic>
      <p:sp>
        <p:nvSpPr>
          <p:cNvPr id="4424" name="Google Shape;4424;p23"/>
          <p:cNvSpPr txBox="1"/>
          <p:nvPr/>
        </p:nvSpPr>
        <p:spPr>
          <a:xfrm>
            <a:off x="209341" y="1367297"/>
            <a:ext cx="2029883" cy="2323622"/>
          </a:xfrm>
          <a:prstGeom prst="rect">
            <a:avLst/>
          </a:prstGeom>
          <a:solidFill>
            <a:srgbClr val="FEE09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25" tIns="60900" rIns="121825" bIns="609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3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Attacker creates a Botnet army by infecting many Mobile devices with a ‘remote-reboot’ malware, attacker then instructs the malware to reboot all the devices at the same time, this will cause excessive malicious Attach Requests, creating a Malicious Signaling Storm.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425" name="Google Shape;4425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9414692">
            <a:off x="3863819" y="3650571"/>
            <a:ext cx="1955525" cy="3992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26" name="Google Shape;4426;p23"/>
          <p:cNvCxnSpPr/>
          <p:nvPr/>
        </p:nvCxnSpPr>
        <p:spPr>
          <a:xfrm>
            <a:off x="2338070" y="2233457"/>
            <a:ext cx="1626552" cy="178450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4427" name="Google Shape;4427;p23"/>
          <p:cNvSpPr txBox="1"/>
          <p:nvPr/>
        </p:nvSpPr>
        <p:spPr>
          <a:xfrm>
            <a:off x="3153377" y="1701803"/>
            <a:ext cx="2231112" cy="328295"/>
          </a:xfrm>
          <a:prstGeom prst="rect">
            <a:avLst/>
          </a:prstGeom>
          <a:solidFill>
            <a:srgbClr val="FEE09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25" tIns="60900" rIns="121825" bIns="609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3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vMME is under DDoS attack 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4428" name="Google Shape;4428;p23"/>
          <p:cNvCxnSpPr>
            <a:endCxn id="4429" idx="1"/>
          </p:cNvCxnSpPr>
          <p:nvPr/>
        </p:nvCxnSpPr>
        <p:spPr>
          <a:xfrm>
            <a:off x="4307572" y="2149211"/>
            <a:ext cx="1581300" cy="1431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4430" name="Google Shape;4430;p23"/>
          <p:cNvSpPr txBox="1"/>
          <p:nvPr/>
        </p:nvSpPr>
        <p:spPr>
          <a:xfrm>
            <a:off x="7676636" y="964435"/>
            <a:ext cx="3948082" cy="738664"/>
          </a:xfrm>
          <a:prstGeom prst="rect">
            <a:avLst/>
          </a:prstGeom>
          <a:solidFill>
            <a:srgbClr val="FEE09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25" tIns="60900" rIns="121825" bIns="609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3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Orchestrator instantiates new VM to scale-out vMME function to sustain the higher traffic load while we investigate. 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4431" name="Google Shape;4431;p23"/>
          <p:cNvCxnSpPr/>
          <p:nvPr/>
        </p:nvCxnSpPr>
        <p:spPr>
          <a:xfrm flipH="1">
            <a:off x="6785228" y="1730730"/>
            <a:ext cx="2082230" cy="1552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4432" name="Google Shape;4432;p23"/>
          <p:cNvSpPr/>
          <p:nvPr/>
        </p:nvSpPr>
        <p:spPr>
          <a:xfrm>
            <a:off x="5871779" y="3108767"/>
            <a:ext cx="913448" cy="30638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94F00"/>
              </a:gs>
              <a:gs pos="80000">
                <a:srgbClr val="FF6800"/>
              </a:gs>
              <a:gs pos="100000">
                <a:srgbClr val="FF6700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6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vMME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29" name="Google Shape;4429;p23"/>
          <p:cNvSpPr/>
          <p:nvPr/>
        </p:nvSpPr>
        <p:spPr>
          <a:xfrm>
            <a:off x="5888872" y="3427018"/>
            <a:ext cx="913448" cy="30638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94F00"/>
              </a:gs>
              <a:gs pos="80000">
                <a:srgbClr val="FF6800"/>
              </a:gs>
              <a:gs pos="100000">
                <a:srgbClr val="FF6700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6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vMME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33" name="Google Shape;4433;p23"/>
          <p:cNvSpPr/>
          <p:nvPr/>
        </p:nvSpPr>
        <p:spPr>
          <a:xfrm>
            <a:off x="11418101" y="745426"/>
            <a:ext cx="405976" cy="438018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AE51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34" name="Google Shape;4434;p23"/>
          <p:cNvSpPr/>
          <p:nvPr/>
        </p:nvSpPr>
        <p:spPr>
          <a:xfrm>
            <a:off x="5165793" y="1430047"/>
            <a:ext cx="405976" cy="438018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AE51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35" name="Google Shape;4435;p23"/>
          <p:cNvSpPr/>
          <p:nvPr/>
        </p:nvSpPr>
        <p:spPr>
          <a:xfrm>
            <a:off x="2039121" y="1511721"/>
            <a:ext cx="405976" cy="438018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AE51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436" name="Google Shape;4436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208497" y="6150698"/>
            <a:ext cx="1615580" cy="475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1" name="Google Shape;4441;p24"/>
          <p:cNvSpPr txBox="1">
            <a:spLocks noGrp="1"/>
          </p:cNvSpPr>
          <p:nvPr>
            <p:ph type="title"/>
          </p:nvPr>
        </p:nvSpPr>
        <p:spPr>
          <a:xfrm>
            <a:off x="216652" y="108458"/>
            <a:ext cx="10661116" cy="768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/>
              <a:t>Security Opportunities from Virtualization</a:t>
            </a:r>
            <a:br>
              <a:rPr lang="en-US"/>
            </a:br>
            <a:r>
              <a:rPr lang="en-US" sz="1600">
                <a:solidFill>
                  <a:schemeClr val="accent5"/>
                </a:solidFill>
              </a:rPr>
              <a:t>SDN Controller Dynamic Security Control – Data Plane</a:t>
            </a:r>
            <a:endParaRPr/>
          </a:p>
        </p:txBody>
      </p:sp>
      <p:sp>
        <p:nvSpPr>
          <p:cNvPr id="4442" name="Google Shape;4442;p24"/>
          <p:cNvSpPr txBox="1">
            <a:spLocks noGrp="1"/>
          </p:cNvSpPr>
          <p:nvPr>
            <p:ph type="sldNum" idx="12"/>
          </p:nvPr>
        </p:nvSpPr>
        <p:spPr>
          <a:xfrm>
            <a:off x="441929" y="6302344"/>
            <a:ext cx="448266" cy="323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</a:pPr>
              <a:t>9</a:t>
            </a:fld>
            <a:endParaRPr kern="0"/>
          </a:p>
        </p:txBody>
      </p:sp>
      <p:sp>
        <p:nvSpPr>
          <p:cNvPr id="4443" name="Google Shape;4443;p24"/>
          <p:cNvSpPr/>
          <p:nvPr/>
        </p:nvSpPr>
        <p:spPr>
          <a:xfrm>
            <a:off x="9445309" y="2538006"/>
            <a:ext cx="1450665" cy="1851249"/>
          </a:xfrm>
          <a:prstGeom prst="cloud">
            <a:avLst/>
          </a:prstGeom>
          <a:solidFill>
            <a:schemeClr val="accent6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2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endParaRPr sz="1200" b="1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</a:pPr>
            <a:r>
              <a:rPr lang="en-US" sz="12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Customer Cloud Services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444" name="Google Shape;444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2992" y="1371602"/>
            <a:ext cx="4626442" cy="3778251"/>
          </a:xfrm>
          <a:prstGeom prst="rect">
            <a:avLst/>
          </a:prstGeom>
          <a:noFill/>
          <a:ln>
            <a:noFill/>
          </a:ln>
        </p:spPr>
      </p:pic>
      <p:sp>
        <p:nvSpPr>
          <p:cNvPr id="4445" name="Google Shape;4445;p24"/>
          <p:cNvSpPr txBox="1"/>
          <p:nvPr/>
        </p:nvSpPr>
        <p:spPr>
          <a:xfrm>
            <a:off x="5547210" y="4143033"/>
            <a:ext cx="927336" cy="36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60900" rIns="121825" bIns="60900" anchor="t" anchorCtr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16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SDN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446" name="Google Shape;4446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1269" y="1594159"/>
            <a:ext cx="1353256" cy="1587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47" name="Google Shape;4447;p24"/>
          <p:cNvCxnSpPr/>
          <p:nvPr/>
        </p:nvCxnSpPr>
        <p:spPr>
          <a:xfrm rot="10800000" flipH="1">
            <a:off x="2780025" y="3125791"/>
            <a:ext cx="1184601" cy="326452"/>
          </a:xfrm>
          <a:prstGeom prst="straightConnector1">
            <a:avLst/>
          </a:prstGeom>
          <a:noFill/>
          <a:ln w="9525" cap="flat" cmpd="sng">
            <a:solidFill>
              <a:srgbClr val="EE6B00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4448" name="Google Shape;4448;p24"/>
          <p:cNvCxnSpPr>
            <a:stCxn id="4449" idx="3"/>
          </p:cNvCxnSpPr>
          <p:nvPr/>
        </p:nvCxnSpPr>
        <p:spPr>
          <a:xfrm rot="10800000" flipH="1">
            <a:off x="2957834" y="3762407"/>
            <a:ext cx="937800" cy="114000"/>
          </a:xfrm>
          <a:prstGeom prst="straightConnector1">
            <a:avLst/>
          </a:prstGeom>
          <a:noFill/>
          <a:ln w="9525" cap="flat" cmpd="sng">
            <a:solidFill>
              <a:srgbClr val="EE6B00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4450" name="Google Shape;4450;p24"/>
          <p:cNvCxnSpPr/>
          <p:nvPr/>
        </p:nvCxnSpPr>
        <p:spPr>
          <a:xfrm>
            <a:off x="8178220" y="2948864"/>
            <a:ext cx="1165597" cy="0"/>
          </a:xfrm>
          <a:prstGeom prst="straightConnector1">
            <a:avLst/>
          </a:prstGeom>
          <a:noFill/>
          <a:ln w="9525" cap="flat" cmpd="sng">
            <a:solidFill>
              <a:srgbClr val="EE6B00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4451" name="Google Shape;4451;p24"/>
          <p:cNvSpPr txBox="1"/>
          <p:nvPr/>
        </p:nvSpPr>
        <p:spPr>
          <a:xfrm>
            <a:off x="8445046" y="2646590"/>
            <a:ext cx="631936" cy="32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60900" rIns="121825" bIns="60900" anchor="t" anchorCtr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13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SGi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52" name="Google Shape;4452;p24"/>
          <p:cNvSpPr txBox="1"/>
          <p:nvPr/>
        </p:nvSpPr>
        <p:spPr>
          <a:xfrm rot="-372316">
            <a:off x="3238107" y="3510488"/>
            <a:ext cx="664343" cy="32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60900" rIns="121825" bIns="60900" anchor="t" anchorCtr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13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S1-U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53" name="Google Shape;4453;p24"/>
          <p:cNvSpPr txBox="1"/>
          <p:nvPr/>
        </p:nvSpPr>
        <p:spPr>
          <a:xfrm rot="-879805">
            <a:off x="3018666" y="2986547"/>
            <a:ext cx="1037912" cy="32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60900" rIns="121825" bIns="60900" anchor="t" anchorCtr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13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S1-MME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54" name="Google Shape;4454;p24"/>
          <p:cNvSpPr/>
          <p:nvPr/>
        </p:nvSpPr>
        <p:spPr>
          <a:xfrm>
            <a:off x="4649975" y="2936076"/>
            <a:ext cx="2943332" cy="49451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94F00"/>
              </a:gs>
              <a:gs pos="80000">
                <a:srgbClr val="FF6800"/>
              </a:gs>
              <a:gs pos="100000">
                <a:srgbClr val="FF6700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6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SDN Controller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455" name="Google Shape;4455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42433" y="3452242"/>
            <a:ext cx="494913" cy="562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6" name="Google Shape;4456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75682" y="3452242"/>
            <a:ext cx="702388" cy="527340"/>
          </a:xfrm>
          <a:prstGeom prst="rect">
            <a:avLst/>
          </a:prstGeom>
          <a:noFill/>
          <a:ln>
            <a:noFill/>
          </a:ln>
        </p:spPr>
      </p:pic>
      <p:sp>
        <p:nvSpPr>
          <p:cNvPr id="4457" name="Google Shape;4457;p24"/>
          <p:cNvSpPr txBox="1"/>
          <p:nvPr/>
        </p:nvSpPr>
        <p:spPr>
          <a:xfrm>
            <a:off x="7566177" y="3181660"/>
            <a:ext cx="1113765" cy="33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60900" rIns="121825" bIns="60900" anchor="t" anchorCtr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14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vFirewalls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58" name="Google Shape;4458;p24"/>
          <p:cNvSpPr txBox="1"/>
          <p:nvPr/>
        </p:nvSpPr>
        <p:spPr>
          <a:xfrm>
            <a:off x="4175687" y="3876408"/>
            <a:ext cx="1113765" cy="338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25" tIns="60900" rIns="121825" bIns="60900" anchor="t" anchorCtr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1400" b="1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vRouters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449" name="Google Shape;4449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0646" y="2843943"/>
            <a:ext cx="2397188" cy="2064929"/>
          </a:xfrm>
          <a:prstGeom prst="rect">
            <a:avLst/>
          </a:prstGeom>
          <a:noFill/>
          <a:ln>
            <a:noFill/>
          </a:ln>
        </p:spPr>
      </p:pic>
      <p:sp>
        <p:nvSpPr>
          <p:cNvPr id="4459" name="Google Shape;4459;p24"/>
          <p:cNvSpPr/>
          <p:nvPr/>
        </p:nvSpPr>
        <p:spPr>
          <a:xfrm>
            <a:off x="4916265" y="3475506"/>
            <a:ext cx="639102" cy="314907"/>
          </a:xfrm>
          <a:prstGeom prst="leftUpArrow">
            <a:avLst/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0" name="Google Shape;4460;p24"/>
          <p:cNvSpPr/>
          <p:nvPr/>
        </p:nvSpPr>
        <p:spPr>
          <a:xfrm flipH="1">
            <a:off x="6937334" y="3488157"/>
            <a:ext cx="605096" cy="343035"/>
          </a:xfrm>
          <a:prstGeom prst="leftUpArrow">
            <a:avLst/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61" name="Google Shape;4461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0288139">
            <a:off x="2960452" y="3779951"/>
            <a:ext cx="1253823" cy="399260"/>
          </a:xfrm>
          <a:prstGeom prst="rect">
            <a:avLst/>
          </a:prstGeom>
          <a:noFill/>
          <a:ln>
            <a:noFill/>
          </a:ln>
        </p:spPr>
      </p:pic>
      <p:sp>
        <p:nvSpPr>
          <p:cNvPr id="4462" name="Google Shape;4462;p24"/>
          <p:cNvSpPr/>
          <p:nvPr/>
        </p:nvSpPr>
        <p:spPr>
          <a:xfrm rot="10225991">
            <a:off x="7249948" y="3950899"/>
            <a:ext cx="243558" cy="14166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3" name="Google Shape;4463;p24"/>
          <p:cNvSpPr/>
          <p:nvPr/>
        </p:nvSpPr>
        <p:spPr>
          <a:xfrm>
            <a:off x="9182738" y="3644265"/>
            <a:ext cx="282773" cy="14975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4" name="Google Shape;4464;p24"/>
          <p:cNvSpPr/>
          <p:nvPr/>
        </p:nvSpPr>
        <p:spPr>
          <a:xfrm>
            <a:off x="8813343" y="3632961"/>
            <a:ext cx="282773" cy="14975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5" name="Google Shape;4465;p24"/>
          <p:cNvSpPr/>
          <p:nvPr/>
        </p:nvSpPr>
        <p:spPr>
          <a:xfrm>
            <a:off x="8445050" y="3644265"/>
            <a:ext cx="282773" cy="14975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6" name="Google Shape;4466;p24"/>
          <p:cNvSpPr/>
          <p:nvPr/>
        </p:nvSpPr>
        <p:spPr>
          <a:xfrm>
            <a:off x="8036833" y="3644169"/>
            <a:ext cx="282773" cy="14975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7" name="Google Shape;4467;p24"/>
          <p:cNvSpPr/>
          <p:nvPr/>
        </p:nvSpPr>
        <p:spPr>
          <a:xfrm rot="8801907">
            <a:off x="7271655" y="4213290"/>
            <a:ext cx="304248" cy="16264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8" name="Google Shape;4468;p24"/>
          <p:cNvSpPr/>
          <p:nvPr/>
        </p:nvSpPr>
        <p:spPr>
          <a:xfrm rot="6800300">
            <a:off x="7554430" y="4306222"/>
            <a:ext cx="267576" cy="12981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9" name="Google Shape;4469;p24"/>
          <p:cNvSpPr/>
          <p:nvPr/>
        </p:nvSpPr>
        <p:spPr>
          <a:xfrm>
            <a:off x="7503571" y="3656505"/>
            <a:ext cx="478200" cy="43980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0" name="Google Shape;4470;p24"/>
          <p:cNvSpPr txBox="1"/>
          <p:nvPr/>
        </p:nvSpPr>
        <p:spPr>
          <a:xfrm>
            <a:off x="560645" y="1594157"/>
            <a:ext cx="2307682" cy="943848"/>
          </a:xfrm>
          <a:prstGeom prst="rect">
            <a:avLst/>
          </a:prstGeom>
          <a:solidFill>
            <a:srgbClr val="FEE09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25" tIns="60900" rIns="121825" bIns="609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3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Malware on Mobile Devices sends malformed IP packets directed to a Customer Cloud Services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71" name="Google Shape;4471;p24"/>
          <p:cNvSpPr txBox="1"/>
          <p:nvPr/>
        </p:nvSpPr>
        <p:spPr>
          <a:xfrm>
            <a:off x="6031911" y="5253202"/>
            <a:ext cx="2307682" cy="923239"/>
          </a:xfrm>
          <a:prstGeom prst="rect">
            <a:avLst/>
          </a:prstGeom>
          <a:solidFill>
            <a:srgbClr val="FEE09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25" tIns="60900" rIns="121825" bIns="609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3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SDN Controller dynamically modifies the firewall rules for the related firewalls to thwart the attack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72" name="Google Shape;4472;p24"/>
          <p:cNvSpPr txBox="1"/>
          <p:nvPr/>
        </p:nvSpPr>
        <p:spPr>
          <a:xfrm>
            <a:off x="9237687" y="5247603"/>
            <a:ext cx="1777289" cy="328295"/>
          </a:xfrm>
          <a:prstGeom prst="rect">
            <a:avLst/>
          </a:prstGeom>
          <a:solidFill>
            <a:srgbClr val="FEE09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25" tIns="60900" rIns="121825" bIns="60900" anchor="t" anchorCtr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13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Non-malicious traffic 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4473" name="Google Shape;4473;p24"/>
          <p:cNvCxnSpPr/>
          <p:nvPr/>
        </p:nvCxnSpPr>
        <p:spPr>
          <a:xfrm>
            <a:off x="2442213" y="2646589"/>
            <a:ext cx="930111" cy="117286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4474" name="Google Shape;4474;p24"/>
          <p:cNvCxnSpPr/>
          <p:nvPr/>
        </p:nvCxnSpPr>
        <p:spPr>
          <a:xfrm rot="10800000" flipH="1">
            <a:off x="6388082" y="3495096"/>
            <a:ext cx="86463" cy="171299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4475" name="Google Shape;4475;p24"/>
          <p:cNvCxnSpPr/>
          <p:nvPr/>
        </p:nvCxnSpPr>
        <p:spPr>
          <a:xfrm rot="10800000" flipH="1">
            <a:off x="6578600" y="4371130"/>
            <a:ext cx="607152" cy="83695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4476" name="Google Shape;4476;p24"/>
          <p:cNvCxnSpPr/>
          <p:nvPr/>
        </p:nvCxnSpPr>
        <p:spPr>
          <a:xfrm rot="10800000">
            <a:off x="8954726" y="3831190"/>
            <a:ext cx="1075734" cy="131866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4477" name="Google Shape;4477;p24"/>
          <p:cNvSpPr/>
          <p:nvPr/>
        </p:nvSpPr>
        <p:spPr>
          <a:xfrm>
            <a:off x="4652241" y="2183130"/>
            <a:ext cx="2943332" cy="49451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94F00"/>
              </a:gs>
              <a:gs pos="80000">
                <a:srgbClr val="FF6800"/>
              </a:gs>
              <a:gs pos="100000">
                <a:srgbClr val="FF6700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121825" tIns="60900" rIns="121825" bIns="609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16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Network Intelligence Layer</a:t>
            </a:r>
            <a:endParaRPr sz="1600" b="1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8" name="Google Shape;4478;p24"/>
          <p:cNvSpPr/>
          <p:nvPr/>
        </p:nvSpPr>
        <p:spPr>
          <a:xfrm>
            <a:off x="10895973" y="4943435"/>
            <a:ext cx="405976" cy="438018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AE51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79" name="Google Shape;4479;p24"/>
          <p:cNvSpPr/>
          <p:nvPr/>
        </p:nvSpPr>
        <p:spPr>
          <a:xfrm>
            <a:off x="8180459" y="4973731"/>
            <a:ext cx="405976" cy="438018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AE51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80" name="Google Shape;4480;p24"/>
          <p:cNvSpPr/>
          <p:nvPr/>
        </p:nvSpPr>
        <p:spPr>
          <a:xfrm>
            <a:off x="2665339" y="1391438"/>
            <a:ext cx="405976" cy="438018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AE51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481" name="Google Shape;4481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54525" y="6240587"/>
            <a:ext cx="1615580" cy="475529"/>
          </a:xfrm>
          <a:prstGeom prst="rect">
            <a:avLst/>
          </a:prstGeom>
          <a:noFill/>
          <a:ln>
            <a:noFill/>
          </a:ln>
        </p:spPr>
      </p:pic>
      <p:sp>
        <p:nvSpPr>
          <p:cNvPr id="4482" name="Google Shape;4482;p24"/>
          <p:cNvSpPr/>
          <p:nvPr/>
        </p:nvSpPr>
        <p:spPr>
          <a:xfrm>
            <a:off x="6031911" y="2677644"/>
            <a:ext cx="129706" cy="25843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AE51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ATT_2014PPT_TEMPLATE_EXTERNAL_WIDE">
  <a:themeElements>
    <a:clrScheme name="CATO compliant">
      <a:dk1>
        <a:srgbClr val="000000"/>
      </a:dk1>
      <a:lt1>
        <a:srgbClr val="FFFFFF"/>
      </a:lt1>
      <a:dk2>
        <a:srgbClr val="666666"/>
      </a:dk2>
      <a:lt2>
        <a:srgbClr val="EFEFEF"/>
      </a:lt2>
      <a:accent1>
        <a:srgbClr val="EF6F00"/>
      </a:accent1>
      <a:accent2>
        <a:srgbClr val="FCB314"/>
      </a:accent2>
      <a:accent3>
        <a:srgbClr val="4CA90C"/>
      </a:accent3>
      <a:accent4>
        <a:srgbClr val="C4D82D"/>
      </a:accent4>
      <a:accent5>
        <a:srgbClr val="067AB4"/>
      </a:accent5>
      <a:accent6>
        <a:srgbClr val="44C8F5"/>
      </a:accent6>
      <a:hlink>
        <a:srgbClr val="DA0081"/>
      </a:hlink>
      <a:folHlink>
        <a:srgbClr val="B30A3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TT_2014PPT_TEMPLATE_EXTERNAL_WIDE">
  <a:themeElements>
    <a:clrScheme name="CATO compliant">
      <a:dk1>
        <a:srgbClr val="000000"/>
      </a:dk1>
      <a:lt1>
        <a:srgbClr val="FFFFFF"/>
      </a:lt1>
      <a:dk2>
        <a:srgbClr val="666666"/>
      </a:dk2>
      <a:lt2>
        <a:srgbClr val="EFEFEF"/>
      </a:lt2>
      <a:accent1>
        <a:srgbClr val="EF6F00"/>
      </a:accent1>
      <a:accent2>
        <a:srgbClr val="FCB314"/>
      </a:accent2>
      <a:accent3>
        <a:srgbClr val="4CA90C"/>
      </a:accent3>
      <a:accent4>
        <a:srgbClr val="C4D82D"/>
      </a:accent4>
      <a:accent5>
        <a:srgbClr val="067AB4"/>
      </a:accent5>
      <a:accent6>
        <a:srgbClr val="44C8F5"/>
      </a:accent6>
      <a:hlink>
        <a:srgbClr val="DA0081"/>
      </a:hlink>
      <a:folHlink>
        <a:srgbClr val="B30A3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TT_2014PPT_TEMPLATE_EXTERNAL_WIDE">
  <a:themeElements>
    <a:clrScheme name="CATO compliant">
      <a:dk1>
        <a:srgbClr val="000000"/>
      </a:dk1>
      <a:lt1>
        <a:srgbClr val="FFFFFF"/>
      </a:lt1>
      <a:dk2>
        <a:srgbClr val="666666"/>
      </a:dk2>
      <a:lt2>
        <a:srgbClr val="EFEFEF"/>
      </a:lt2>
      <a:accent1>
        <a:srgbClr val="EF6F00"/>
      </a:accent1>
      <a:accent2>
        <a:srgbClr val="FCB314"/>
      </a:accent2>
      <a:accent3>
        <a:srgbClr val="4CA90C"/>
      </a:accent3>
      <a:accent4>
        <a:srgbClr val="C4D82D"/>
      </a:accent4>
      <a:accent5>
        <a:srgbClr val="067AB4"/>
      </a:accent5>
      <a:accent6>
        <a:srgbClr val="44C8F5"/>
      </a:accent6>
      <a:hlink>
        <a:srgbClr val="DA0081"/>
      </a:hlink>
      <a:folHlink>
        <a:srgbClr val="B30A3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1127</Words>
  <Application>Microsoft Office PowerPoint</Application>
  <PresentationFormat>Widescreen</PresentationFormat>
  <Paragraphs>268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Merriweather Sans</vt:lpstr>
      <vt:lpstr>Noto Sans Symbols</vt:lpstr>
      <vt:lpstr>Verdana</vt:lpstr>
      <vt:lpstr>1_ATT_2014PPT_TEMPLATE_EXTERNAL_WIDE</vt:lpstr>
      <vt:lpstr>ATT_2014PPT_TEMPLATE_EXTERNAL_WIDE</vt:lpstr>
      <vt:lpstr>2_ATT_2014PPT_TEMPLATE_EXTERNAL_WIDE</vt:lpstr>
      <vt:lpstr>Security Challenges 5G and Beyond Environment</vt:lpstr>
      <vt:lpstr>Threat Analysis in 5G Network</vt:lpstr>
      <vt:lpstr>Mobile Network Security – 5G Core Threat Categories</vt:lpstr>
      <vt:lpstr>Key Pillars of 5G and Beyond Security </vt:lpstr>
      <vt:lpstr>Security Advantages of SDN/NFV  A Comprehensive View of SDN/NFV Security Advantages</vt:lpstr>
      <vt:lpstr>An Example - Security Transformation – Virtual Firewall/Virtual DDOS/Virtual IPS</vt:lpstr>
      <vt:lpstr>Security-As-a-Service Proposed Approach with Dynamic Service Chaining – An Opportunity   Use Case - Malware Mitigation</vt:lpstr>
      <vt:lpstr>Security Opportunities from Virtualization DDoS Attack Resiliency – Control Plane </vt:lpstr>
      <vt:lpstr>Security Opportunities from Virtualization SDN Controller Dynamic Security Control – Data Plane</vt:lpstr>
      <vt:lpstr>Cloud RAN Security</vt:lpstr>
      <vt:lpstr>Example: CLOUD RAN Unique 5G Security Opportunities, Challenges, and Mitigation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Slicing Security</dc:title>
  <dc:creator>jug knot</dc:creator>
  <cp:lastModifiedBy>jug knot</cp:lastModifiedBy>
  <cp:revision>7</cp:revision>
  <dcterms:created xsi:type="dcterms:W3CDTF">2020-08-06T22:23:18Z</dcterms:created>
  <dcterms:modified xsi:type="dcterms:W3CDTF">2020-08-06T22:55:01Z</dcterms:modified>
</cp:coreProperties>
</file>