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701"/>
  </p:normalViewPr>
  <p:slideViewPr>
    <p:cSldViewPr snapToGrid="0" snapToObjects="1">
      <p:cViewPr varScale="1">
        <p:scale>
          <a:sx n="82" d="100"/>
          <a:sy n="82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0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- Ορθογώνιο">
            <a:extLst>
              <a:ext uri="{FF2B5EF4-FFF2-40B4-BE49-F238E27FC236}">
                <a16:creationId xmlns:a16="http://schemas.microsoft.com/office/drawing/2014/main" xmlns="" id="{069BE60D-711A-405B-A698-A864388D9E13}"/>
              </a:ext>
            </a:extLst>
          </p:cNvPr>
          <p:cNvSpPr/>
          <p:nvPr userDrawn="1"/>
        </p:nvSpPr>
        <p:spPr>
          <a:xfrm>
            <a:off x="0" y="0"/>
            <a:ext cx="8401051" cy="81915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sp>
        <p:nvSpPr>
          <p:cNvPr id="7" name="13 - TextBox">
            <a:extLst>
              <a:ext uri="{FF2B5EF4-FFF2-40B4-BE49-F238E27FC236}">
                <a16:creationId xmlns:a16="http://schemas.microsoft.com/office/drawing/2014/main" xmlns="" id="{3F37404C-19A4-449C-8E33-54DD1DEEBD6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65765" y="6364709"/>
            <a:ext cx="372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fld id="{034D79BF-7CFB-430F-9307-8FFF08B794FA}" type="slidenum">
              <a:rPr lang="el-GR" altLang="el-GR" sz="1200" b="0" i="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l-GR" altLang="el-GR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5097" y="56098"/>
            <a:ext cx="8160000" cy="708194"/>
          </a:xfrm>
          <a:noFill/>
          <a:effectLst/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none"/>
        </p:style>
        <p:txBody>
          <a:bodyPr>
            <a:noAutofit/>
            <a:sp3d extrusionH="57150">
              <a:bevelT w="38100" h="38100"/>
            </a:sp3d>
          </a:bodyPr>
          <a:lstStyle>
            <a:lvl1pPr algn="l">
              <a:defRPr sz="2400" b="1" cap="none" spc="170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20" name="2 - Θέση περιεχομένου"/>
          <p:cNvSpPr>
            <a:spLocks noGrp="1"/>
          </p:cNvSpPr>
          <p:nvPr>
            <p:ph idx="1"/>
          </p:nvPr>
        </p:nvSpPr>
        <p:spPr>
          <a:xfrm>
            <a:off x="681317" y="961698"/>
            <a:ext cx="10901083" cy="5170878"/>
          </a:xfrm>
        </p:spPr>
        <p:txBody>
          <a:bodyPr/>
          <a:lstStyle>
            <a:lvl1pPr marL="0" indent="0">
              <a:spcBef>
                <a:spcPts val="12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200" b="1">
                <a:effectLst/>
                <a:latin typeface="+mn-lt"/>
                <a:cs typeface="Arial" pitchFamily="34" charset="0"/>
              </a:defRPr>
            </a:lvl1pPr>
            <a:lvl2pPr marL="714375" indent="-357188" defTabSz="9017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90000"/>
              <a:buFont typeface="Calibri" pitchFamily="34" charset="0"/>
              <a:buChar char="●"/>
              <a:defRPr sz="2000">
                <a:latin typeface="+mn-lt"/>
                <a:cs typeface="Arial" pitchFamily="34" charset="0"/>
              </a:defRPr>
            </a:lvl2pPr>
            <a:lvl3pPr marL="982663" indent="-258763">
              <a:buFont typeface="Times New Roman" pitchFamily="18" charset="0"/>
              <a:buChar char="‒"/>
              <a:defRPr sz="1600">
                <a:latin typeface="+mn-lt"/>
                <a:cs typeface="Arial" pitchFamily="34" charset="0"/>
              </a:defRPr>
            </a:lvl3pPr>
            <a:lvl4pPr>
              <a:defRPr sz="1800">
                <a:latin typeface="Microsoft Sans Serif" pitchFamily="34" charset="0"/>
                <a:cs typeface="Microsoft Sans Serif" pitchFamily="34" charset="0"/>
              </a:defRPr>
            </a:lvl4pPr>
            <a:lvl5pPr>
              <a:defRPr sz="1800">
                <a:latin typeface="Microsoft Sans Serif" pitchFamily="34" charset="0"/>
                <a:cs typeface="Microsoft Sans Serif" pitchFamily="34" charset="0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</p:txBody>
      </p:sp>
      <p:sp>
        <p:nvSpPr>
          <p:cNvPr id="10" name="bk object 17">
            <a:extLst>
              <a:ext uri="{FF2B5EF4-FFF2-40B4-BE49-F238E27FC236}">
                <a16:creationId xmlns:a16="http://schemas.microsoft.com/office/drawing/2014/main" xmlns="" id="{7A751AE0-7056-493B-81B2-8E8F6CD86AE1}"/>
              </a:ext>
            </a:extLst>
          </p:cNvPr>
          <p:cNvSpPr>
            <a:spLocks noChangeAspect="1"/>
          </p:cNvSpPr>
          <p:nvPr userDrawn="1"/>
        </p:nvSpPr>
        <p:spPr>
          <a:xfrm>
            <a:off x="10390792" y="6209771"/>
            <a:ext cx="1191608" cy="50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bk object 18">
            <a:extLst>
              <a:ext uri="{FF2B5EF4-FFF2-40B4-BE49-F238E27FC236}">
                <a16:creationId xmlns:a16="http://schemas.microsoft.com/office/drawing/2014/main" xmlns="" id="{D5804A10-521C-42BC-ACB9-8B309D05A72E}"/>
              </a:ext>
            </a:extLst>
          </p:cNvPr>
          <p:cNvSpPr>
            <a:spLocks noChangeAspect="1"/>
          </p:cNvSpPr>
          <p:nvPr userDrawn="1"/>
        </p:nvSpPr>
        <p:spPr>
          <a:xfrm>
            <a:off x="681318" y="6265990"/>
            <a:ext cx="1485729" cy="43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175459559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8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2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8ADF-05E0-3044-961C-047B916F7D82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DA3E-7D4E-2E4E-8B85-5BCE3B2B6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1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127497" y="3004456"/>
            <a:ext cx="61911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EMEA RCCC meeting</a:t>
            </a:r>
          </a:p>
          <a:p>
            <a:r>
              <a:rPr lang="en-US" sz="3200" dirty="0" smtClean="0"/>
              <a:t>Abu Dhabi, 8 and 9 December 2018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917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RCCC Wrap-up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Concerns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Chapter needs to be involved in the local events (send email to VP conference)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Some chapters have difficulties to obtain the funding from the local IEEE section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Some chapters still waiting for money (ex. </a:t>
            </a:r>
            <a:r>
              <a:rPr lang="en-US" b="0" dirty="0" err="1" smtClean="0"/>
              <a:t>Ukrania</a:t>
            </a:r>
            <a:r>
              <a:rPr lang="en-US" b="0" dirty="0" smtClean="0"/>
              <a:t>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Send the questionnaire earlier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IEEE </a:t>
            </a:r>
            <a:r>
              <a:rPr lang="en-US" b="0" dirty="0" err="1" smtClean="0"/>
              <a:t>Xplore</a:t>
            </a:r>
            <a:r>
              <a:rPr lang="en-US" b="0" dirty="0" smtClean="0"/>
              <a:t> fees for </a:t>
            </a:r>
            <a:r>
              <a:rPr lang="en-US" b="0" dirty="0" err="1" smtClean="0"/>
              <a:t>Comsoc</a:t>
            </a:r>
            <a:r>
              <a:rPr lang="en-US" b="0" dirty="0" smtClean="0"/>
              <a:t> chapters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Format of materials in open format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Login for secretary?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="0" dirty="0" smtClean="0"/>
              <a:t>Adapt the MGA award for small chapter?</a:t>
            </a:r>
            <a:endParaRPr lang="en-US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5534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RCCC Wrap-up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  <a:defRPr/>
            </a:pPr>
            <a:r>
              <a:rPr lang="en-US" dirty="0"/>
              <a:t>Propositions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Tx/>
              <a:buSzTx/>
              <a:buFont typeface="Arial" charset="0"/>
              <a:buChar char="•"/>
              <a:defRPr/>
            </a:pPr>
            <a:r>
              <a:rPr lang="en-US" b="0" dirty="0" smtClean="0"/>
              <a:t>More offline </a:t>
            </a:r>
            <a:r>
              <a:rPr lang="en-US" b="0" dirty="0"/>
              <a:t>contents of Tutorials, </a:t>
            </a:r>
            <a:r>
              <a:rPr lang="en-US" b="0" dirty="0" smtClean="0"/>
              <a:t>Keynotes of ICC/GC/WCNC/PIMRC</a:t>
            </a:r>
            <a:endParaRPr lang="en-US" b="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Tx/>
              <a:buSzTx/>
              <a:buFont typeface="Arial" charset="0"/>
              <a:buChar char="•"/>
              <a:defRPr/>
            </a:pPr>
            <a:r>
              <a:rPr lang="en-US" b="0" dirty="0"/>
              <a:t>Provide a video for chapter chairs regarding the different tools and procedures they can do.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Tx/>
              <a:buSzTx/>
              <a:buFont typeface="Arial" charset="0"/>
              <a:buChar char="•"/>
              <a:defRPr/>
            </a:pPr>
            <a:r>
              <a:rPr lang="en-US" b="0" dirty="0"/>
              <a:t>Share the recruitment pitches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Tx/>
              <a:buSzTx/>
              <a:buFont typeface="Arial" charset="0"/>
              <a:buChar char="•"/>
              <a:defRPr/>
            </a:pPr>
            <a:r>
              <a:rPr lang="en-US" b="0" dirty="0"/>
              <a:t>More 5G Summit and </a:t>
            </a:r>
            <a:r>
              <a:rPr lang="en-US" b="0" dirty="0" err="1"/>
              <a:t>IoT</a:t>
            </a:r>
            <a:r>
              <a:rPr lang="en-US" b="0" dirty="0"/>
              <a:t> Summit or industrial summits in </a:t>
            </a:r>
            <a:r>
              <a:rPr lang="en-US" b="0" dirty="0" smtClean="0"/>
              <a:t>EMEA, particularly in low income countries</a:t>
            </a:r>
            <a:endParaRPr lang="en-US" b="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SzTx/>
              <a:buFont typeface="Arial" charset="0"/>
              <a:buChar char="•"/>
              <a:defRPr/>
            </a:pPr>
            <a:r>
              <a:rPr lang="en-US" b="0" dirty="0"/>
              <a:t>Organize more training and summer </a:t>
            </a:r>
            <a:r>
              <a:rPr lang="en-US" b="0" dirty="0" smtClean="0"/>
              <a:t>schools </a:t>
            </a:r>
            <a:r>
              <a:rPr lang="en-US" b="0" dirty="0"/>
              <a:t>in </a:t>
            </a:r>
            <a:r>
              <a:rPr lang="en-US" b="0" dirty="0" smtClean="0"/>
              <a:t>EMEA, </a:t>
            </a:r>
            <a:r>
              <a:rPr lang="en-US" b="0" dirty="0"/>
              <a:t>particularly in low income </a:t>
            </a:r>
            <a:r>
              <a:rPr lang="en-US" b="0" dirty="0" smtClean="0"/>
              <a:t>countries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9254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RCCC AP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EMEA board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Better share of information (establish a twitter, more information on the website)</a:t>
            </a:r>
          </a:p>
          <a:p>
            <a:pPr marL="1057275" lvl="1" indent="-342900">
              <a:buFont typeface="Arial" charset="0"/>
              <a:buChar char="•"/>
            </a:pPr>
            <a:r>
              <a:rPr lang="en-US" dirty="0" smtClean="0"/>
              <a:t>Ex. </a:t>
            </a:r>
            <a:r>
              <a:rPr lang="en-US" dirty="0" err="1" smtClean="0"/>
              <a:t>Comsoc</a:t>
            </a:r>
            <a:r>
              <a:rPr lang="en-US" dirty="0" smtClean="0"/>
              <a:t> summer school organization procedures, young awards</a:t>
            </a:r>
            <a:endParaRPr lang="en-US" b="0" dirty="0" smtClean="0"/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Use ML to share information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/>
              <a:t>Establish a newsletter </a:t>
            </a:r>
            <a:r>
              <a:rPr lang="en-US" b="0" dirty="0" smtClean="0"/>
              <a:t>(Prof. </a:t>
            </a:r>
            <a:r>
              <a:rPr lang="en-US" b="0" dirty="0" err="1" smtClean="0"/>
              <a:t>Hoa</a:t>
            </a:r>
            <a:r>
              <a:rPr lang="en-US" b="0" dirty="0" smtClean="0"/>
              <a:t> </a:t>
            </a:r>
            <a:r>
              <a:rPr lang="en-US" b="0" dirty="0"/>
              <a:t>Le </a:t>
            </a:r>
            <a:r>
              <a:rPr lang="en-US" b="0" dirty="0" smtClean="0"/>
              <a:t>Minh </a:t>
            </a:r>
            <a:r>
              <a:rPr lang="mr-IN" b="0" dirty="0" smtClean="0"/>
              <a:t>–</a:t>
            </a:r>
            <a:r>
              <a:rPr lang="en-US" b="0" dirty="0" smtClean="0"/>
              <a:t> UK and Ireland chapter chair). We will seek contributions periodically</a:t>
            </a:r>
          </a:p>
          <a:p>
            <a:endParaRPr lang="en-US" dirty="0"/>
          </a:p>
          <a:p>
            <a:r>
              <a:rPr lang="en-US" dirty="0" smtClean="0"/>
              <a:t>Chapter chairs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Send information and links for the local organized events, use ML.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Use the ML for any request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Fill the questionnaire in time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911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226</Words>
  <Application>Microsoft Macintosh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Microsoft Sans Serif</vt:lpstr>
      <vt:lpstr>Times New Roman</vt:lpstr>
      <vt:lpstr>Arial</vt:lpstr>
      <vt:lpstr>Thème Office</vt:lpstr>
      <vt:lpstr>Présentation PowerPoint</vt:lpstr>
      <vt:lpstr>RCCC Wrap-up</vt:lpstr>
      <vt:lpstr>RCCC Wrap-up</vt:lpstr>
      <vt:lpstr>RCCC AP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Adlen Ksentini</dc:creator>
  <cp:lastModifiedBy>Adlen Ksentini</cp:lastModifiedBy>
  <cp:revision>12</cp:revision>
  <dcterms:created xsi:type="dcterms:W3CDTF">2018-12-09T06:57:54Z</dcterms:created>
  <dcterms:modified xsi:type="dcterms:W3CDTF">2018-12-12T13:44:52Z</dcterms:modified>
</cp:coreProperties>
</file>