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7" r:id="rId4"/>
    <p:sldId id="264" r:id="rId5"/>
    <p:sldId id="258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4D995-5521-9348-919E-96BAFB66EE49}" v="18" dt="2021-11-11T22:32:30.1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8"/>
  </p:normalViewPr>
  <p:slideViewPr>
    <p:cSldViewPr snapToGrid="0" snapToObjects="1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 Zhang" userId="f714093e-96d0-4d6c-8fbc-d64090224e89" providerId="ADAL" clId="{08885AAF-6668-0A40-8341-0100B76BE04A}"/>
    <pc:docChg chg="undo custSel addSld modSld">
      <pc:chgData name="Lei Zhang" userId="f714093e-96d0-4d6c-8fbc-d64090224e89" providerId="ADAL" clId="{08885AAF-6668-0A40-8341-0100B76BE04A}" dt="2021-07-19T13:58:56.132" v="532" actId="20577"/>
      <pc:docMkLst>
        <pc:docMk/>
      </pc:docMkLst>
      <pc:sldChg chg="modSp mod">
        <pc:chgData name="Lei Zhang" userId="f714093e-96d0-4d6c-8fbc-d64090224e89" providerId="ADAL" clId="{08885AAF-6668-0A40-8341-0100B76BE04A}" dt="2021-07-19T13:55:45.735" v="531" actId="20577"/>
        <pc:sldMkLst>
          <pc:docMk/>
          <pc:sldMk cId="1999825260" sldId="256"/>
        </pc:sldMkLst>
        <pc:spChg chg="mod">
          <ac:chgData name="Lei Zhang" userId="f714093e-96d0-4d6c-8fbc-d64090224e89" providerId="ADAL" clId="{08885AAF-6668-0A40-8341-0100B76BE04A}" dt="2021-07-19T13:55:45.735" v="531" actId="20577"/>
          <ac:spMkLst>
            <pc:docMk/>
            <pc:sldMk cId="1999825260" sldId="256"/>
            <ac:spMk id="4" creationId="{614CF246-46B7-AE4C-B3DF-C307198A3311}"/>
          </ac:spMkLst>
        </pc:spChg>
      </pc:sldChg>
      <pc:sldChg chg="modSp mod">
        <pc:chgData name="Lei Zhang" userId="f714093e-96d0-4d6c-8fbc-d64090224e89" providerId="ADAL" clId="{08885AAF-6668-0A40-8341-0100B76BE04A}" dt="2021-07-19T12:55:37.620" v="363" actId="20577"/>
        <pc:sldMkLst>
          <pc:docMk/>
          <pc:sldMk cId="2476333935" sldId="258"/>
        </pc:sldMkLst>
        <pc:spChg chg="mod">
          <ac:chgData name="Lei Zhang" userId="f714093e-96d0-4d6c-8fbc-d64090224e89" providerId="ADAL" clId="{08885AAF-6668-0A40-8341-0100B76BE04A}" dt="2021-07-19T12:52:33.851" v="357" actId="20577"/>
          <ac:spMkLst>
            <pc:docMk/>
            <pc:sldMk cId="2476333935" sldId="258"/>
            <ac:spMk id="6" creationId="{2355D16B-C5BA-F141-A175-8F141276218E}"/>
          </ac:spMkLst>
        </pc:spChg>
        <pc:spChg chg="mod">
          <ac:chgData name="Lei Zhang" userId="f714093e-96d0-4d6c-8fbc-d64090224e89" providerId="ADAL" clId="{08885AAF-6668-0A40-8341-0100B76BE04A}" dt="2021-07-19T12:55:37.620" v="363" actId="20577"/>
          <ac:spMkLst>
            <pc:docMk/>
            <pc:sldMk cId="2476333935" sldId="258"/>
            <ac:spMk id="7" creationId="{2E35899B-499D-9B4A-9DFC-FE4A2A4E7068}"/>
          </ac:spMkLst>
        </pc:spChg>
      </pc:sldChg>
      <pc:sldChg chg="addSp delSp modSp mod delAnim modAnim">
        <pc:chgData name="Lei Zhang" userId="f714093e-96d0-4d6c-8fbc-d64090224e89" providerId="ADAL" clId="{08885AAF-6668-0A40-8341-0100B76BE04A}" dt="2021-07-19T12:51:50.094" v="350"/>
        <pc:sldMkLst>
          <pc:docMk/>
          <pc:sldMk cId="1733919597" sldId="259"/>
        </pc:sldMkLst>
        <pc:graphicFrameChg chg="modGraphic">
          <ac:chgData name="Lei Zhang" userId="f714093e-96d0-4d6c-8fbc-d64090224e89" providerId="ADAL" clId="{08885AAF-6668-0A40-8341-0100B76BE04A}" dt="2021-07-19T12:50:55.247" v="348" actId="20577"/>
          <ac:graphicFrameMkLst>
            <pc:docMk/>
            <pc:sldMk cId="1733919597" sldId="259"/>
            <ac:graphicFrameMk id="14" creationId="{B415B276-74B1-884A-9710-D6F6D74ECBAA}"/>
          </ac:graphicFrameMkLst>
        </pc:graphicFrameChg>
        <pc:picChg chg="mod">
          <ac:chgData name="Lei Zhang" userId="f714093e-96d0-4d6c-8fbc-d64090224e89" providerId="ADAL" clId="{08885AAF-6668-0A40-8341-0100B76BE04A}" dt="2021-07-16T14:31:22.580" v="55" actId="14100"/>
          <ac:picMkLst>
            <pc:docMk/>
            <pc:sldMk cId="1733919597" sldId="259"/>
            <ac:picMk id="2" creationId="{BBC95294-4377-C743-A6E3-5C0E290B0F63}"/>
          </ac:picMkLst>
        </pc:picChg>
        <pc:picChg chg="mod">
          <ac:chgData name="Lei Zhang" userId="f714093e-96d0-4d6c-8fbc-d64090224e89" providerId="ADAL" clId="{08885AAF-6668-0A40-8341-0100B76BE04A}" dt="2021-07-16T14:26:31.853" v="22" actId="1076"/>
          <ac:picMkLst>
            <pc:docMk/>
            <pc:sldMk cId="1733919597" sldId="259"/>
            <ac:picMk id="3" creationId="{015F22C5-FF59-4C43-8D8D-4159467CA7D4}"/>
          </ac:picMkLst>
        </pc:picChg>
        <pc:picChg chg="mod">
          <ac:chgData name="Lei Zhang" userId="f714093e-96d0-4d6c-8fbc-d64090224e89" providerId="ADAL" clId="{08885AAF-6668-0A40-8341-0100B76BE04A}" dt="2021-07-16T14:31:15.416" v="53" actId="1076"/>
          <ac:picMkLst>
            <pc:docMk/>
            <pc:sldMk cId="1733919597" sldId="259"/>
            <ac:picMk id="4" creationId="{9EA89E75-4EE8-E84F-BFD2-45193851150D}"/>
          </ac:picMkLst>
        </pc:picChg>
        <pc:picChg chg="mod">
          <ac:chgData name="Lei Zhang" userId="f714093e-96d0-4d6c-8fbc-d64090224e89" providerId="ADAL" clId="{08885AAF-6668-0A40-8341-0100B76BE04A}" dt="2021-07-16T14:31:24.963" v="56" actId="1076"/>
          <ac:picMkLst>
            <pc:docMk/>
            <pc:sldMk cId="1733919597" sldId="259"/>
            <ac:picMk id="5" creationId="{029F2A43-FD1F-E24D-BC40-C97558231AFC}"/>
          </ac:picMkLst>
        </pc:picChg>
        <pc:picChg chg="del">
          <ac:chgData name="Lei Zhang" userId="f714093e-96d0-4d6c-8fbc-d64090224e89" providerId="ADAL" clId="{08885AAF-6668-0A40-8341-0100B76BE04A}" dt="2021-07-16T14:26:39.412" v="25" actId="478"/>
          <ac:picMkLst>
            <pc:docMk/>
            <pc:sldMk cId="1733919597" sldId="259"/>
            <ac:picMk id="6" creationId="{E0E07A11-CD85-E945-A429-752442656476}"/>
          </ac:picMkLst>
        </pc:picChg>
        <pc:picChg chg="mod">
          <ac:chgData name="Lei Zhang" userId="f714093e-96d0-4d6c-8fbc-d64090224e89" providerId="ADAL" clId="{08885AAF-6668-0A40-8341-0100B76BE04A}" dt="2021-07-16T14:31:28.268" v="57" actId="14100"/>
          <ac:picMkLst>
            <pc:docMk/>
            <pc:sldMk cId="1733919597" sldId="259"/>
            <ac:picMk id="7" creationId="{3B75B09C-A867-C74A-A8A4-9FF18F274A6F}"/>
          </ac:picMkLst>
        </pc:picChg>
        <pc:picChg chg="mod">
          <ac:chgData name="Lei Zhang" userId="f714093e-96d0-4d6c-8fbc-d64090224e89" providerId="ADAL" clId="{08885AAF-6668-0A40-8341-0100B76BE04A}" dt="2021-07-16T14:26:05.791" v="10" actId="14100"/>
          <ac:picMkLst>
            <pc:docMk/>
            <pc:sldMk cId="1733919597" sldId="259"/>
            <ac:picMk id="8" creationId="{6120D2B5-7276-8E4E-B174-14C990B80668}"/>
          </ac:picMkLst>
        </pc:picChg>
        <pc:picChg chg="mod">
          <ac:chgData name="Lei Zhang" userId="f714093e-96d0-4d6c-8fbc-d64090224e89" providerId="ADAL" clId="{08885AAF-6668-0A40-8341-0100B76BE04A}" dt="2021-07-16T14:26:16.557" v="14" actId="1076"/>
          <ac:picMkLst>
            <pc:docMk/>
            <pc:sldMk cId="1733919597" sldId="259"/>
            <ac:picMk id="9" creationId="{F3ED8517-C25E-7744-91F1-199B7D17B31B}"/>
          </ac:picMkLst>
        </pc:picChg>
        <pc:picChg chg="mod">
          <ac:chgData name="Lei Zhang" userId="f714093e-96d0-4d6c-8fbc-d64090224e89" providerId="ADAL" clId="{08885AAF-6668-0A40-8341-0100B76BE04A}" dt="2021-07-16T14:31:31.930" v="58" actId="14100"/>
          <ac:picMkLst>
            <pc:docMk/>
            <pc:sldMk cId="1733919597" sldId="259"/>
            <ac:picMk id="10" creationId="{73BD20E5-EDAE-174F-99CE-DE491CE213F4}"/>
          </ac:picMkLst>
        </pc:picChg>
        <pc:picChg chg="mod">
          <ac:chgData name="Lei Zhang" userId="f714093e-96d0-4d6c-8fbc-d64090224e89" providerId="ADAL" clId="{08885AAF-6668-0A40-8341-0100B76BE04A}" dt="2021-07-16T14:26:21.384" v="17" actId="1076"/>
          <ac:picMkLst>
            <pc:docMk/>
            <pc:sldMk cId="1733919597" sldId="259"/>
            <ac:picMk id="11" creationId="{58EB8641-E75C-2845-926D-2067CBA5C570}"/>
          </ac:picMkLst>
        </pc:picChg>
        <pc:picChg chg="mod">
          <ac:chgData name="Lei Zhang" userId="f714093e-96d0-4d6c-8fbc-d64090224e89" providerId="ADAL" clId="{08885AAF-6668-0A40-8341-0100B76BE04A}" dt="2021-07-16T14:26:23.148" v="18" actId="1076"/>
          <ac:picMkLst>
            <pc:docMk/>
            <pc:sldMk cId="1733919597" sldId="259"/>
            <ac:picMk id="12" creationId="{A0E5CEDD-F561-8E4A-9A3A-80F74968AFBD}"/>
          </ac:picMkLst>
        </pc:picChg>
        <pc:picChg chg="mod">
          <ac:chgData name="Lei Zhang" userId="f714093e-96d0-4d6c-8fbc-d64090224e89" providerId="ADAL" clId="{08885AAF-6668-0A40-8341-0100B76BE04A}" dt="2021-07-16T14:26:11.922" v="12" actId="14100"/>
          <ac:picMkLst>
            <pc:docMk/>
            <pc:sldMk cId="1733919597" sldId="259"/>
            <ac:picMk id="13" creationId="{529CF919-A11E-2A4B-B742-E47F92602795}"/>
          </ac:picMkLst>
        </pc:picChg>
        <pc:picChg chg="add mod">
          <ac:chgData name="Lei Zhang" userId="f714093e-96d0-4d6c-8fbc-d64090224e89" providerId="ADAL" clId="{08885AAF-6668-0A40-8341-0100B76BE04A}" dt="2021-07-16T14:31:13.646" v="52" actId="1076"/>
          <ac:picMkLst>
            <pc:docMk/>
            <pc:sldMk cId="1733919597" sldId="259"/>
            <ac:picMk id="15" creationId="{84B45290-6DAD-224A-8062-C046EC7A588B}"/>
          </ac:picMkLst>
        </pc:picChg>
        <pc:picChg chg="add mod">
          <ac:chgData name="Lei Zhang" userId="f714093e-96d0-4d6c-8fbc-d64090224e89" providerId="ADAL" clId="{08885AAF-6668-0A40-8341-0100B76BE04A}" dt="2021-07-16T14:28:02.174" v="39" actId="1076"/>
          <ac:picMkLst>
            <pc:docMk/>
            <pc:sldMk cId="1733919597" sldId="259"/>
            <ac:picMk id="16" creationId="{50B30E2F-3DBC-DC47-BBA0-7C71B6B9410B}"/>
          </ac:picMkLst>
        </pc:picChg>
        <pc:picChg chg="add mod">
          <ac:chgData name="Lei Zhang" userId="f714093e-96d0-4d6c-8fbc-d64090224e89" providerId="ADAL" clId="{08885AAF-6668-0A40-8341-0100B76BE04A}" dt="2021-07-16T14:31:00.536" v="44" actId="1076"/>
          <ac:picMkLst>
            <pc:docMk/>
            <pc:sldMk cId="1733919597" sldId="259"/>
            <ac:picMk id="17" creationId="{BD585FA9-06EB-B841-8CB2-38CA1FB382C1}"/>
          </ac:picMkLst>
        </pc:picChg>
        <pc:picChg chg="add mod">
          <ac:chgData name="Lei Zhang" userId="f714093e-96d0-4d6c-8fbc-d64090224e89" providerId="ADAL" clId="{08885AAF-6668-0A40-8341-0100B76BE04A}" dt="2021-07-16T14:31:08.445" v="49" actId="571"/>
          <ac:picMkLst>
            <pc:docMk/>
            <pc:sldMk cId="1733919597" sldId="259"/>
            <ac:picMk id="18" creationId="{5A21E2E8-BDE1-234C-A5C7-EB75B1665388}"/>
          </ac:picMkLst>
        </pc:picChg>
      </pc:sldChg>
      <pc:sldChg chg="modSp mod">
        <pc:chgData name="Lei Zhang" userId="f714093e-96d0-4d6c-8fbc-d64090224e89" providerId="ADAL" clId="{08885AAF-6668-0A40-8341-0100B76BE04A}" dt="2021-07-19T12:49:46.608" v="321" actId="11"/>
        <pc:sldMkLst>
          <pc:docMk/>
          <pc:sldMk cId="3358586896" sldId="261"/>
        </pc:sldMkLst>
        <pc:spChg chg="mod">
          <ac:chgData name="Lei Zhang" userId="f714093e-96d0-4d6c-8fbc-d64090224e89" providerId="ADAL" clId="{08885AAF-6668-0A40-8341-0100B76BE04A}" dt="2021-07-19T12:49:46.608" v="321" actId="11"/>
          <ac:spMkLst>
            <pc:docMk/>
            <pc:sldMk cId="3358586896" sldId="261"/>
            <ac:spMk id="7" creationId="{2E35899B-499D-9B4A-9DFC-FE4A2A4E7068}"/>
          </ac:spMkLst>
        </pc:spChg>
      </pc:sldChg>
      <pc:sldChg chg="modSp mod">
        <pc:chgData name="Lei Zhang" userId="f714093e-96d0-4d6c-8fbc-d64090224e89" providerId="ADAL" clId="{08885AAF-6668-0A40-8341-0100B76BE04A}" dt="2021-07-19T13:48:19.557" v="443" actId="20577"/>
        <pc:sldMkLst>
          <pc:docMk/>
          <pc:sldMk cId="767939404" sldId="262"/>
        </pc:sldMkLst>
        <pc:spChg chg="mod">
          <ac:chgData name="Lei Zhang" userId="f714093e-96d0-4d6c-8fbc-d64090224e89" providerId="ADAL" clId="{08885AAF-6668-0A40-8341-0100B76BE04A}" dt="2021-07-19T13:48:19.557" v="443" actId="20577"/>
          <ac:spMkLst>
            <pc:docMk/>
            <pc:sldMk cId="767939404" sldId="262"/>
            <ac:spMk id="4" creationId="{3C3EA7F4-DAAB-0D4E-94C8-99C6A8EBD41B}"/>
          </ac:spMkLst>
        </pc:spChg>
      </pc:sldChg>
      <pc:sldChg chg="addSp delSp modSp add mod">
        <pc:chgData name="Lei Zhang" userId="f714093e-96d0-4d6c-8fbc-d64090224e89" providerId="ADAL" clId="{08885AAF-6668-0A40-8341-0100B76BE04A}" dt="2021-07-19T13:58:56.132" v="532" actId="20577"/>
        <pc:sldMkLst>
          <pc:docMk/>
          <pc:sldMk cId="3845335545" sldId="263"/>
        </pc:sldMkLst>
        <pc:spChg chg="add mod">
          <ac:chgData name="Lei Zhang" userId="f714093e-96d0-4d6c-8fbc-d64090224e89" providerId="ADAL" clId="{08885AAF-6668-0A40-8341-0100B76BE04A}" dt="2021-07-19T13:58:56.132" v="532" actId="20577"/>
          <ac:spMkLst>
            <pc:docMk/>
            <pc:sldMk cId="3845335545" sldId="263"/>
            <ac:spMk id="2" creationId="{ADED13F6-9B8B-6C49-B225-EC26B4425ED2}"/>
          </ac:spMkLst>
        </pc:spChg>
        <pc:spChg chg="mod">
          <ac:chgData name="Lei Zhang" userId="f714093e-96d0-4d6c-8fbc-d64090224e89" providerId="ADAL" clId="{08885AAF-6668-0A40-8341-0100B76BE04A}" dt="2021-07-19T13:45:33.763" v="440" actId="20577"/>
          <ac:spMkLst>
            <pc:docMk/>
            <pc:sldMk cId="3845335545" sldId="263"/>
            <ac:spMk id="7" creationId="{5D001BE0-6A13-CD4E-8489-E427AA97ADDE}"/>
          </ac:spMkLst>
        </pc:spChg>
        <pc:spChg chg="del mod">
          <ac:chgData name="Lei Zhang" userId="f714093e-96d0-4d6c-8fbc-d64090224e89" providerId="ADAL" clId="{08885AAF-6668-0A40-8341-0100B76BE04A}" dt="2021-07-19T13:42:33.909" v="396" actId="478"/>
          <ac:spMkLst>
            <pc:docMk/>
            <pc:sldMk cId="3845335545" sldId="263"/>
            <ac:spMk id="8" creationId="{1FE39505-B0F5-AB45-8019-FD5BB2734A9C}"/>
          </ac:spMkLst>
        </pc:spChg>
      </pc:sldChg>
    </pc:docChg>
  </pc:docChgLst>
  <pc:docChgLst>
    <pc:chgData name="Lei Zhang" userId="f714093e-96d0-4d6c-8fbc-d64090224e89" providerId="ADAL" clId="{8CB4D995-5521-9348-919E-96BAFB66EE49}"/>
    <pc:docChg chg="undo custSel delSld modSld">
      <pc:chgData name="Lei Zhang" userId="f714093e-96d0-4d6c-8fbc-d64090224e89" providerId="ADAL" clId="{8CB4D995-5521-9348-919E-96BAFB66EE49}" dt="2021-11-18T15:48:34.419" v="401" actId="20577"/>
      <pc:docMkLst>
        <pc:docMk/>
      </pc:docMkLst>
      <pc:sldChg chg="modSp mod">
        <pc:chgData name="Lei Zhang" userId="f714093e-96d0-4d6c-8fbc-d64090224e89" providerId="ADAL" clId="{8CB4D995-5521-9348-919E-96BAFB66EE49}" dt="2021-11-11T22:15:05.334" v="3" actId="20577"/>
        <pc:sldMkLst>
          <pc:docMk/>
          <pc:sldMk cId="1999825260" sldId="256"/>
        </pc:sldMkLst>
        <pc:spChg chg="mod">
          <ac:chgData name="Lei Zhang" userId="f714093e-96d0-4d6c-8fbc-d64090224e89" providerId="ADAL" clId="{8CB4D995-5521-9348-919E-96BAFB66EE49}" dt="2021-11-11T22:15:05.334" v="3" actId="20577"/>
          <ac:spMkLst>
            <pc:docMk/>
            <pc:sldMk cId="1999825260" sldId="256"/>
            <ac:spMk id="4" creationId="{614CF246-46B7-AE4C-B3DF-C307198A3311}"/>
          </ac:spMkLst>
        </pc:spChg>
      </pc:sldChg>
      <pc:sldChg chg="modSp mod">
        <pc:chgData name="Lei Zhang" userId="f714093e-96d0-4d6c-8fbc-d64090224e89" providerId="ADAL" clId="{8CB4D995-5521-9348-919E-96BAFB66EE49}" dt="2021-11-11T22:32:30.178" v="394"/>
        <pc:sldMkLst>
          <pc:docMk/>
          <pc:sldMk cId="2476333935" sldId="258"/>
        </pc:sldMkLst>
        <pc:spChg chg="mod">
          <ac:chgData name="Lei Zhang" userId="f714093e-96d0-4d6c-8fbc-d64090224e89" providerId="ADAL" clId="{8CB4D995-5521-9348-919E-96BAFB66EE49}" dt="2021-11-11T22:32:30.178" v="394"/>
          <ac:spMkLst>
            <pc:docMk/>
            <pc:sldMk cId="2476333935" sldId="258"/>
            <ac:spMk id="7" creationId="{2E35899B-499D-9B4A-9DFC-FE4A2A4E7068}"/>
          </ac:spMkLst>
        </pc:spChg>
      </pc:sldChg>
      <pc:sldChg chg="del">
        <pc:chgData name="Lei Zhang" userId="f714093e-96d0-4d6c-8fbc-d64090224e89" providerId="ADAL" clId="{8CB4D995-5521-9348-919E-96BAFB66EE49}" dt="2021-11-11T22:31:29.600" v="386" actId="2696"/>
        <pc:sldMkLst>
          <pc:docMk/>
          <pc:sldMk cId="1733919597" sldId="259"/>
        </pc:sldMkLst>
      </pc:sldChg>
      <pc:sldChg chg="modSp mod">
        <pc:chgData name="Lei Zhang" userId="f714093e-96d0-4d6c-8fbc-d64090224e89" providerId="ADAL" clId="{8CB4D995-5521-9348-919E-96BAFB66EE49}" dt="2021-11-18T15:48:34.419" v="401" actId="20577"/>
        <pc:sldMkLst>
          <pc:docMk/>
          <pc:sldMk cId="3358586896" sldId="261"/>
        </pc:sldMkLst>
        <pc:spChg chg="mod">
          <ac:chgData name="Lei Zhang" userId="f714093e-96d0-4d6c-8fbc-d64090224e89" providerId="ADAL" clId="{8CB4D995-5521-9348-919E-96BAFB66EE49}" dt="2021-11-18T15:48:34.419" v="401" actId="20577"/>
          <ac:spMkLst>
            <pc:docMk/>
            <pc:sldMk cId="3358586896" sldId="261"/>
            <ac:spMk id="7" creationId="{2E35899B-499D-9B4A-9DFC-FE4A2A4E7068}"/>
          </ac:spMkLst>
        </pc:spChg>
      </pc:sldChg>
      <pc:sldChg chg="modSp mod">
        <pc:chgData name="Lei Zhang" userId="f714093e-96d0-4d6c-8fbc-d64090224e89" providerId="ADAL" clId="{8CB4D995-5521-9348-919E-96BAFB66EE49}" dt="2021-11-11T22:25:56.858" v="282" actId="1076"/>
        <pc:sldMkLst>
          <pc:docMk/>
          <pc:sldMk cId="767939404" sldId="262"/>
        </pc:sldMkLst>
        <pc:spChg chg="mod">
          <ac:chgData name="Lei Zhang" userId="f714093e-96d0-4d6c-8fbc-d64090224e89" providerId="ADAL" clId="{8CB4D995-5521-9348-919E-96BAFB66EE49}" dt="2021-11-11T22:25:56.858" v="282" actId="1076"/>
          <ac:spMkLst>
            <pc:docMk/>
            <pc:sldMk cId="767939404" sldId="262"/>
            <ac:spMk id="4" creationId="{3C3EA7F4-DAAB-0D4E-94C8-99C6A8EBD41B}"/>
          </ac:spMkLst>
        </pc:spChg>
      </pc:sldChg>
    </pc:docChg>
  </pc:docChgLst>
  <pc:docChgLst>
    <pc:chgData name="Lei Zhang" userId="f714093e-96d0-4d6c-8fbc-d64090224e89" providerId="ADAL" clId="{CAB6C79B-BE2C-1C42-AA80-BB144ECC0F72}"/>
    <pc:docChg chg="modSld">
      <pc:chgData name="Lei Zhang" userId="f714093e-96d0-4d6c-8fbc-d64090224e89" providerId="ADAL" clId="{CAB6C79B-BE2C-1C42-AA80-BB144ECC0F72}" dt="2021-10-12T21:35:24.832" v="2" actId="20577"/>
      <pc:docMkLst>
        <pc:docMk/>
      </pc:docMkLst>
      <pc:sldChg chg="modSp mod">
        <pc:chgData name="Lei Zhang" userId="f714093e-96d0-4d6c-8fbc-d64090224e89" providerId="ADAL" clId="{CAB6C79B-BE2C-1C42-AA80-BB144ECC0F72}" dt="2021-10-12T21:35:24.832" v="2" actId="20577"/>
        <pc:sldMkLst>
          <pc:docMk/>
          <pc:sldMk cId="1733919597" sldId="259"/>
        </pc:sldMkLst>
        <pc:graphicFrameChg chg="modGraphic">
          <ac:chgData name="Lei Zhang" userId="f714093e-96d0-4d6c-8fbc-d64090224e89" providerId="ADAL" clId="{CAB6C79B-BE2C-1C42-AA80-BB144ECC0F72}" dt="2021-10-12T21:35:24.832" v="2" actId="20577"/>
          <ac:graphicFrameMkLst>
            <pc:docMk/>
            <pc:sldMk cId="1733919597" sldId="259"/>
            <ac:graphicFrameMk id="14" creationId="{B415B276-74B1-884A-9710-D6F6D74ECBA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6FDAC-1378-3745-9EC4-ABE5FB71BA4B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4D534-A778-584F-B8E4-F3DEE7877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When combining blockchain with communication (especially wireless communication), one aspect is that how to use blockchain to facilitate the communication resource trading, sharing and optimization for 5G/6G especially for cognitive radio (i.e., blockchain for communication). Another equally or more important and fundamental aspect is how communication plays a role in blockchain and optimize blockchain performance (i.e., communication for blockchain), since essentially blockchain is a peer-to-peer network that relies on frequent communications within the consensus network. To guide the deployment and application of blockchain in the wireless environments, a framework that presents the communication procedure and roles in the wireless blockchain networks (WBN), and how blockchain can enable communication especially in cognitive radio are worth to be investigated.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4D534-A778-584F-B8E4-F3DEE78775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264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4D534-A778-584F-B8E4-F3DEE787752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25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4D534-A778-584F-B8E4-F3DEE787752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15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ECCC1C-A10A-6B4F-9FA3-9EAB6868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A562B78-BF42-C048-B24E-8B1FBDA7E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CC10A7-E641-8A4D-8656-C17D54BB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A537F1-E010-7647-B618-20A637C81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590630-D0FA-8648-8875-6FDF7025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371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6E25C6-6BA9-6948-85DE-168DFCC6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41DD72-E226-E942-BBB4-601D9DE85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9DAD90-4E76-614E-A48A-D3777DA8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07BCC1-D825-844F-9899-EB361DB7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E79231-58DE-9C4D-B5E6-4F4A4816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323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80BFB7-8360-0040-AFA4-BD08EBFDD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22DE11-C93B-994D-9EED-A15FB7F80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C13587-F6E1-5543-A0B3-1CB694FD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451228-1D2E-2D43-A5CF-6D13CE38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01E967-1651-3846-867F-033826CE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6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ECFA73-815B-1942-A8E9-514FE0AB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4C0627-4A04-FF44-8FD1-F6DC64E13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25A302-E9DD-AA41-A367-D7A2CEE3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1273D2-466C-934F-9CCE-9B6664D7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42DAC4-520A-CD44-9F96-732BF679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109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2CAA86-0B35-C54A-8842-28D8DBE0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FD0BF8-4EB2-BC45-AB69-8258CDB5C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2BF21A-A705-B448-BA62-97541D02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B7EEB0-BB1D-AB4B-928C-052D5D96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906381-92C6-E34B-9282-BB27828B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46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3D758D-3867-5043-BF22-30552919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74F20E-4EA2-F54A-BED3-021D35485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33F0111-FAB2-2A49-9FDE-91B5A6A39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943DDF-86BC-AC41-934A-E7E5314E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25B146-14EE-BD4E-AFA5-22E2B7A0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696C12-2C4E-674E-9A2F-CAF38A20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135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BB1412-FF0B-D640-AE24-534FCDA3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B63DE4-668E-104D-A112-DC44D8C83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65BE41-98BF-354A-815C-105514E0A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8B48F7-6DB1-9F4D-8B90-2D70D83C2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550F8C0-39B7-754A-90C5-B7FF98586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EDDB98-69CA-0B41-B2A0-358C2AF3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A742390-1B03-CF47-B55A-99AA9661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385601C-8499-E948-B35D-7F94744A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310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8C1DCB-93B9-1047-8094-B759C441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502790A-C008-B740-BF0E-F6430373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30F7ED3-5EB2-A64C-ADA3-647C0DE0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5145C0A-B83F-8A4C-AEDA-C95A9011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51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C0AE00A-4978-3344-AAC0-098D242F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AB48A25-A73D-9740-A9B2-524F1DFA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DF38BF-F0C2-0449-9458-47BA7E26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218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031C64-AC96-7742-B70F-4B71EDFC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39624D-A8DA-434E-B871-3395B394E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F0EB14-0FB9-D240-A3AE-1425046C1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4070F9-890F-3943-8883-5011870B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C6FF4AE-2A89-8A45-92E3-21559ACB1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A51445-12E5-E547-B49A-0B2D91D8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611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0DC357-E135-6F44-9D8D-93B8A2B8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E2792B3-CA86-B04A-AD29-4A4FEF8DD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CFCE4B-DC00-1C40-BC82-37C908B5E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5A3000-44AB-2049-A962-B6BE168B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15C5BC-AA2A-E24F-8F3A-B420631D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E81A3B-098F-0E4F-818D-4F6CFF3F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090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A95288-E656-DC4C-813D-C49DBF7D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82BD8F-4D0F-4242-844F-A96ABFC17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CED377-EB3C-9C46-95E1-9833A1E08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F6C89-8510-3C44-91F6-FA91B522B3CB}" type="datetimeFigureOut">
              <a:rPr kumimoji="1" lang="zh-CN" altLang="en-US" smtClean="0"/>
              <a:t>2023/5/1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F2710A-4BAE-4143-8FB7-903A8DF40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4B6286-CC2C-3843-B8E6-9FF5D352B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B973-21A1-B74F-B53C-0577EEB03F3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689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irelessblockchain@comsoc.org" TargetMode="External"/><Relationship Id="rId2" Type="http://schemas.openxmlformats.org/officeDocument/2006/relationships/hyperlink" Target="https://www.linkedin.com/groups/1253700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n.committees.comsoc.org/special-interest-groups-sigs/sig-on-wireless-blockchain-network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44243DC-B4C4-E548-A5A6-4BD3AFBDE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53300" cy="15621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14CF246-46B7-AE4C-B3DF-C307198A3311}"/>
              </a:ext>
            </a:extLst>
          </p:cNvPr>
          <p:cNvSpPr txBox="1"/>
          <p:nvPr/>
        </p:nvSpPr>
        <p:spPr>
          <a:xfrm>
            <a:off x="657973" y="2521012"/>
            <a:ext cx="1087605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by SIG on Wireless Blockchain Networks</a:t>
            </a:r>
          </a:p>
          <a:p>
            <a:endParaRPr kumimoji="1"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Chairs:</a:t>
            </a:r>
            <a:r>
              <a:rPr kumimoji="1"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GB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Zehui Xiong</a:t>
            </a:r>
            <a:r>
              <a:rPr kumimoji="1"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(Singapore University of Technology and Design)</a:t>
            </a:r>
            <a:endParaRPr kumimoji="1" lang="en-GB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Salil </a:t>
            </a:r>
            <a:r>
              <a:rPr lang="en" altLang="zh-C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Kanhere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University of New South Wales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 Cao</a:t>
            </a:r>
            <a:r>
              <a:rPr kumimoji="1"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(Beijing University of Posts and Telecommunications)</a:t>
            </a:r>
          </a:p>
          <a:p>
            <a:r>
              <a:rPr kumimoji="1" lang="en-US" altLang="zh-CN" sz="28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Jiawen</a:t>
            </a:r>
            <a:r>
              <a:rPr kumimoji="1"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Kang (Guangdong University of Technology)</a:t>
            </a:r>
            <a:endParaRPr kumimoji="1" lang="en" altLang="zh-CN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2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472E7B1C-9092-1248-B940-17479510A663}"/>
              </a:ext>
            </a:extLst>
          </p:cNvPr>
          <p:cNvGrpSpPr/>
          <p:nvPr/>
        </p:nvGrpSpPr>
        <p:grpSpPr>
          <a:xfrm>
            <a:off x="402771" y="206121"/>
            <a:ext cx="11386458" cy="523220"/>
            <a:chOff x="402771" y="260551"/>
            <a:chExt cx="11386458" cy="523220"/>
          </a:xfrm>
        </p:grpSpPr>
        <p:cxnSp>
          <p:nvCxnSpPr>
            <p:cNvPr id="6" name="直线连接符 5">
              <a:extLst>
                <a:ext uri="{FF2B5EF4-FFF2-40B4-BE49-F238E27FC236}">
                  <a16:creationId xmlns:a16="http://schemas.microsoft.com/office/drawing/2014/main" id="{C9EFB897-10AE-3C49-B498-AE7390DD8ABC}"/>
                </a:ext>
              </a:extLst>
            </p:cNvPr>
            <p:cNvCxnSpPr/>
            <p:nvPr/>
          </p:nvCxnSpPr>
          <p:spPr>
            <a:xfrm>
              <a:off x="402771" y="783771"/>
              <a:ext cx="11386458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5D001BE0-6A13-CD4E-8489-E427AA97ADDE}"/>
                </a:ext>
              </a:extLst>
            </p:cNvPr>
            <p:cNvSpPr txBox="1"/>
            <p:nvPr/>
          </p:nvSpPr>
          <p:spPr>
            <a:xfrm>
              <a:off x="402771" y="260551"/>
              <a:ext cx="29754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Scope</a:t>
              </a:r>
              <a:r>
                <a:rPr kumimoji="1" lang="zh-CN" altLang="en-US" sz="2800" b="1" dirty="0">
                  <a:latin typeface="+mj-ea"/>
                  <a:ea typeface="+mj-ea"/>
                  <a:cs typeface="Times New Roman" panose="02020603050405020304" pitchFamily="18" charset="0"/>
                </a:rPr>
                <a:t> </a:t>
              </a:r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of</a:t>
              </a:r>
              <a:r>
                <a:rPr kumimoji="1" lang="zh-CN" altLang="en-US" sz="2800" b="1" dirty="0">
                  <a:latin typeface="+mj-ea"/>
                  <a:ea typeface="+mj-ea"/>
                  <a:cs typeface="Times New Roman" panose="02020603050405020304" pitchFamily="18" charset="0"/>
                </a:rPr>
                <a:t> </a:t>
              </a:r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WBN</a:t>
              </a:r>
              <a:r>
                <a:rPr kumimoji="1" lang="zh-CN" altLang="en-US" sz="2800" b="1" dirty="0">
                  <a:latin typeface="+mj-ea"/>
                  <a:ea typeface="+mj-ea"/>
                  <a:cs typeface="Times New Roman" panose="02020603050405020304" pitchFamily="18" charset="0"/>
                </a:rPr>
                <a:t> </a:t>
              </a:r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SIG</a:t>
              </a:r>
              <a:endParaRPr kumimoji="1" lang="zh-CN" altLang="en-US" sz="2800" b="1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ADED13F6-9B8B-6C49-B225-EC26B4425ED2}"/>
              </a:ext>
            </a:extLst>
          </p:cNvPr>
          <p:cNvSpPr/>
          <p:nvPr/>
        </p:nvSpPr>
        <p:spPr>
          <a:xfrm>
            <a:off x="402771" y="1020785"/>
            <a:ext cx="10982633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ow to use blockchain to facilitate the communication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functions,</a:t>
            </a:r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trading, sharing and optimization for 5G/6G especially for cognitive radio (i.e., blockchain for communication)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ow communication plays a role in blockchain and optimize blockchain performance (i.e., communication for blockchain)</a:t>
            </a:r>
          </a:p>
        </p:txBody>
      </p:sp>
    </p:spTree>
    <p:extLst>
      <p:ext uri="{BB962C8B-B14F-4D97-AF65-F5344CB8AC3E}">
        <p14:creationId xmlns:p14="http://schemas.microsoft.com/office/powerpoint/2010/main" val="384533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472E7B1C-9092-1248-B940-17479510A663}"/>
              </a:ext>
            </a:extLst>
          </p:cNvPr>
          <p:cNvGrpSpPr/>
          <p:nvPr/>
        </p:nvGrpSpPr>
        <p:grpSpPr>
          <a:xfrm>
            <a:off x="402771" y="206121"/>
            <a:ext cx="11386458" cy="523220"/>
            <a:chOff x="402771" y="260551"/>
            <a:chExt cx="11386458" cy="523220"/>
          </a:xfrm>
        </p:grpSpPr>
        <p:cxnSp>
          <p:nvCxnSpPr>
            <p:cNvPr id="6" name="直线连接符 5">
              <a:extLst>
                <a:ext uri="{FF2B5EF4-FFF2-40B4-BE49-F238E27FC236}">
                  <a16:creationId xmlns:a16="http://schemas.microsoft.com/office/drawing/2014/main" id="{C9EFB897-10AE-3C49-B498-AE7390DD8ABC}"/>
                </a:ext>
              </a:extLst>
            </p:cNvPr>
            <p:cNvCxnSpPr/>
            <p:nvPr/>
          </p:nvCxnSpPr>
          <p:spPr>
            <a:xfrm>
              <a:off x="402771" y="783771"/>
              <a:ext cx="11386458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5D001BE0-6A13-CD4E-8489-E427AA97ADDE}"/>
                </a:ext>
              </a:extLst>
            </p:cNvPr>
            <p:cNvSpPr txBox="1"/>
            <p:nvPr/>
          </p:nvSpPr>
          <p:spPr>
            <a:xfrm>
              <a:off x="402771" y="260551"/>
              <a:ext cx="10230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Team</a:t>
              </a:r>
              <a:endParaRPr kumimoji="1" lang="zh-CN" altLang="en-US" sz="2800" b="1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1FE39505-B0F5-AB45-8019-FD5BB2734A9C}"/>
              </a:ext>
            </a:extLst>
          </p:cNvPr>
          <p:cNvSpPr txBox="1"/>
          <p:nvPr/>
        </p:nvSpPr>
        <p:spPr>
          <a:xfrm>
            <a:off x="332014" y="827242"/>
            <a:ext cx="11527972" cy="61093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Wingdings" pitchFamily="2" charset="2"/>
              <a:buChar char="n"/>
            </a:pPr>
            <a:r>
              <a:rPr lang="en" altLang="zh-CN" sz="1600" b="1" dirty="0"/>
              <a:t>Chair</a:t>
            </a:r>
            <a:r>
              <a:rPr lang="en-US" altLang="zh-CN" sz="1600" b="1" dirty="0"/>
              <a:t>s</a:t>
            </a:r>
            <a:endParaRPr lang="en" altLang="zh-CN" sz="1600" b="1" dirty="0"/>
          </a:p>
          <a:p>
            <a:r>
              <a:rPr lang="en" altLang="zh-CN" sz="1400" dirty="0"/>
              <a:t>Zehui Xiong, Singapore University of Technology and Design, Singapore</a:t>
            </a:r>
          </a:p>
          <a:p>
            <a:r>
              <a:rPr lang="en" altLang="zh-CN" sz="1400" dirty="0"/>
              <a:t>Salil Kanhere, The University of New South Wales, Australia</a:t>
            </a:r>
            <a:br>
              <a:rPr lang="en" altLang="zh-CN" sz="1400" dirty="0"/>
            </a:br>
            <a:r>
              <a:rPr lang="en" altLang="zh-CN" sz="1400" dirty="0"/>
              <a:t>Bin Cao, Beijing University of Posts and Telecommunications, China</a:t>
            </a:r>
          </a:p>
          <a:p>
            <a:r>
              <a:rPr lang="en-US" altLang="zh-CN" sz="1400" dirty="0" err="1"/>
              <a:t>Jiawen</a:t>
            </a:r>
            <a:r>
              <a:rPr lang="en-US" altLang="zh-CN" sz="1400" dirty="0"/>
              <a:t> Kang, Guangdong University of Technology, China</a:t>
            </a:r>
            <a:br>
              <a:rPr lang="en" altLang="zh-CN" sz="1400" dirty="0"/>
            </a:br>
            <a:r>
              <a:rPr lang="en" altLang="zh-CN" sz="1600" b="1" dirty="0"/>
              <a:t>Senior Advisors</a:t>
            </a:r>
          </a:p>
          <a:p>
            <a:r>
              <a:rPr lang="en" altLang="zh-CN" sz="1400" dirty="0"/>
              <a:t>Yue Gao, University of Surrey, UK</a:t>
            </a:r>
            <a:br>
              <a:rPr lang="en" altLang="zh-CN" sz="1400" dirty="0"/>
            </a:br>
            <a:r>
              <a:rPr lang="en" altLang="zh-CN" sz="1400" dirty="0" err="1"/>
              <a:t>Chonggang</a:t>
            </a:r>
            <a:r>
              <a:rPr lang="en" altLang="zh-CN" sz="1400" dirty="0"/>
              <a:t> Wang, Interdigital, US</a:t>
            </a:r>
            <a:br>
              <a:rPr lang="en" altLang="zh-CN" sz="1400" dirty="0"/>
            </a:br>
            <a:r>
              <a:rPr lang="en" altLang="zh-CN" sz="1400" dirty="0"/>
              <a:t>Tony Q. S. Quek, Singapore University of Technology and Design, Singapore</a:t>
            </a:r>
            <a:br>
              <a:rPr lang="en" altLang="zh-CN" sz="1400" dirty="0"/>
            </a:br>
            <a:r>
              <a:rPr lang="en" altLang="zh-CN" sz="1400" dirty="0"/>
              <a:t>Mugen Peng, Beijing University of Posts and Telecommunications, China</a:t>
            </a:r>
            <a:br>
              <a:rPr lang="en" altLang="zh-CN" sz="1400" dirty="0"/>
            </a:br>
            <a:r>
              <a:rPr lang="en" altLang="zh-CN" sz="1400" dirty="0"/>
              <a:t>Dusit Niyato, Nanyang Technological University, Singapore</a:t>
            </a:r>
          </a:p>
          <a:p>
            <a:r>
              <a:rPr lang="en-US" altLang="zh-CN" sz="1400" dirty="0"/>
              <a:t>Lei Zhang, University of Glasgow, UK</a:t>
            </a:r>
            <a:endParaRPr lang="en" altLang="zh-CN" sz="1400" dirty="0"/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n"/>
            </a:pPr>
            <a:r>
              <a:rPr lang="en" altLang="zh-CN" sz="1600" b="1" dirty="0"/>
              <a:t>Founding Members</a:t>
            </a:r>
          </a:p>
          <a:p>
            <a:r>
              <a:rPr lang="en" altLang="zh-CN" sz="1400" dirty="0"/>
              <a:t>Lei Zhang, University of Glasgow, UK</a:t>
            </a:r>
            <a:br>
              <a:rPr lang="en" altLang="zh-CN" sz="1400" dirty="0"/>
            </a:br>
            <a:r>
              <a:rPr lang="en" altLang="zh-CN" sz="1400" dirty="0"/>
              <a:t>Yue Gao, University of Surrey, UK</a:t>
            </a:r>
            <a:br>
              <a:rPr lang="en" altLang="zh-CN" sz="1400" dirty="0"/>
            </a:br>
            <a:r>
              <a:rPr lang="en" altLang="zh-CN" sz="1400" dirty="0"/>
              <a:t>Salil </a:t>
            </a:r>
            <a:r>
              <a:rPr lang="en" altLang="zh-CN" sz="1400" dirty="0" err="1"/>
              <a:t>Kanhere</a:t>
            </a:r>
            <a:r>
              <a:rPr lang="en" altLang="zh-CN" sz="1400" dirty="0"/>
              <a:t>, The University of New South Wales, Australia</a:t>
            </a:r>
            <a:br>
              <a:rPr lang="en" altLang="zh-CN" sz="1400" dirty="0"/>
            </a:br>
            <a:r>
              <a:rPr lang="en" altLang="zh-CN" sz="1400" dirty="0"/>
              <a:t>Bin Cao, Beijing University of Posts and Telecommunications, China</a:t>
            </a:r>
            <a:br>
              <a:rPr lang="en" altLang="zh-CN" sz="1400" dirty="0"/>
            </a:br>
            <a:r>
              <a:rPr lang="en" altLang="zh-CN" sz="1400" dirty="0"/>
              <a:t>Jaafar M. H. </a:t>
            </a:r>
            <a:r>
              <a:rPr lang="en" altLang="zh-CN" sz="1400" dirty="0" err="1"/>
              <a:t>Elmirghani</a:t>
            </a:r>
            <a:r>
              <a:rPr lang="en" altLang="zh-CN" sz="1400" dirty="0"/>
              <a:t>, University of Leads, UK</a:t>
            </a:r>
            <a:br>
              <a:rPr lang="en" altLang="zh-CN" sz="1400" dirty="0"/>
            </a:br>
            <a:r>
              <a:rPr lang="en" altLang="zh-CN" sz="1400" dirty="0"/>
              <a:t>Hamed Ahmadi, University of York, UK</a:t>
            </a:r>
            <a:br>
              <a:rPr lang="en" altLang="zh-CN" sz="1400" dirty="0"/>
            </a:br>
            <a:r>
              <a:rPr lang="en" altLang="zh-CN" sz="1400" dirty="0"/>
              <a:t>Alexander </a:t>
            </a:r>
            <a:r>
              <a:rPr lang="en" altLang="zh-CN" sz="1400" dirty="0" err="1"/>
              <a:t>Okon</a:t>
            </a:r>
            <a:r>
              <a:rPr lang="en" altLang="zh-CN" sz="1400" dirty="0"/>
              <a:t>, University of Canberra, Australia</a:t>
            </a:r>
            <a:br>
              <a:rPr lang="en" altLang="zh-CN" sz="1400" dirty="0"/>
            </a:br>
            <a:r>
              <a:rPr lang="en" altLang="zh-CN" sz="1400" dirty="0" err="1"/>
              <a:t>Mugen</a:t>
            </a:r>
            <a:r>
              <a:rPr lang="en" altLang="zh-CN" sz="1400" dirty="0"/>
              <a:t> Peng, Beijing University of Posts and Telecommunications, China</a:t>
            </a:r>
            <a:br>
              <a:rPr lang="en" altLang="zh-CN" sz="1400" dirty="0"/>
            </a:br>
            <a:r>
              <a:rPr lang="en" altLang="zh-CN" sz="1400" dirty="0"/>
              <a:t>Choo Raymond, University of Texas at San Antonio</a:t>
            </a:r>
            <a:br>
              <a:rPr lang="en" altLang="zh-CN" sz="1400" dirty="0"/>
            </a:br>
            <a:r>
              <a:rPr lang="en" altLang="zh-CN" sz="1400" dirty="0" err="1"/>
              <a:t>Shengli</a:t>
            </a:r>
            <a:r>
              <a:rPr lang="en" altLang="zh-CN" sz="1400" dirty="0"/>
              <a:t> Zhang, Shenzhen University, China</a:t>
            </a:r>
            <a:br>
              <a:rPr lang="en" altLang="zh-CN" sz="1400" dirty="0"/>
            </a:br>
            <a:r>
              <a:rPr lang="en" altLang="zh-CN" sz="1400" dirty="0"/>
              <a:t>Xavier </a:t>
            </a:r>
            <a:r>
              <a:rPr lang="en" altLang="zh-CN" sz="1400" dirty="0" err="1"/>
              <a:t>Bellekens</a:t>
            </a:r>
            <a:r>
              <a:rPr lang="en" altLang="zh-CN" sz="1400" dirty="0"/>
              <a:t>, University of Strathclyde, UK</a:t>
            </a:r>
            <a:br>
              <a:rPr lang="en" altLang="zh-CN" sz="1400" dirty="0"/>
            </a:br>
            <a:r>
              <a:rPr lang="en" altLang="zh-CN" sz="1400" dirty="0" err="1"/>
              <a:t>Kumudu</a:t>
            </a:r>
            <a:r>
              <a:rPr lang="en" altLang="zh-CN" sz="1400" dirty="0"/>
              <a:t> </a:t>
            </a:r>
            <a:r>
              <a:rPr lang="en" altLang="zh-CN" sz="1400" dirty="0" err="1"/>
              <a:t>Munasinghe</a:t>
            </a:r>
            <a:r>
              <a:rPr lang="en" altLang="zh-CN" sz="1400" dirty="0"/>
              <a:t>, University of Canberra, Australia</a:t>
            </a:r>
            <a:br>
              <a:rPr lang="en" altLang="zh-CN" sz="1400" dirty="0"/>
            </a:br>
            <a:r>
              <a:rPr lang="en" altLang="zh-CN" sz="1400" dirty="0"/>
              <a:t>Mohamed Ben Farah, University of Strathclyde, UK</a:t>
            </a:r>
            <a:br>
              <a:rPr lang="en" altLang="zh-CN" sz="1400" dirty="0"/>
            </a:br>
            <a:r>
              <a:rPr lang="en" altLang="zh-CN" sz="1400" dirty="0"/>
              <a:t>Thakur, </a:t>
            </a:r>
            <a:r>
              <a:rPr lang="en" altLang="zh-CN" sz="1400" dirty="0" err="1"/>
              <a:t>Subhasis</a:t>
            </a:r>
            <a:r>
              <a:rPr lang="en" altLang="zh-CN" sz="1400" dirty="0"/>
              <a:t>, National University of Ireland, Ireland</a:t>
            </a:r>
            <a:br>
              <a:rPr lang="en" altLang="zh-CN" sz="1400" dirty="0"/>
            </a:br>
            <a:r>
              <a:rPr lang="en" altLang="zh-CN" sz="1400" dirty="0" err="1"/>
              <a:t>Nima</a:t>
            </a:r>
            <a:r>
              <a:rPr lang="en" altLang="zh-CN" sz="1400" dirty="0"/>
              <a:t> </a:t>
            </a:r>
            <a:r>
              <a:rPr lang="en" altLang="zh-CN" sz="1400" dirty="0" err="1"/>
              <a:t>Afraz</a:t>
            </a:r>
            <a:r>
              <a:rPr lang="en" altLang="zh-CN" sz="1400" dirty="0"/>
              <a:t>, Trinity College Dublin, Ireland</a:t>
            </a:r>
            <a:br>
              <a:rPr lang="en" altLang="zh-CN" sz="1400" dirty="0"/>
            </a:br>
            <a:r>
              <a:rPr lang="en" altLang="zh-CN" sz="1400" dirty="0" err="1"/>
              <a:t>Oluwakayode</a:t>
            </a:r>
            <a:r>
              <a:rPr lang="en" altLang="zh-CN" sz="1400" dirty="0"/>
              <a:t> </a:t>
            </a:r>
            <a:r>
              <a:rPr lang="en" altLang="zh-CN" sz="1400" dirty="0" err="1"/>
              <a:t>Onireti</a:t>
            </a:r>
            <a:r>
              <a:rPr lang="en" altLang="zh-CN" sz="1400" dirty="0"/>
              <a:t>, University of Glasgow, UK</a:t>
            </a:r>
            <a:br>
              <a:rPr lang="en" altLang="zh-CN" sz="1400" dirty="0"/>
            </a:br>
            <a:r>
              <a:rPr lang="en" altLang="zh-CN" sz="1400" dirty="0"/>
              <a:t>Yue Cao, </a:t>
            </a:r>
            <a:r>
              <a:rPr lang="en" altLang="zh-CN" sz="1400" dirty="0" err="1"/>
              <a:t>WuHan</a:t>
            </a:r>
            <a:r>
              <a:rPr lang="en" altLang="zh-CN" sz="1400" dirty="0"/>
              <a:t> University, China</a:t>
            </a:r>
            <a:br>
              <a:rPr lang="en" altLang="zh-CN" sz="1400" dirty="0"/>
            </a:br>
            <a:r>
              <a:rPr lang="en" altLang="zh-CN" sz="1400" dirty="0"/>
              <a:t>Yao Sun, University of Glasgow, UK</a:t>
            </a:r>
            <a:br>
              <a:rPr lang="en" altLang="zh-CN" sz="1400" dirty="0"/>
            </a:br>
            <a:r>
              <a:rPr lang="en" altLang="zh-CN" sz="1400" dirty="0" err="1"/>
              <a:t>Zhengguo</a:t>
            </a:r>
            <a:r>
              <a:rPr lang="en" altLang="zh-CN" sz="1400" dirty="0"/>
              <a:t> Sheng, University of Sussex, UK</a:t>
            </a:r>
            <a:br>
              <a:rPr lang="en" altLang="zh-CN" sz="1400" dirty="0"/>
            </a:br>
            <a:r>
              <a:rPr lang="en" altLang="zh-CN" sz="1400" dirty="0"/>
              <a:t>Paulo Valente Klaine, University of Glasgow, UK</a:t>
            </a:r>
            <a:br>
              <a:rPr lang="en" altLang="zh-CN" sz="1400" dirty="0"/>
            </a:br>
            <a:r>
              <a:rPr lang="en" altLang="zh-CN" sz="1400" dirty="0" err="1"/>
              <a:t>Zehui</a:t>
            </a:r>
            <a:r>
              <a:rPr lang="en" altLang="zh-CN" sz="1400" dirty="0"/>
              <a:t> </a:t>
            </a:r>
            <a:r>
              <a:rPr lang="en" altLang="zh-CN" sz="1400" dirty="0" err="1"/>
              <a:t>Xiong</a:t>
            </a:r>
            <a:r>
              <a:rPr lang="en" altLang="zh-CN" sz="1400" dirty="0"/>
              <a:t>, Singapore University of Technology and Design, Singapore</a:t>
            </a:r>
            <a:br>
              <a:rPr lang="en" altLang="zh-CN" sz="1400" dirty="0"/>
            </a:br>
            <a:r>
              <a:rPr lang="en" altLang="zh-CN" sz="1400" dirty="0"/>
              <a:t>Dusit </a:t>
            </a:r>
            <a:r>
              <a:rPr lang="en" altLang="zh-CN" sz="1400" dirty="0" err="1"/>
              <a:t>Niyato</a:t>
            </a:r>
            <a:r>
              <a:rPr lang="en" altLang="zh-CN" sz="1400" dirty="0"/>
              <a:t>, Nanyang Technological University, Singapore</a:t>
            </a:r>
            <a:br>
              <a:rPr lang="en" altLang="zh-CN" sz="1400" dirty="0"/>
            </a:br>
            <a:r>
              <a:rPr lang="en" altLang="zh-CN" sz="1400" dirty="0"/>
              <a:t>Jun Zhao, Nanyang Technological University, Singapore</a:t>
            </a:r>
            <a:br>
              <a:rPr lang="en" altLang="zh-CN" sz="1400" dirty="0"/>
            </a:br>
            <a:r>
              <a:rPr lang="en" altLang="zh-CN" sz="1400" dirty="0"/>
              <a:t>Yang Zhang, Wuhan University of Technology, China</a:t>
            </a:r>
            <a:br>
              <a:rPr lang="en" altLang="zh-CN" sz="1400" dirty="0"/>
            </a:br>
            <a:r>
              <a:rPr lang="en" altLang="zh-CN" sz="1400" dirty="0"/>
              <a:t>Huawei Huang, Sun </a:t>
            </a:r>
            <a:r>
              <a:rPr lang="en" altLang="zh-CN" sz="1400" dirty="0" err="1"/>
              <a:t>Yat</a:t>
            </a:r>
            <a:r>
              <a:rPr lang="en" altLang="zh-CN" sz="1400" dirty="0"/>
              <a:t>-Sen University, China</a:t>
            </a:r>
            <a:br>
              <a:rPr lang="en" altLang="zh-CN" sz="1400" dirty="0"/>
            </a:br>
            <a:r>
              <a:rPr lang="en" altLang="zh-CN" sz="1400" dirty="0" err="1"/>
              <a:t>Jiawen</a:t>
            </a:r>
            <a:r>
              <a:rPr lang="en" altLang="zh-CN" sz="1400" dirty="0"/>
              <a:t> Kang, Nanyang Technological University, Singapore</a:t>
            </a:r>
            <a:br>
              <a:rPr lang="en" altLang="zh-CN" sz="1400" dirty="0"/>
            </a:br>
            <a:r>
              <a:rPr lang="en" altLang="zh-CN" sz="1400" dirty="0"/>
              <a:t>Wei Cai, The Chinese University of Hong Kong, Shenzhen, China</a:t>
            </a:r>
            <a:br>
              <a:rPr lang="en" altLang="zh-CN" sz="1400" dirty="0"/>
            </a:br>
            <a:r>
              <a:rPr lang="en" altLang="zh-CN" sz="1400" dirty="0" err="1"/>
              <a:t>Kun</a:t>
            </a:r>
            <a:r>
              <a:rPr lang="en" altLang="zh-CN" sz="1400" dirty="0"/>
              <a:t> Zhu, Nanjing University of Aeronautics and Astronautics, China</a:t>
            </a:r>
            <a:br>
              <a:rPr lang="en" altLang="zh-CN" sz="1400" dirty="0"/>
            </a:br>
            <a:r>
              <a:rPr lang="en" altLang="zh-CN" sz="1400" dirty="0"/>
              <a:t>Yuan Wu, University of Macau, China</a:t>
            </a:r>
            <a:br>
              <a:rPr lang="en" altLang="zh-CN" sz="1400" dirty="0"/>
            </a:br>
            <a:r>
              <a:rPr lang="en" altLang="zh-CN" sz="1400" dirty="0" err="1"/>
              <a:t>Jiangtian</a:t>
            </a:r>
            <a:r>
              <a:rPr lang="en" altLang="zh-CN" sz="1400" dirty="0"/>
              <a:t> </a:t>
            </a:r>
            <a:r>
              <a:rPr lang="en" altLang="zh-CN" sz="1400" dirty="0" err="1"/>
              <a:t>Nie</a:t>
            </a:r>
            <a:r>
              <a:rPr lang="en" altLang="zh-CN" sz="1400" dirty="0"/>
              <a:t>, Nanyang Technological University, Singapore</a:t>
            </a:r>
            <a:br>
              <a:rPr lang="en" altLang="zh-CN" sz="1400" dirty="0"/>
            </a:br>
            <a:r>
              <a:rPr lang="en" altLang="zh-CN" sz="1400" dirty="0"/>
              <a:t>Yuan Liu, Northeastern University, China</a:t>
            </a:r>
            <a:br>
              <a:rPr lang="en" altLang="zh-CN" sz="1400" dirty="0"/>
            </a:br>
            <a:r>
              <a:rPr lang="en" altLang="zh-CN" sz="1400" dirty="0"/>
              <a:t>Hong-Ning Dai, Macau University of Science and Technology, China</a:t>
            </a:r>
            <a:br>
              <a:rPr lang="en" altLang="zh-CN" sz="1400" dirty="0"/>
            </a:br>
            <a:r>
              <a:rPr lang="en" altLang="zh-CN" sz="1400" dirty="0" err="1"/>
              <a:t>Xintong</a:t>
            </a:r>
            <a:r>
              <a:rPr lang="en" altLang="zh-CN" sz="1400" dirty="0"/>
              <a:t> Ling, Southeast University, China</a:t>
            </a:r>
            <a:br>
              <a:rPr lang="en" altLang="zh-CN" sz="1400" dirty="0"/>
            </a:br>
            <a:r>
              <a:rPr lang="en" altLang="zh-CN" sz="1400" dirty="0"/>
              <a:t>Qin Hu, Indiana University–Purdue University Indianapolis, USA</a:t>
            </a:r>
            <a:br>
              <a:rPr lang="en" altLang="zh-CN" sz="1400" dirty="0"/>
            </a:br>
            <a:r>
              <a:rPr lang="en" altLang="zh-CN" sz="1400" dirty="0" err="1"/>
              <a:t>Zhenni</a:t>
            </a:r>
            <a:r>
              <a:rPr lang="en" altLang="zh-CN" sz="1400" dirty="0"/>
              <a:t> Li, Guangdong University of Technology, China</a:t>
            </a:r>
            <a:br>
              <a:rPr lang="en" altLang="zh-CN" sz="1400" dirty="0"/>
            </a:br>
            <a:r>
              <a:rPr lang="en" altLang="zh-CN" sz="1400" dirty="0"/>
              <a:t>Ali </a:t>
            </a:r>
            <a:r>
              <a:rPr lang="en" altLang="zh-CN" sz="1400" dirty="0" err="1"/>
              <a:t>Dorri</a:t>
            </a:r>
            <a:r>
              <a:rPr lang="en" altLang="zh-CN" sz="1400" dirty="0"/>
              <a:t>, Queensland University of Technology, Australia</a:t>
            </a:r>
            <a:br>
              <a:rPr lang="en" altLang="zh-CN" sz="1400" dirty="0"/>
            </a:br>
            <a:r>
              <a:rPr lang="en" altLang="zh-CN" sz="1400" dirty="0" err="1"/>
              <a:t>Dedeoglu</a:t>
            </a:r>
            <a:r>
              <a:rPr lang="en" altLang="zh-CN" sz="1400" dirty="0"/>
              <a:t> Volkan, CSIRO Data61, Australia</a:t>
            </a:r>
            <a:br>
              <a:rPr lang="en" altLang="zh-CN" sz="1400" dirty="0"/>
            </a:br>
            <a:r>
              <a:rPr lang="en" altLang="zh-CN" sz="1400" dirty="0"/>
              <a:t>Sidra Malik, The University of New South Wales, Australia</a:t>
            </a:r>
            <a:br>
              <a:rPr lang="en" altLang="zh-CN" sz="1400" dirty="0"/>
            </a:br>
            <a:r>
              <a:rPr lang="en" altLang="zh-CN" sz="1400" dirty="0"/>
              <a:t>Hao Xu, University of Glasgow, UK</a:t>
            </a:r>
          </a:p>
          <a:p>
            <a:r>
              <a:rPr kumimoji="1" lang="en-US" altLang="zh-CN" sz="1400" dirty="0"/>
              <a:t>And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more</a:t>
            </a:r>
            <a:r>
              <a:rPr kumimoji="1" lang="zh-CN" altLang="en-US" sz="1400" dirty="0"/>
              <a:t> </a:t>
            </a:r>
            <a:r>
              <a:rPr kumimoji="1" lang="en-US" altLang="zh-CN" sz="1400" dirty="0"/>
              <a:t>…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5082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92605211-6EF1-7E4A-9D6D-3F0216B3332D}"/>
              </a:ext>
            </a:extLst>
          </p:cNvPr>
          <p:cNvGrpSpPr/>
          <p:nvPr/>
        </p:nvGrpSpPr>
        <p:grpSpPr>
          <a:xfrm>
            <a:off x="402771" y="206121"/>
            <a:ext cx="11386458" cy="523220"/>
            <a:chOff x="402771" y="260551"/>
            <a:chExt cx="11386458" cy="523220"/>
          </a:xfrm>
        </p:grpSpPr>
        <p:cxnSp>
          <p:nvCxnSpPr>
            <p:cNvPr id="5" name="直线连接符 4">
              <a:extLst>
                <a:ext uri="{FF2B5EF4-FFF2-40B4-BE49-F238E27FC236}">
                  <a16:creationId xmlns:a16="http://schemas.microsoft.com/office/drawing/2014/main" id="{1F05B5E4-F06C-374A-8DE1-8F62C95CB15F}"/>
                </a:ext>
              </a:extLst>
            </p:cNvPr>
            <p:cNvCxnSpPr/>
            <p:nvPr/>
          </p:nvCxnSpPr>
          <p:spPr>
            <a:xfrm>
              <a:off x="402771" y="783771"/>
              <a:ext cx="11386458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2355D16B-C5BA-F141-A175-8F141276218E}"/>
                </a:ext>
              </a:extLst>
            </p:cNvPr>
            <p:cNvSpPr txBox="1"/>
            <p:nvPr/>
          </p:nvSpPr>
          <p:spPr>
            <a:xfrm>
              <a:off x="402771" y="260551"/>
              <a:ext cx="14911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Activities</a:t>
              </a:r>
              <a:endParaRPr kumimoji="1" lang="zh-CN" altLang="en-US" sz="2800" b="1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2E35899B-499D-9B4A-9DFC-FE4A2A4E7068}"/>
              </a:ext>
            </a:extLst>
          </p:cNvPr>
          <p:cNvSpPr txBox="1"/>
          <p:nvPr/>
        </p:nvSpPr>
        <p:spPr>
          <a:xfrm>
            <a:off x="402770" y="729341"/>
            <a:ext cx="11613383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Personal Award: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2022 Fellow of the Academy of Engineering Singapore: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Tony Q.S. Quek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Journal EIC: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Founding Co-EIC of ACM Distributed Ledger Technologies: Research and Practice (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Kim-Kwang Raymond Choo</a:t>
            </a:r>
            <a:r>
              <a:rPr lang="en-US" altLang="zh-CN" sz="1600" b="1" dirty="0"/>
              <a:t>)</a:t>
            </a:r>
            <a:endParaRPr lang="en-US" altLang="zh-CN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Paper Award: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“Blockchain-based federated learning for industrial metaverses: Incentive scheme with optimal </a:t>
            </a:r>
            <a:r>
              <a:rPr lang="en-US" altLang="zh-CN" sz="1600" b="1" dirty="0" err="1"/>
              <a:t>aoi</a:t>
            </a:r>
            <a:r>
              <a:rPr lang="en-US" altLang="zh-CN" sz="1600" b="1" dirty="0"/>
              <a:t>”,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Best Paper Award, IEEE International Conference on Blockchain, 2022 (Authors: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Jiawen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 K</a:t>
            </a:r>
            <a:r>
              <a:rPr lang="en-US" altLang="zh-CN" sz="1600" b="1" dirty="0">
                <a:solidFill>
                  <a:srgbClr val="0070C0"/>
                </a:solidFill>
              </a:rPr>
              <a:t>ang, </a:t>
            </a:r>
            <a:r>
              <a:rPr lang="en-US" altLang="zh-CN" sz="1600" b="1" dirty="0" err="1">
                <a:solidFill>
                  <a:srgbClr val="0070C0"/>
                </a:solidFill>
              </a:rPr>
              <a:t>Zehui</a:t>
            </a:r>
            <a:r>
              <a:rPr lang="en-US" altLang="zh-CN" sz="1600" b="1" dirty="0">
                <a:solidFill>
                  <a:srgbClr val="0070C0"/>
                </a:solidFill>
              </a:rPr>
              <a:t> Xiong, </a:t>
            </a:r>
            <a:r>
              <a:rPr lang="en-US" altLang="zh-CN" sz="1600" b="1" dirty="0" err="1">
                <a:solidFill>
                  <a:srgbClr val="0070C0"/>
                </a:solidFill>
              </a:rPr>
              <a:t>Jiangtian</a:t>
            </a:r>
            <a:r>
              <a:rPr lang="en-US" altLang="zh-CN" sz="1600" b="1" dirty="0">
                <a:solidFill>
                  <a:srgbClr val="0070C0"/>
                </a:solidFill>
              </a:rPr>
              <a:t> </a:t>
            </a:r>
            <a:r>
              <a:rPr lang="en-US" altLang="zh-CN" sz="1600" b="1" dirty="0" err="1">
                <a:solidFill>
                  <a:srgbClr val="0070C0"/>
                </a:solidFill>
              </a:rPr>
              <a:t>Nie</a:t>
            </a:r>
            <a:r>
              <a:rPr lang="en-US" altLang="zh-CN" sz="1600" b="1" dirty="0">
                <a:solidFill>
                  <a:srgbClr val="0070C0"/>
                </a:solidFill>
              </a:rPr>
              <a:t>, Dusit Niyato</a:t>
            </a:r>
            <a:r>
              <a:rPr lang="en-US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Paper Award: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“Toward secure blockchain-enabled internet of vehicles: Optimizing consensus management using reputation and contract theory”, IEEE Best Land Transportation Paper Award, IEEE Vehicular Technology Society (IEEE VTS), 2022 (Authors: </a:t>
            </a:r>
            <a:r>
              <a:rPr lang="en-US" altLang="zh-CN" sz="1600" b="1" dirty="0" err="1">
                <a:solidFill>
                  <a:srgbClr val="0070C0"/>
                </a:solidFill>
              </a:rPr>
              <a:t>Jiawen</a:t>
            </a:r>
            <a:r>
              <a:rPr lang="en-US" altLang="zh-CN" sz="1600" b="1" dirty="0">
                <a:solidFill>
                  <a:srgbClr val="0070C0"/>
                </a:solidFill>
              </a:rPr>
              <a:t> Kang, </a:t>
            </a:r>
            <a:r>
              <a:rPr lang="en-US" altLang="zh-CN" sz="1600" b="1" dirty="0" err="1">
                <a:solidFill>
                  <a:srgbClr val="0070C0"/>
                </a:solidFill>
              </a:rPr>
              <a:t>Zehui</a:t>
            </a:r>
            <a:r>
              <a:rPr lang="en-US" altLang="zh-CN" sz="1600" b="1" dirty="0">
                <a:solidFill>
                  <a:srgbClr val="0070C0"/>
                </a:solidFill>
              </a:rPr>
              <a:t> Xiong, Dusit Niyato</a:t>
            </a:r>
            <a:r>
              <a:rPr lang="en-US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Paper Award: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“Blockchain-Enabled Wireless Internet of Things: Performance Analysis and Optimal Communication Node Deployment”, IEEE Internet of Things Journal, Best Paper Award, 2022 (Authors: </a:t>
            </a:r>
            <a:r>
              <a:rPr lang="en-US" altLang="zh-CN" sz="1600" b="1" dirty="0">
                <a:solidFill>
                  <a:srgbClr val="0070C0"/>
                </a:solidFill>
              </a:rPr>
              <a:t>Yao Sun, Lei Zhang, Bin Cao</a:t>
            </a:r>
            <a:r>
              <a:rPr lang="en-US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Edited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" altLang="zh-CN" sz="1600" b="1" dirty="0">
                <a:solidFill>
                  <a:srgbClr val="FF0000"/>
                </a:solidFill>
              </a:rPr>
              <a:t>Book: </a:t>
            </a:r>
            <a:r>
              <a:rPr lang="en-US" altLang="zh-CN" sz="1600" b="1" dirty="0"/>
              <a:t>by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Springer,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“Integrating Edge Intelligence and Blockchain: What, Why, and How”, 2023 </a:t>
            </a:r>
            <a:r>
              <a:rPr lang="en" altLang="zh-CN" sz="1600" b="1" dirty="0"/>
              <a:t> (Editors: </a:t>
            </a:r>
            <a:r>
              <a:rPr lang="en-US" altLang="zh-CN" sz="1600" b="1" dirty="0" err="1">
                <a:solidFill>
                  <a:srgbClr val="0070C0"/>
                </a:solidFill>
              </a:rPr>
              <a:t>Zehui</a:t>
            </a:r>
            <a:r>
              <a:rPr lang="en-US" altLang="zh-CN" sz="1600" b="1" dirty="0">
                <a:solidFill>
                  <a:srgbClr val="0070C0"/>
                </a:solidFill>
              </a:rPr>
              <a:t> Xiong, Dusit Niyato</a:t>
            </a:r>
            <a:r>
              <a:rPr lang="en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Edited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" altLang="zh-CN" sz="1600" b="1" dirty="0">
                <a:solidFill>
                  <a:srgbClr val="FF0000"/>
                </a:solidFill>
              </a:rPr>
              <a:t>Book Chapter: </a:t>
            </a:r>
            <a:r>
              <a:rPr lang="en-US" altLang="zh-CN" sz="1600" b="1" dirty="0"/>
              <a:t>by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Springer International Publishing,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“Blockchain for Trust and Reputation Management in Cyber-Physical Systems”, 2022 </a:t>
            </a:r>
            <a:r>
              <a:rPr lang="en" altLang="zh-CN" sz="1600" b="1" dirty="0"/>
              <a:t> (Author: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Salil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Kanhere</a:t>
            </a:r>
            <a:r>
              <a:rPr lang="en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Edited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" altLang="zh-CN" sz="1600" b="1" dirty="0">
                <a:solidFill>
                  <a:srgbClr val="FF0000"/>
                </a:solidFill>
              </a:rPr>
              <a:t>Book Chapter: </a:t>
            </a:r>
            <a:r>
              <a:rPr lang="en-US" altLang="zh-CN" sz="1600" b="1" dirty="0"/>
              <a:t>by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Springer International Publishing,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'Blockchain in Supply Chain: Opportunities and Design Considerations', in Springer Optimization and Its Applications, Springer International Publishing, pp. 541 – 576, 2022 </a:t>
            </a:r>
            <a:r>
              <a:rPr lang="en" altLang="zh-CN" sz="1600" b="1" dirty="0"/>
              <a:t> (Author: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Salil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Kanhere</a:t>
            </a:r>
            <a:r>
              <a:rPr lang="en" altLang="zh-CN" sz="1600" b="1" dirty="0"/>
              <a:t>)</a:t>
            </a:r>
            <a:endParaRPr lang="en-US" altLang="zh-CN" sz="1600" b="1" dirty="0"/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Special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Issue: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GB" altLang="zh-CN" sz="1600" b="1" dirty="0"/>
              <a:t>IEEE Communications Magazine, Special Issue on “</a:t>
            </a:r>
            <a:r>
              <a:rPr lang="en-US" altLang="zh-CN" sz="1600" b="1" dirty="0"/>
              <a:t>Web 3.0</a:t>
            </a:r>
            <a:r>
              <a:rPr lang="en-GB" altLang="zh-CN" sz="1600" b="1" dirty="0"/>
              <a:t>”</a:t>
            </a:r>
            <a:r>
              <a:rPr lang="en" altLang="zh-CN" sz="1600" b="1" dirty="0"/>
              <a:t> </a:t>
            </a:r>
            <a:r>
              <a:rPr lang="en-US" altLang="zh-CN" sz="1600" b="1" dirty="0"/>
              <a:t>deadline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August 2022, </a:t>
            </a:r>
            <a:r>
              <a:rPr lang="en" altLang="zh-CN" sz="1600" b="1" dirty="0"/>
              <a:t>(Guest Editor</a:t>
            </a:r>
            <a:r>
              <a:rPr lang="en-US" altLang="zh-CN" sz="1600" b="1" dirty="0"/>
              <a:t>: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Bin Cao</a:t>
            </a:r>
            <a:r>
              <a:rPr lang="en" altLang="zh-CN" sz="1600" b="1" dirty="0"/>
              <a:t>)</a:t>
            </a:r>
            <a:r>
              <a:rPr lang="zh-CN" altLang="en-US" sz="1600" b="1" dirty="0"/>
              <a:t> </a:t>
            </a:r>
            <a:endParaRPr lang="en-US" altLang="zh-CN" sz="1600" b="1" dirty="0">
              <a:solidFill>
                <a:srgbClr val="FF0000"/>
              </a:solidFill>
            </a:endParaRP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b="1" dirty="0">
                <a:solidFill>
                  <a:srgbClr val="FF0000"/>
                </a:solidFill>
              </a:rPr>
              <a:t>Special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Issue: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/>
              <a:t>IEEE Transactions on Network and Service Management</a:t>
            </a:r>
            <a:r>
              <a:rPr lang="en-GB" altLang="zh-CN" sz="1600" b="1" dirty="0"/>
              <a:t>, Special Issue on “</a:t>
            </a:r>
            <a:r>
              <a:rPr lang="en-US" altLang="zh-CN" sz="1600" b="1" dirty="0"/>
              <a:t>Recent Advances on Blockchain for Network and Service Management</a:t>
            </a:r>
            <a:r>
              <a:rPr lang="en-GB" altLang="zh-CN" sz="1600" b="1" dirty="0"/>
              <a:t>”</a:t>
            </a:r>
            <a:r>
              <a:rPr lang="en" altLang="zh-CN" sz="1600" b="1" dirty="0"/>
              <a:t> </a:t>
            </a:r>
            <a:r>
              <a:rPr lang="en-US" altLang="zh-CN" sz="1600" b="1" dirty="0"/>
              <a:t>deadline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May 2022, </a:t>
            </a:r>
            <a:r>
              <a:rPr lang="en" altLang="zh-CN" sz="1600" b="1" dirty="0"/>
              <a:t>(Guest Editor: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Salil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Kanhere</a:t>
            </a:r>
            <a:r>
              <a:rPr lang="en" altLang="zh-CN" sz="1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515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92605211-6EF1-7E4A-9D6D-3F0216B3332D}"/>
              </a:ext>
            </a:extLst>
          </p:cNvPr>
          <p:cNvGrpSpPr/>
          <p:nvPr/>
        </p:nvGrpSpPr>
        <p:grpSpPr>
          <a:xfrm>
            <a:off x="402771" y="206121"/>
            <a:ext cx="11386458" cy="523220"/>
            <a:chOff x="402771" y="260551"/>
            <a:chExt cx="11386458" cy="523220"/>
          </a:xfrm>
        </p:grpSpPr>
        <p:cxnSp>
          <p:nvCxnSpPr>
            <p:cNvPr id="5" name="直线连接符 4">
              <a:extLst>
                <a:ext uri="{FF2B5EF4-FFF2-40B4-BE49-F238E27FC236}">
                  <a16:creationId xmlns:a16="http://schemas.microsoft.com/office/drawing/2014/main" id="{1F05B5E4-F06C-374A-8DE1-8F62C95CB15F}"/>
                </a:ext>
              </a:extLst>
            </p:cNvPr>
            <p:cNvCxnSpPr/>
            <p:nvPr/>
          </p:nvCxnSpPr>
          <p:spPr>
            <a:xfrm>
              <a:off x="402771" y="783771"/>
              <a:ext cx="11386458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2355D16B-C5BA-F141-A175-8F141276218E}"/>
                </a:ext>
              </a:extLst>
            </p:cNvPr>
            <p:cNvSpPr txBox="1"/>
            <p:nvPr/>
          </p:nvSpPr>
          <p:spPr>
            <a:xfrm>
              <a:off x="402771" y="260551"/>
              <a:ext cx="14911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800" b="1" dirty="0">
                  <a:latin typeface="+mj-ea"/>
                  <a:ea typeface="+mj-ea"/>
                  <a:cs typeface="Times New Roman" panose="02020603050405020304" pitchFamily="18" charset="0"/>
                </a:rPr>
                <a:t>Activities</a:t>
              </a:r>
              <a:endParaRPr kumimoji="1" lang="zh-CN" altLang="en-US" sz="2800" b="1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2E35899B-499D-9B4A-9DFC-FE4A2A4E7068}"/>
              </a:ext>
            </a:extLst>
          </p:cNvPr>
          <p:cNvSpPr txBox="1"/>
          <p:nvPr/>
        </p:nvSpPr>
        <p:spPr>
          <a:xfrm>
            <a:off x="402770" y="729341"/>
            <a:ext cx="11613383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ts val="600"/>
              </a:spcBef>
            </a:pPr>
            <a:endParaRPr lang="en-US" altLang="zh-CN" sz="1600" b="1" dirty="0">
              <a:solidFill>
                <a:srgbClr val="FF0000"/>
              </a:solidFill>
            </a:endParaRP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1600" b="1" dirty="0">
                <a:solidFill>
                  <a:srgbClr val="FF0000"/>
                </a:solidFill>
              </a:rPr>
              <a:t>Special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Issue: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GB" altLang="zh-CN" sz="1600" b="1" dirty="0"/>
              <a:t>Frontiers of Computer Science, Special Issue on “</a:t>
            </a:r>
            <a:r>
              <a:rPr lang="en-US" altLang="zh-CN" sz="1600" b="1" dirty="0"/>
              <a:t>Next Generation Blockchain: Theories, Algorithms and Applications</a:t>
            </a:r>
            <a:r>
              <a:rPr lang="en-GB" altLang="zh-CN" sz="1600" b="1" dirty="0"/>
              <a:t>”</a:t>
            </a:r>
            <a:r>
              <a:rPr lang="en" altLang="zh-CN" sz="1600" b="1" dirty="0"/>
              <a:t> (Guest Editor: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Lei</a:t>
            </a:r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Zhang, Yue Gao, </a:t>
            </a:r>
            <a:r>
              <a:rPr lang="en" altLang="zh-CN" sz="1600" b="1" dirty="0">
                <a:solidFill>
                  <a:schemeClr val="accent5">
                    <a:lumMod val="75000"/>
                  </a:schemeClr>
                </a:solidFill>
              </a:rPr>
              <a:t>Zehui Xiong, Jiawen Kang,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Paulo Valente Klaine</a:t>
            </a:r>
            <a:r>
              <a:rPr lang="en" altLang="zh-CN" sz="1600" b="1" dirty="0"/>
              <a:t>)</a:t>
            </a:r>
            <a:r>
              <a:rPr lang="zh-CN" altLang="en-US" sz="1600" b="1" dirty="0"/>
              <a:t> </a:t>
            </a:r>
            <a:endParaRPr lang="en-US" altLang="zh-CN" sz="1600" b="1" dirty="0"/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1600" b="1" dirty="0">
                <a:solidFill>
                  <a:srgbClr val="FF0000"/>
                </a:solidFill>
              </a:rPr>
              <a:t>Special Issue:  </a:t>
            </a:r>
            <a:r>
              <a:rPr lang="en-US" altLang="zh-CN" sz="1600" b="1" dirty="0"/>
              <a:t>IEEE Open Journal of the Computer Society Special Section on “Fusing Blockchain and AI with Metaverse: Technologies, Trends, and Applications”, deadline April 2023, (Guest Editor: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Huawei Huang,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Zehui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 Xiong,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Jiawen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 Kang</a:t>
            </a:r>
            <a:r>
              <a:rPr lang="en-US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1600" b="1" dirty="0">
                <a:solidFill>
                  <a:srgbClr val="FF0000"/>
                </a:solidFill>
              </a:rPr>
              <a:t>Editorial broad: </a:t>
            </a:r>
            <a:r>
              <a:rPr lang="en-US" altLang="zh-CN" sz="1600" b="1" dirty="0"/>
              <a:t>IEEE Transactions on Network Science and Engineering (Associate Editor: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Lei Zhang</a:t>
            </a:r>
            <a:r>
              <a:rPr lang="en-US" altLang="zh-CN" sz="1600" b="1" dirty="0"/>
              <a:t>)</a:t>
            </a:r>
            <a:endParaRPr lang="en" altLang="zh-CN" sz="1600" b="1" dirty="0"/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" altLang="zh-CN" sz="1600" b="1" dirty="0">
                <a:solidFill>
                  <a:srgbClr val="FF0000"/>
                </a:solidFill>
              </a:rPr>
              <a:t>Workshop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Organizing</a:t>
            </a:r>
            <a:r>
              <a:rPr lang="en" altLang="zh-CN" sz="1600" b="1" dirty="0">
                <a:solidFill>
                  <a:srgbClr val="FF0000"/>
                </a:solidFill>
              </a:rPr>
              <a:t>: </a:t>
            </a:r>
            <a:r>
              <a:rPr lang="en-GB" altLang="zh-CN" sz="1600" b="1" dirty="0"/>
              <a:t>IEEE International Conference on Communications (ICC), 2nd Workshop on “Scalable, Secure and Intelligent Blockchain for Future Networking and Communications”, 2022 [Organizing/Program Co-Chair</a:t>
            </a:r>
            <a:r>
              <a:rPr lang="en-US" altLang="zh-CN" sz="1600" b="1" dirty="0"/>
              <a:t>:</a:t>
            </a:r>
            <a:r>
              <a:rPr lang="zh-CN" altLang="en-US" sz="1600" b="1" dirty="0"/>
              <a:t>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Lei</a:t>
            </a:r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Zhang,</a:t>
            </a:r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Zehui</a:t>
            </a:r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Xiong, Huawei Huang,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Jiawen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 Kang, Bin Cao,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Jiangtian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1600" b="1" dirty="0" err="1">
                <a:solidFill>
                  <a:schemeClr val="accent5">
                    <a:lumMod val="75000"/>
                  </a:schemeClr>
                </a:solidFill>
              </a:rPr>
              <a:t>Nie</a:t>
            </a:r>
            <a:r>
              <a:rPr lang="en-US" altLang="zh-CN" sz="1600" b="1" dirty="0">
                <a:solidFill>
                  <a:schemeClr val="accent5">
                    <a:lumMod val="75000"/>
                  </a:schemeClr>
                </a:solidFill>
              </a:rPr>
              <a:t>, Qin Hu,  Hong-Ning Dai</a:t>
            </a:r>
            <a:r>
              <a:rPr lang="en-GB" altLang="zh-CN" sz="1600" b="1" dirty="0"/>
              <a:t>]</a:t>
            </a:r>
            <a:r>
              <a:rPr lang="zh-CN" altLang="en-US" sz="1600" b="1" dirty="0"/>
              <a:t> </a:t>
            </a:r>
            <a:endParaRPr lang="en-US" altLang="zh-CN" sz="1600" b="1" dirty="0"/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" altLang="zh-CN" sz="1600" b="1" dirty="0">
                <a:solidFill>
                  <a:srgbClr val="FF0000"/>
                </a:solidFill>
              </a:rPr>
              <a:t>Conference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Organizing</a:t>
            </a:r>
            <a:r>
              <a:rPr lang="en" altLang="zh-CN" sz="1600" b="1" dirty="0">
                <a:solidFill>
                  <a:srgbClr val="FF0000"/>
                </a:solidFill>
              </a:rPr>
              <a:t>: </a:t>
            </a:r>
            <a:r>
              <a:rPr lang="en" altLang="zh-CN" sz="1600" b="1" dirty="0"/>
              <a:t> </a:t>
            </a:r>
            <a:r>
              <a:rPr lang="en-US" altLang="zh-CN" sz="1600" b="1" dirty="0"/>
              <a:t>The Fourth International Conference on Blockchain Computing and Applications, 2022 </a:t>
            </a:r>
            <a:r>
              <a:rPr lang="en" altLang="zh-CN" sz="1600" b="1" dirty="0"/>
              <a:t>(</a:t>
            </a:r>
            <a:r>
              <a:rPr lang="en-US" altLang="zh-CN" sz="1600" b="1" dirty="0"/>
              <a:t>Steering Committee</a:t>
            </a:r>
            <a:r>
              <a:rPr lang="en" altLang="zh-CN" sz="1600" b="1" dirty="0"/>
              <a:t>: </a:t>
            </a:r>
            <a:r>
              <a:rPr lang="en" altLang="zh-CN" sz="1600" b="1" dirty="0">
                <a:solidFill>
                  <a:schemeClr val="accent5">
                    <a:lumMod val="75000"/>
                  </a:schemeClr>
                </a:solidFill>
              </a:rPr>
              <a:t>Salil Kanhere</a:t>
            </a:r>
            <a:r>
              <a:rPr lang="en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" altLang="zh-CN" sz="1600" b="1" dirty="0">
                <a:solidFill>
                  <a:srgbClr val="FF0000"/>
                </a:solidFill>
              </a:rPr>
              <a:t>Conference</a:t>
            </a:r>
            <a:r>
              <a:rPr lang="zh-CN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</a:rPr>
              <a:t>Organizing</a:t>
            </a:r>
            <a:r>
              <a:rPr lang="en" altLang="zh-CN" sz="1600" b="1" dirty="0">
                <a:solidFill>
                  <a:srgbClr val="FF0000"/>
                </a:solidFill>
              </a:rPr>
              <a:t>: </a:t>
            </a:r>
            <a:r>
              <a:rPr lang="en-US" altLang="zh-CN" sz="1600" b="1" dirty="0"/>
              <a:t>18th International Conference on Network and Service Management, 2022 </a:t>
            </a:r>
            <a:r>
              <a:rPr lang="en" altLang="zh-CN" sz="1600" b="1" dirty="0"/>
              <a:t>(</a:t>
            </a:r>
            <a:r>
              <a:rPr lang="en-US" altLang="zh-CN" sz="1600" b="1" dirty="0"/>
              <a:t>Program Co-Chairs</a:t>
            </a:r>
            <a:r>
              <a:rPr lang="en" altLang="zh-CN" sz="1600" b="1" dirty="0"/>
              <a:t>: </a:t>
            </a:r>
            <a:r>
              <a:rPr lang="en" altLang="zh-CN" sz="1600" b="1" dirty="0">
                <a:solidFill>
                  <a:schemeClr val="accent5">
                    <a:lumMod val="75000"/>
                  </a:schemeClr>
                </a:solidFill>
              </a:rPr>
              <a:t>Salil Kanhere</a:t>
            </a:r>
            <a:r>
              <a:rPr lang="en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1600" b="1" i="0" dirty="0">
                <a:solidFill>
                  <a:srgbClr val="FF0000"/>
                </a:solidFill>
                <a:effectLst/>
                <a:latin typeface="Muli"/>
              </a:rPr>
              <a:t>Keynote: </a:t>
            </a:r>
            <a:r>
              <a:rPr lang="en-US" altLang="zh-CN" sz="1600" b="1" dirty="0"/>
              <a:t>2023 Data Science and Analytics Webinar, Web3 Metaverse: A User’s Perspective, 2023 </a:t>
            </a:r>
            <a:r>
              <a:rPr lang="en-US" altLang="zh-CN" sz="1600" b="1" i="0" dirty="0">
                <a:solidFill>
                  <a:srgbClr val="003366"/>
                </a:solidFill>
                <a:effectLst/>
                <a:latin typeface="Muli"/>
              </a:rPr>
              <a:t>(Speaker: Wei Cai)</a:t>
            </a:r>
            <a:endParaRPr lang="en" altLang="zh-CN" sz="1600" b="1" dirty="0"/>
          </a:p>
          <a:p>
            <a:pPr marL="457200" indent="-457200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-US" altLang="zh-CN" sz="1600" b="1" dirty="0">
                <a:solidFill>
                  <a:srgbClr val="FF0000"/>
                </a:solidFill>
              </a:rPr>
              <a:t>Keynote</a:t>
            </a:r>
            <a:r>
              <a:rPr lang="en" altLang="zh-CN" sz="1600" b="1" dirty="0">
                <a:solidFill>
                  <a:srgbClr val="FF0000"/>
                </a:solidFill>
              </a:rPr>
              <a:t>: </a:t>
            </a:r>
            <a:r>
              <a:rPr lang="en-US" altLang="zh-CN" sz="1600" b="1" dirty="0"/>
              <a:t>2023 3rd International Conference on Neural Networks, Information and Communication Engineering </a:t>
            </a:r>
            <a:r>
              <a:rPr lang="en" altLang="zh-CN" sz="1600" b="1" dirty="0"/>
              <a:t>(Speaker: </a:t>
            </a:r>
            <a:r>
              <a:rPr lang="en" altLang="zh-CN" sz="1600" b="1" dirty="0">
                <a:solidFill>
                  <a:schemeClr val="accent5">
                    <a:lumMod val="75000"/>
                  </a:schemeClr>
                </a:solidFill>
              </a:rPr>
              <a:t>Jiawen Kang</a:t>
            </a:r>
            <a:r>
              <a:rPr lang="en" altLang="zh-CN" sz="1600" b="1" dirty="0"/>
              <a:t>)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11"/>
            </a:pPr>
            <a:r>
              <a:rPr lang="en" altLang="zh-CN" sz="1600" b="1" dirty="0">
                <a:solidFill>
                  <a:srgbClr val="FF0000"/>
                </a:solidFill>
              </a:rPr>
              <a:t>Tutorial: </a:t>
            </a:r>
            <a:r>
              <a:rPr lang="en-US" altLang="zh-CN" sz="1600" b="1" dirty="0"/>
              <a:t>Tutorial on “Blockchain and for Cyber-physical System”, IEEE </a:t>
            </a:r>
            <a:r>
              <a:rPr lang="en-US" altLang="zh-CN" sz="1600" b="1" dirty="0" err="1"/>
              <a:t>Globecom</a:t>
            </a:r>
            <a:r>
              <a:rPr lang="en-US" altLang="zh-CN" sz="1600" b="1" dirty="0"/>
              <a:t> (IEEE Communication Society flagship conference), 2022 (</a:t>
            </a:r>
            <a:r>
              <a:rPr lang="en-US" altLang="zh-CN" sz="1600" b="1" dirty="0">
                <a:solidFill>
                  <a:srgbClr val="0070C0"/>
                </a:solidFill>
              </a:rPr>
              <a:t>Lei Zhang</a:t>
            </a:r>
            <a:r>
              <a:rPr lang="en-US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r>
              <a:rPr lang="en" altLang="zh-CN" sz="1600" b="1" dirty="0">
                <a:solidFill>
                  <a:srgbClr val="FF0000"/>
                </a:solidFill>
              </a:rPr>
              <a:t>Tutorial: </a:t>
            </a:r>
            <a:r>
              <a:rPr lang="en" altLang="zh-CN" sz="1600" b="1" dirty="0"/>
              <a:t>The </a:t>
            </a:r>
            <a:r>
              <a:rPr lang="en-US" altLang="zh-CN" sz="1600" b="1" dirty="0"/>
              <a:t>2023 IEEE International Conference on Blockchain and Cryptocurrency (ICBC),</a:t>
            </a:r>
            <a:r>
              <a:rPr lang="en" altLang="zh-CN" sz="1600" b="1" dirty="0"/>
              <a:t> </a:t>
            </a:r>
            <a:r>
              <a:rPr lang="en-US" altLang="zh-CN" sz="1600" b="1" dirty="0"/>
              <a:t>“Self-Sovereignty and </a:t>
            </a:r>
            <a:r>
              <a:rPr lang="en-US" altLang="zh-CN" sz="1600" b="1" dirty="0" err="1"/>
              <a:t>Decentralisation</a:t>
            </a:r>
            <a:r>
              <a:rPr lang="en-US" altLang="zh-CN" sz="1600" b="1" dirty="0"/>
              <a:t> in Digital Identity Management: Opportunities and Challenges</a:t>
            </a:r>
            <a:r>
              <a:rPr lang="en" altLang="zh-CN" sz="1600" b="1" dirty="0"/>
              <a:t>?</a:t>
            </a:r>
            <a:r>
              <a:rPr lang="en-US" altLang="zh-CN" sz="1600" b="1" dirty="0"/>
              <a:t>”</a:t>
            </a:r>
            <a:r>
              <a:rPr lang="en" altLang="zh-CN" sz="1600" b="1" dirty="0"/>
              <a:t> (</a:t>
            </a:r>
            <a:r>
              <a:rPr lang="en" altLang="zh-CN" sz="1600" b="1" dirty="0">
                <a:solidFill>
                  <a:schemeClr val="accent5">
                    <a:lumMod val="75000"/>
                  </a:schemeClr>
                </a:solidFill>
              </a:rPr>
              <a:t>Salil Kanhere</a:t>
            </a:r>
            <a:r>
              <a:rPr lang="en" altLang="zh-CN" sz="1600" b="1" dirty="0"/>
              <a:t>)</a:t>
            </a:r>
          </a:p>
          <a:p>
            <a:pPr marL="457200" indent="-457200" algn="just" fontAlgn="base">
              <a:spcBef>
                <a:spcPts val="600"/>
              </a:spcBef>
              <a:buFont typeface="+mj-lt"/>
              <a:buAutoNum type="arabicPeriod" startAt="11"/>
            </a:pPr>
            <a:endParaRPr lang="en" altLang="zh-CN" sz="1600" b="1" dirty="0"/>
          </a:p>
          <a:p>
            <a:pPr marL="342900" indent="-342900" algn="just" fontAlgn="base">
              <a:spcBef>
                <a:spcPts val="600"/>
              </a:spcBef>
              <a:buFont typeface="+mj-lt"/>
              <a:buAutoNum type="arabicPeriod"/>
            </a:pPr>
            <a:endParaRPr lang="en" altLang="zh-CN" sz="1600" b="1" dirty="0"/>
          </a:p>
          <a:p>
            <a:pPr algn="just" fontAlgn="base">
              <a:spcBef>
                <a:spcPts val="600"/>
              </a:spcBef>
            </a:pPr>
            <a:endParaRPr lang="en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247633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C3EA7F4-DAAB-0D4E-94C8-99C6A8EBD41B}"/>
              </a:ext>
            </a:extLst>
          </p:cNvPr>
          <p:cNvSpPr txBox="1"/>
          <p:nvPr/>
        </p:nvSpPr>
        <p:spPr>
          <a:xfrm>
            <a:off x="625928" y="1105287"/>
            <a:ext cx="1094014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" altLang="zh-CN" dirty="0"/>
            </a:br>
            <a:endParaRPr lang="en" altLang="zh-CN" dirty="0"/>
          </a:p>
          <a:p>
            <a:pPr algn="ctr"/>
            <a:r>
              <a:rPr lang="en" altLang="zh-CN" sz="6000" b="1" i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Thank you for your attention!</a:t>
            </a:r>
            <a:endParaRPr lang="en" altLang="zh-CN" sz="6000" b="1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/>
            <a:endParaRPr lang="en" altLang="zh-CN" dirty="0"/>
          </a:p>
          <a:p>
            <a:pPr algn="ctr"/>
            <a:endParaRPr lang="en" altLang="zh-CN" dirty="0"/>
          </a:p>
          <a:p>
            <a:pPr algn="ctr"/>
            <a:endParaRPr lang="en" altLang="zh-CN" dirty="0"/>
          </a:p>
          <a:p>
            <a:pPr algn="ctr"/>
            <a:endParaRPr lang="en" altLang="zh-CN" dirty="0"/>
          </a:p>
          <a:p>
            <a:pPr algn="ctr"/>
            <a:r>
              <a:rPr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any further information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joining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</a:t>
            </a:r>
            <a:r>
              <a:rPr lang="en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please contact </a:t>
            </a:r>
            <a:r>
              <a:rPr lang="en-US" altLang="zh-CN" sz="2800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kavinkang@gdut.edu.cn</a:t>
            </a:r>
          </a:p>
          <a:p>
            <a:pPr algn="ctr"/>
            <a:endParaRPr kumimoji="1" lang="en-GB" altLang="zh-CN" dirty="0"/>
          </a:p>
          <a:p>
            <a:pPr algn="ctr"/>
            <a:r>
              <a:rPr kumimoji="1" lang="en-US" altLang="zh-CN" dirty="0"/>
              <a:t>LinkedIn</a:t>
            </a:r>
            <a:r>
              <a:rPr kumimoji="1" lang="zh-CN" altLang="en-US" dirty="0"/>
              <a:t> </a:t>
            </a:r>
            <a:r>
              <a:rPr kumimoji="1" lang="en-US" altLang="zh-CN" dirty="0"/>
              <a:t>website:</a:t>
            </a:r>
            <a:r>
              <a:rPr kumimoji="1" lang="en-GB" altLang="zh-CN" dirty="0"/>
              <a:t> </a:t>
            </a:r>
            <a:r>
              <a:rPr kumimoji="1" lang="en-GB" altLang="zh-CN" dirty="0">
                <a:hlinkClick r:id="rId2"/>
              </a:rPr>
              <a:t>https://www.linkedin.com/groups/12537007/</a:t>
            </a:r>
            <a:r>
              <a:rPr kumimoji="1" lang="zh-CN" altLang="en-US" dirty="0"/>
              <a:t> </a:t>
            </a:r>
            <a:endParaRPr kumimoji="1" lang="en-GB" altLang="zh-CN" dirty="0"/>
          </a:p>
          <a:p>
            <a:pPr algn="ctr"/>
            <a:r>
              <a:rPr kumimoji="1" lang="en-GB" altLang="zh-CN" dirty="0"/>
              <a:t>Email list: </a:t>
            </a:r>
            <a:r>
              <a:rPr kumimoji="1" lang="en-GB" altLang="zh-CN" dirty="0">
                <a:hlinkClick r:id="rId3"/>
              </a:rPr>
              <a:t>wirelessblockchain@comsoc.org</a:t>
            </a:r>
            <a:r>
              <a:rPr kumimoji="1" lang="zh-CN" altLang="en-US" dirty="0"/>
              <a:t> </a:t>
            </a:r>
            <a:r>
              <a:rPr kumimoji="1" lang="en-GB" altLang="zh-CN" dirty="0"/>
              <a:t> </a:t>
            </a:r>
          </a:p>
          <a:p>
            <a:pPr algn="ctr"/>
            <a:r>
              <a:rPr kumimoji="1" lang="en-GB" altLang="zh-CN" dirty="0">
                <a:hlinkClick r:id="rId4"/>
              </a:rPr>
              <a:t>https://cn.committees.comsoc.org/special-interest-groups-sigs/sig-on-wireless-blockchain-networks/</a:t>
            </a:r>
            <a:r>
              <a:rPr kumimoji="1"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7939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1449</Words>
  <Application>Microsoft Macintosh PowerPoint</Application>
  <PresentationFormat>Widescreen</PresentationFormat>
  <Paragraphs>59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等线</vt:lpstr>
      <vt:lpstr>等线 Light</vt:lpstr>
      <vt:lpstr>Muli</vt:lpstr>
      <vt:lpstr>Arial</vt:lpstr>
      <vt:lpstr>Calibri</vt:lpstr>
      <vt:lpstr>Times New Roman</vt:lpstr>
      <vt:lpstr>Verdana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 Gou (PGR)</dc:creator>
  <cp:lastModifiedBy>Shiwen Mao</cp:lastModifiedBy>
  <cp:revision>81</cp:revision>
  <dcterms:created xsi:type="dcterms:W3CDTF">2021-07-11T06:16:45Z</dcterms:created>
  <dcterms:modified xsi:type="dcterms:W3CDTF">2023-05-02T01:18:12Z</dcterms:modified>
</cp:coreProperties>
</file>