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355" r:id="rId3"/>
    <p:sldId id="356" r:id="rId4"/>
    <p:sldId id="357" r:id="rId5"/>
    <p:sldId id="358" r:id="rId6"/>
    <p:sldId id="293" r:id="rId7"/>
    <p:sldId id="343" r:id="rId8"/>
    <p:sldId id="259" r:id="rId9"/>
    <p:sldId id="336" r:id="rId10"/>
    <p:sldId id="260" r:id="rId11"/>
    <p:sldId id="261" r:id="rId12"/>
    <p:sldId id="264" r:id="rId13"/>
    <p:sldId id="269" r:id="rId14"/>
    <p:sldId id="337" r:id="rId15"/>
    <p:sldId id="351" r:id="rId16"/>
    <p:sldId id="345" r:id="rId17"/>
    <p:sldId id="341" r:id="rId18"/>
    <p:sldId id="354" r:id="rId19"/>
    <p:sldId id="352" r:id="rId20"/>
    <p:sldId id="368" r:id="rId21"/>
  </p:sldIdLst>
  <p:sldSz cx="9144000" cy="6858000" type="screen4x3"/>
  <p:notesSz cx="9872663" cy="6858000"/>
  <p:defaultTextStyle>
    <a:defPPr>
      <a:defRPr lang="en-GB"/>
    </a:defPPr>
    <a:lvl1pPr algn="l" defTabSz="449263"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1991">
          <p15:clr>
            <a:srgbClr val="A4A3A4"/>
          </p15:clr>
        </p15:guide>
        <p15:guide id="2" pos="3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8E8F6"/>
    <a:srgbClr val="CDCD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F97851-DA3C-7E4E-B39C-67D072FD32D0}" v="6" dt="2023-05-02T00:30:35.328"/>
    <p1510:client id="{D6ADCFDE-73C3-2C49-856C-6E2F602D70DA}" v="3" dt="2023-05-02T00:22:19.5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72" autoAdjust="0"/>
    <p:restoredTop sz="78662" autoAdjust="0"/>
  </p:normalViewPr>
  <p:slideViewPr>
    <p:cSldViewPr>
      <p:cViewPr varScale="1">
        <p:scale>
          <a:sx n="91" d="100"/>
          <a:sy n="91" d="100"/>
        </p:scale>
        <p:origin x="2368" y="184"/>
      </p:cViewPr>
      <p:guideLst>
        <p:guide orient="horz" pos="2160"/>
        <p:guide pos="2880"/>
      </p:guideLst>
    </p:cSldViewPr>
  </p:slideViewPr>
  <p:outlineViewPr>
    <p:cViewPr varScale="1">
      <p:scale>
        <a:sx n="170" d="200"/>
        <a:sy n="170" d="200"/>
      </p:scale>
      <p:origin x="0" y="15776"/>
    </p:cViewPr>
  </p:outlineViewPr>
  <p:notesTextViewPr>
    <p:cViewPr>
      <p:scale>
        <a:sx n="100" d="100"/>
        <a:sy n="100" d="100"/>
      </p:scale>
      <p:origin x="0" y="0"/>
    </p:cViewPr>
  </p:notesTextViewPr>
  <p:sorterViewPr>
    <p:cViewPr varScale="1">
      <p:scale>
        <a:sx n="100" d="100"/>
        <a:sy n="100" d="100"/>
      </p:scale>
      <p:origin x="0" y="-7436"/>
    </p:cViewPr>
  </p:sorterViewPr>
  <p:notesViewPr>
    <p:cSldViewPr>
      <p:cViewPr varScale="1">
        <p:scale>
          <a:sx n="100" d="100"/>
          <a:sy n="100" d="100"/>
        </p:scale>
        <p:origin x="-1048" y="-112"/>
      </p:cViewPr>
      <p:guideLst>
        <p:guide orient="horz" pos="1991"/>
        <p:guide pos="3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ng Ruizhe" userId="6b94ba17-a040-4085-b2e3-9ea14084402a" providerId="ADAL" clId="{46F97851-DA3C-7E4E-B39C-67D072FD32D0}"/>
    <pc:docChg chg="addSld delSld modSld">
      <pc:chgData name="Long Ruizhe" userId="6b94ba17-a040-4085-b2e3-9ea14084402a" providerId="ADAL" clId="{46F97851-DA3C-7E4E-B39C-67D072FD32D0}" dt="2023-05-02T00:33:08.618" v="41" actId="20577"/>
      <pc:docMkLst>
        <pc:docMk/>
      </pc:docMkLst>
      <pc:sldChg chg="modSp mod">
        <pc:chgData name="Long Ruizhe" userId="6b94ba17-a040-4085-b2e3-9ea14084402a" providerId="ADAL" clId="{46F97851-DA3C-7E4E-B39C-67D072FD32D0}" dt="2023-05-02T00:28:38.978" v="14" actId="20577"/>
        <pc:sldMkLst>
          <pc:docMk/>
          <pc:sldMk cId="0" sldId="256"/>
        </pc:sldMkLst>
        <pc:spChg chg="mod">
          <ac:chgData name="Long Ruizhe" userId="6b94ba17-a040-4085-b2e3-9ea14084402a" providerId="ADAL" clId="{46F97851-DA3C-7E4E-B39C-67D072FD32D0}" dt="2023-05-02T00:28:38.978" v="14" actId="20577"/>
          <ac:spMkLst>
            <pc:docMk/>
            <pc:sldMk cId="0" sldId="256"/>
            <ac:spMk id="4098" creationId="{0C4E8D96-0DBE-4700-B020-87E42C7AC410}"/>
          </ac:spMkLst>
        </pc:spChg>
      </pc:sldChg>
      <pc:sldChg chg="addSp modSp mod">
        <pc:chgData name="Long Ruizhe" userId="6b94ba17-a040-4085-b2e3-9ea14084402a" providerId="ADAL" clId="{46F97851-DA3C-7E4E-B39C-67D072FD32D0}" dt="2023-05-02T00:30:35.328" v="26"/>
        <pc:sldMkLst>
          <pc:docMk/>
          <pc:sldMk cId="0" sldId="269"/>
        </pc:sldMkLst>
        <pc:spChg chg="add mod">
          <ac:chgData name="Long Ruizhe" userId="6b94ba17-a040-4085-b2e3-9ea14084402a" providerId="ADAL" clId="{46F97851-DA3C-7E4E-B39C-67D072FD32D0}" dt="2023-05-02T00:30:35.328" v="26"/>
          <ac:spMkLst>
            <pc:docMk/>
            <pc:sldMk cId="0" sldId="269"/>
            <ac:spMk id="3" creationId="{6D099CDA-6F05-2149-B1F4-D39D4929E55A}"/>
          </ac:spMkLst>
        </pc:spChg>
        <pc:graphicFrameChg chg="mod">
          <ac:chgData name="Long Ruizhe" userId="6b94ba17-a040-4085-b2e3-9ea14084402a" providerId="ADAL" clId="{46F97851-DA3C-7E4E-B39C-67D072FD32D0}" dt="2023-05-02T00:30:16.031" v="25" actId="1076"/>
          <ac:graphicFrameMkLst>
            <pc:docMk/>
            <pc:sldMk cId="0" sldId="269"/>
            <ac:graphicFrameMk id="2" creationId="{B1599542-3375-41F9-A1B9-1A1BA305ACD7}"/>
          </ac:graphicFrameMkLst>
        </pc:graphicFrameChg>
      </pc:sldChg>
      <pc:sldChg chg="modSp mod">
        <pc:chgData name="Long Ruizhe" userId="6b94ba17-a040-4085-b2e3-9ea14084402a" providerId="ADAL" clId="{46F97851-DA3C-7E4E-B39C-67D072FD32D0}" dt="2023-05-02T00:33:08.618" v="41" actId="20577"/>
        <pc:sldMkLst>
          <pc:docMk/>
          <pc:sldMk cId="0" sldId="341"/>
        </pc:sldMkLst>
        <pc:spChg chg="mod">
          <ac:chgData name="Long Ruizhe" userId="6b94ba17-a040-4085-b2e3-9ea14084402a" providerId="ADAL" clId="{46F97851-DA3C-7E4E-B39C-67D072FD32D0}" dt="2023-05-02T00:33:08.618" v="41" actId="20577"/>
          <ac:spMkLst>
            <pc:docMk/>
            <pc:sldMk cId="0" sldId="341"/>
            <ac:spMk id="6" creationId="{30183E41-1717-438E-AC28-B33B57A413EA}"/>
          </ac:spMkLst>
        </pc:spChg>
      </pc:sldChg>
      <pc:sldChg chg="addSp delSp modSp">
        <pc:chgData name="Long Ruizhe" userId="6b94ba17-a040-4085-b2e3-9ea14084402a" providerId="ADAL" clId="{46F97851-DA3C-7E4E-B39C-67D072FD32D0}" dt="2023-05-02T00:29:08.163" v="18"/>
        <pc:sldMkLst>
          <pc:docMk/>
          <pc:sldMk cId="1107952185" sldId="352"/>
        </pc:sldMkLst>
        <pc:picChg chg="add del mod">
          <ac:chgData name="Long Ruizhe" userId="6b94ba17-a040-4085-b2e3-9ea14084402a" providerId="ADAL" clId="{46F97851-DA3C-7E4E-B39C-67D072FD32D0}" dt="2023-05-02T00:29:04.850" v="16"/>
          <ac:picMkLst>
            <pc:docMk/>
            <pc:sldMk cId="1107952185" sldId="352"/>
            <ac:picMk id="2" creationId="{1DC10C46-F15B-A005-CA85-E86738E0F745}"/>
          </ac:picMkLst>
        </pc:picChg>
        <pc:picChg chg="add del mod">
          <ac:chgData name="Long Ruizhe" userId="6b94ba17-a040-4085-b2e3-9ea14084402a" providerId="ADAL" clId="{46F97851-DA3C-7E4E-B39C-67D072FD32D0}" dt="2023-05-02T00:29:08.163" v="18"/>
          <ac:picMkLst>
            <pc:docMk/>
            <pc:sldMk cId="1107952185" sldId="352"/>
            <ac:picMk id="3" creationId="{BD26BFD0-02AE-4160-9BE0-1CA9FE887084}"/>
          </ac:picMkLst>
        </pc:picChg>
      </pc:sldChg>
      <pc:sldChg chg="new del">
        <pc:chgData name="Long Ruizhe" userId="6b94ba17-a040-4085-b2e3-9ea14084402a" providerId="ADAL" clId="{46F97851-DA3C-7E4E-B39C-67D072FD32D0}" dt="2023-05-02T00:29:13.039" v="20" actId="2696"/>
        <pc:sldMkLst>
          <pc:docMk/>
          <pc:sldMk cId="82871967" sldId="359"/>
        </pc:sldMkLst>
      </pc:sldChg>
      <pc:sldChg chg="modSp add mod">
        <pc:chgData name="Long Ruizhe" userId="6b94ba17-a040-4085-b2e3-9ea14084402a" providerId="ADAL" clId="{46F97851-DA3C-7E4E-B39C-67D072FD32D0}" dt="2023-05-02T00:29:37.630" v="24" actId="20577"/>
        <pc:sldMkLst>
          <pc:docMk/>
          <pc:sldMk cId="3559325456" sldId="368"/>
        </pc:sldMkLst>
        <pc:spChg chg="mod">
          <ac:chgData name="Long Ruizhe" userId="6b94ba17-a040-4085-b2e3-9ea14084402a" providerId="ADAL" clId="{46F97851-DA3C-7E4E-B39C-67D072FD32D0}" dt="2023-05-02T00:29:37.630" v="24" actId="20577"/>
          <ac:spMkLst>
            <pc:docMk/>
            <pc:sldMk cId="3559325456" sldId="368"/>
            <ac:spMk id="4" creationId="{7A43BCD0-8F7F-4C34-ABAA-014F5A77296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7D0FAC1-FFB1-4576-9805-80C432D6A73D}"/>
              </a:ext>
            </a:extLst>
          </p:cNvPr>
          <p:cNvSpPr>
            <a:spLocks noGrp="1"/>
          </p:cNvSpPr>
          <p:nvPr>
            <p:ph type="hdr" sz="quarter"/>
          </p:nvPr>
        </p:nvSpPr>
        <p:spPr>
          <a:xfrm>
            <a:off x="0" y="0"/>
            <a:ext cx="4276725" cy="341313"/>
          </a:xfrm>
          <a:prstGeom prst="rect">
            <a:avLst/>
          </a:prstGeom>
        </p:spPr>
        <p:txBody>
          <a:bodyPr vert="horz" wrap="square" lIns="87640" tIns="43820" rIns="87640" bIns="43820" numCol="1" anchor="t" anchorCtr="0" compatLnSpc="1">
            <a:prstTxWarp prst="textNoShape">
              <a:avLst/>
            </a:prstTxWarp>
          </a:bodyPr>
          <a:lstStyle>
            <a:lvl1pPr eaLnBrk="1" hangingPunct="1">
              <a:lnSpc>
                <a:spcPct val="7000"/>
              </a:lnSpc>
              <a:buClr>
                <a:srgbClr val="000000"/>
              </a:buClr>
              <a:buSzPct val="100000"/>
              <a:buFont typeface="Times New Roman" pitchFamily="18" charset="0"/>
              <a:buNone/>
              <a:defRPr sz="1100">
                <a:latin typeface="Arial" charset="0"/>
              </a:defRPr>
            </a:lvl1pPr>
          </a:lstStyle>
          <a:p>
            <a:pPr>
              <a:defRPr/>
            </a:pPr>
            <a:endParaRPr lang="de-DE" altLang="en-US"/>
          </a:p>
        </p:txBody>
      </p:sp>
      <p:sp>
        <p:nvSpPr>
          <p:cNvPr id="3" name="Date Placeholder 2">
            <a:extLst>
              <a:ext uri="{FF2B5EF4-FFF2-40B4-BE49-F238E27FC236}">
                <a16:creationId xmlns:a16="http://schemas.microsoft.com/office/drawing/2014/main" id="{C66134E2-752A-4D9C-B799-414EC7B02B8B}"/>
              </a:ext>
            </a:extLst>
          </p:cNvPr>
          <p:cNvSpPr>
            <a:spLocks noGrp="1"/>
          </p:cNvSpPr>
          <p:nvPr>
            <p:ph type="dt" sz="quarter" idx="1"/>
          </p:nvPr>
        </p:nvSpPr>
        <p:spPr>
          <a:xfrm>
            <a:off x="5592763" y="0"/>
            <a:ext cx="4278312" cy="341313"/>
          </a:xfrm>
          <a:prstGeom prst="rect">
            <a:avLst/>
          </a:prstGeom>
        </p:spPr>
        <p:txBody>
          <a:bodyPr vert="horz" wrap="square" lIns="87640" tIns="43820" rIns="87640" bIns="43820" numCol="1" anchor="t" anchorCtr="0" compatLnSpc="1">
            <a:prstTxWarp prst="textNoShape">
              <a:avLst/>
            </a:prstTxWarp>
          </a:bodyPr>
          <a:lstStyle>
            <a:lvl1pPr algn="r" eaLnBrk="1" hangingPunct="1">
              <a:lnSpc>
                <a:spcPct val="7000"/>
              </a:lnSpc>
              <a:buClr>
                <a:srgbClr val="000000"/>
              </a:buClr>
              <a:buSzPct val="100000"/>
              <a:buFont typeface="Times New Roman" pitchFamily="18" charset="0"/>
              <a:buNone/>
              <a:defRPr sz="1100">
                <a:latin typeface="Arial" charset="0"/>
              </a:defRPr>
            </a:lvl1pPr>
          </a:lstStyle>
          <a:p>
            <a:pPr>
              <a:defRPr/>
            </a:pPr>
            <a:fld id="{3BA85F6F-666E-48FC-8A32-4C065EDD3F56}" type="datetimeFigureOut">
              <a:rPr lang="de-DE" altLang="en-US"/>
              <a:pPr>
                <a:defRPr/>
              </a:pPr>
              <a:t>01.05.23</a:t>
            </a:fld>
            <a:endParaRPr lang="de-DE" altLang="en-US"/>
          </a:p>
        </p:txBody>
      </p:sp>
      <p:sp>
        <p:nvSpPr>
          <p:cNvPr id="4" name="Footer Placeholder 3">
            <a:extLst>
              <a:ext uri="{FF2B5EF4-FFF2-40B4-BE49-F238E27FC236}">
                <a16:creationId xmlns:a16="http://schemas.microsoft.com/office/drawing/2014/main" id="{74C9CEB3-7A38-4550-958A-7B4AA9E99080}"/>
              </a:ext>
            </a:extLst>
          </p:cNvPr>
          <p:cNvSpPr>
            <a:spLocks noGrp="1"/>
          </p:cNvSpPr>
          <p:nvPr>
            <p:ph type="ftr" sz="quarter" idx="2"/>
          </p:nvPr>
        </p:nvSpPr>
        <p:spPr>
          <a:xfrm>
            <a:off x="0" y="6515100"/>
            <a:ext cx="4276725" cy="341313"/>
          </a:xfrm>
          <a:prstGeom prst="rect">
            <a:avLst/>
          </a:prstGeom>
        </p:spPr>
        <p:txBody>
          <a:bodyPr vert="horz" wrap="square" lIns="87640" tIns="43820" rIns="87640" bIns="43820" numCol="1" anchor="b" anchorCtr="0" compatLnSpc="1">
            <a:prstTxWarp prst="textNoShape">
              <a:avLst/>
            </a:prstTxWarp>
          </a:bodyPr>
          <a:lstStyle>
            <a:lvl1pPr eaLnBrk="1" hangingPunct="1">
              <a:lnSpc>
                <a:spcPct val="7000"/>
              </a:lnSpc>
              <a:buClr>
                <a:srgbClr val="000000"/>
              </a:buClr>
              <a:buSzPct val="100000"/>
              <a:buFont typeface="Times New Roman" pitchFamily="18" charset="0"/>
              <a:buNone/>
              <a:defRPr sz="1100">
                <a:latin typeface="Arial" charset="0"/>
              </a:defRPr>
            </a:lvl1pPr>
          </a:lstStyle>
          <a:p>
            <a:pPr>
              <a:defRPr/>
            </a:pPr>
            <a:endParaRPr lang="de-DE" altLang="en-US"/>
          </a:p>
        </p:txBody>
      </p:sp>
      <p:sp>
        <p:nvSpPr>
          <p:cNvPr id="5" name="Slide Number Placeholder 4">
            <a:extLst>
              <a:ext uri="{FF2B5EF4-FFF2-40B4-BE49-F238E27FC236}">
                <a16:creationId xmlns:a16="http://schemas.microsoft.com/office/drawing/2014/main" id="{F4599E39-EF0E-4B59-8492-1B7E65EE72D2}"/>
              </a:ext>
            </a:extLst>
          </p:cNvPr>
          <p:cNvSpPr>
            <a:spLocks noGrp="1"/>
          </p:cNvSpPr>
          <p:nvPr>
            <p:ph type="sldNum" sz="quarter" idx="3"/>
          </p:nvPr>
        </p:nvSpPr>
        <p:spPr>
          <a:xfrm>
            <a:off x="5592763" y="6515100"/>
            <a:ext cx="4278312" cy="341313"/>
          </a:xfrm>
          <a:prstGeom prst="rect">
            <a:avLst/>
          </a:prstGeom>
        </p:spPr>
        <p:txBody>
          <a:bodyPr vert="horz" wrap="square" lIns="87640" tIns="43820" rIns="87640" bIns="43820" numCol="1" anchor="b" anchorCtr="0" compatLnSpc="1">
            <a:prstTxWarp prst="textNoShape">
              <a:avLst/>
            </a:prstTxWarp>
          </a:bodyPr>
          <a:lstStyle>
            <a:lvl1pPr algn="r" eaLnBrk="1" hangingPunct="1">
              <a:lnSpc>
                <a:spcPct val="7000"/>
              </a:lnSpc>
              <a:buClr>
                <a:srgbClr val="000000"/>
              </a:buClr>
              <a:buSzPct val="100000"/>
              <a:buFont typeface="Times New Roman" panose="02020603050405020304" pitchFamily="18" charset="0"/>
              <a:buNone/>
              <a:defRPr sz="1100"/>
            </a:lvl1pPr>
          </a:lstStyle>
          <a:p>
            <a:pPr>
              <a:defRPr/>
            </a:pPr>
            <a:fld id="{CF81A62C-2C6A-4101-A2CC-23DD7E273C33}" type="slidenum">
              <a:rPr lang="de-DE" altLang="en-US"/>
              <a:pPr>
                <a:defRPr/>
              </a:pPr>
              <a:t>‹#›</a:t>
            </a:fld>
            <a:endParaRPr lang="de-DE"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a:extLst>
              <a:ext uri="{FF2B5EF4-FFF2-40B4-BE49-F238E27FC236}">
                <a16:creationId xmlns:a16="http://schemas.microsoft.com/office/drawing/2014/main" id="{2F0C34B5-EF35-4568-9680-041A74EF1116}"/>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51" name="AutoShape 2">
            <a:extLst>
              <a:ext uri="{FF2B5EF4-FFF2-40B4-BE49-F238E27FC236}">
                <a16:creationId xmlns:a16="http://schemas.microsoft.com/office/drawing/2014/main" id="{F3E54252-4B62-4E7A-B7FB-347A85C4A011}"/>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52" name="AutoShape 3">
            <a:extLst>
              <a:ext uri="{FF2B5EF4-FFF2-40B4-BE49-F238E27FC236}">
                <a16:creationId xmlns:a16="http://schemas.microsoft.com/office/drawing/2014/main" id="{F310E3F3-4AF2-4FDA-AFA0-3CC027018E39}"/>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53" name="AutoShape 4">
            <a:extLst>
              <a:ext uri="{FF2B5EF4-FFF2-40B4-BE49-F238E27FC236}">
                <a16:creationId xmlns:a16="http://schemas.microsoft.com/office/drawing/2014/main" id="{31DC0840-2194-4D31-B02D-A19E8DBE0447}"/>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54" name="AutoShape 5">
            <a:extLst>
              <a:ext uri="{FF2B5EF4-FFF2-40B4-BE49-F238E27FC236}">
                <a16:creationId xmlns:a16="http://schemas.microsoft.com/office/drawing/2014/main" id="{70274452-7DC6-421E-A5A9-853C4F7810C1}"/>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55" name="AutoShape 6">
            <a:extLst>
              <a:ext uri="{FF2B5EF4-FFF2-40B4-BE49-F238E27FC236}">
                <a16:creationId xmlns:a16="http://schemas.microsoft.com/office/drawing/2014/main" id="{56CC2FA1-C707-449A-AF3F-2852B0CA7E63}"/>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56" name="AutoShape 7">
            <a:extLst>
              <a:ext uri="{FF2B5EF4-FFF2-40B4-BE49-F238E27FC236}">
                <a16:creationId xmlns:a16="http://schemas.microsoft.com/office/drawing/2014/main" id="{5D9C40C7-45CE-4DD5-AE67-FDCAC034A228}"/>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57" name="AutoShape 8">
            <a:extLst>
              <a:ext uri="{FF2B5EF4-FFF2-40B4-BE49-F238E27FC236}">
                <a16:creationId xmlns:a16="http://schemas.microsoft.com/office/drawing/2014/main" id="{52196AB6-3764-4771-9D80-98040AEA21C3}"/>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58" name="AutoShape 9">
            <a:extLst>
              <a:ext uri="{FF2B5EF4-FFF2-40B4-BE49-F238E27FC236}">
                <a16:creationId xmlns:a16="http://schemas.microsoft.com/office/drawing/2014/main" id="{4667EB48-7F2C-49BC-BF33-5AB5793507D5}"/>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59" name="AutoShape 10">
            <a:extLst>
              <a:ext uri="{FF2B5EF4-FFF2-40B4-BE49-F238E27FC236}">
                <a16:creationId xmlns:a16="http://schemas.microsoft.com/office/drawing/2014/main" id="{2937A5FB-756E-4534-B3B5-F173DF0820E5}"/>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60" name="AutoShape 11">
            <a:extLst>
              <a:ext uri="{FF2B5EF4-FFF2-40B4-BE49-F238E27FC236}">
                <a16:creationId xmlns:a16="http://schemas.microsoft.com/office/drawing/2014/main" id="{4D10FC81-4ACB-42D6-9B7A-3D40F962018F}"/>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61" name="AutoShape 12">
            <a:extLst>
              <a:ext uri="{FF2B5EF4-FFF2-40B4-BE49-F238E27FC236}">
                <a16:creationId xmlns:a16="http://schemas.microsoft.com/office/drawing/2014/main" id="{3D817636-7107-40B1-962E-234CF765F229}"/>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62" name="AutoShape 13">
            <a:extLst>
              <a:ext uri="{FF2B5EF4-FFF2-40B4-BE49-F238E27FC236}">
                <a16:creationId xmlns:a16="http://schemas.microsoft.com/office/drawing/2014/main" id="{CCFE53FB-9271-4285-B9AD-DF42DFBC9198}"/>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63" name="AutoShape 14">
            <a:extLst>
              <a:ext uri="{FF2B5EF4-FFF2-40B4-BE49-F238E27FC236}">
                <a16:creationId xmlns:a16="http://schemas.microsoft.com/office/drawing/2014/main" id="{E010DEFC-4E1B-4CBB-8859-61E0182DC851}"/>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64" name="AutoShape 15">
            <a:extLst>
              <a:ext uri="{FF2B5EF4-FFF2-40B4-BE49-F238E27FC236}">
                <a16:creationId xmlns:a16="http://schemas.microsoft.com/office/drawing/2014/main" id="{474F2AB6-E9D2-4813-9CBD-9A3EB7D89A17}"/>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65" name="AutoShape 16">
            <a:extLst>
              <a:ext uri="{FF2B5EF4-FFF2-40B4-BE49-F238E27FC236}">
                <a16:creationId xmlns:a16="http://schemas.microsoft.com/office/drawing/2014/main" id="{4411D5B2-2CE4-4A55-B455-A4FE47B97F32}"/>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66" name="AutoShape 17">
            <a:extLst>
              <a:ext uri="{FF2B5EF4-FFF2-40B4-BE49-F238E27FC236}">
                <a16:creationId xmlns:a16="http://schemas.microsoft.com/office/drawing/2014/main" id="{344F7982-0D4C-4CE2-A92D-B2B62E04C3A3}"/>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67" name="AutoShape 18">
            <a:extLst>
              <a:ext uri="{FF2B5EF4-FFF2-40B4-BE49-F238E27FC236}">
                <a16:creationId xmlns:a16="http://schemas.microsoft.com/office/drawing/2014/main" id="{D6C77082-4DCC-477D-AF15-3F955279BACD}"/>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68" name="AutoShape 19">
            <a:extLst>
              <a:ext uri="{FF2B5EF4-FFF2-40B4-BE49-F238E27FC236}">
                <a16:creationId xmlns:a16="http://schemas.microsoft.com/office/drawing/2014/main" id="{9EFF0117-7D78-4C9B-9FEC-D4CBCEEEB75A}"/>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69" name="AutoShape 20">
            <a:extLst>
              <a:ext uri="{FF2B5EF4-FFF2-40B4-BE49-F238E27FC236}">
                <a16:creationId xmlns:a16="http://schemas.microsoft.com/office/drawing/2014/main" id="{4C43FF4B-F2AD-498D-9341-621C9106D37E}"/>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70" name="AutoShape 21">
            <a:extLst>
              <a:ext uri="{FF2B5EF4-FFF2-40B4-BE49-F238E27FC236}">
                <a16:creationId xmlns:a16="http://schemas.microsoft.com/office/drawing/2014/main" id="{0E2E028D-ABD4-4731-B3EA-5E06D479734A}"/>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71" name="AutoShape 22">
            <a:extLst>
              <a:ext uri="{FF2B5EF4-FFF2-40B4-BE49-F238E27FC236}">
                <a16:creationId xmlns:a16="http://schemas.microsoft.com/office/drawing/2014/main" id="{CBEF9BE9-BF4C-4DB7-A1F2-7E563524895F}"/>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72" name="AutoShape 23">
            <a:extLst>
              <a:ext uri="{FF2B5EF4-FFF2-40B4-BE49-F238E27FC236}">
                <a16:creationId xmlns:a16="http://schemas.microsoft.com/office/drawing/2014/main" id="{2FD80533-0EFC-45D9-9236-AF0457EA9C39}"/>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73" name="AutoShape 24">
            <a:extLst>
              <a:ext uri="{FF2B5EF4-FFF2-40B4-BE49-F238E27FC236}">
                <a16:creationId xmlns:a16="http://schemas.microsoft.com/office/drawing/2014/main" id="{3D419FBB-BAD3-4DC4-8F17-6CD9070CAE0A}"/>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74" name="AutoShape 25">
            <a:extLst>
              <a:ext uri="{FF2B5EF4-FFF2-40B4-BE49-F238E27FC236}">
                <a16:creationId xmlns:a16="http://schemas.microsoft.com/office/drawing/2014/main" id="{FCB54CF0-035A-471C-A9BD-44D668648F92}"/>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75" name="AutoShape 26">
            <a:extLst>
              <a:ext uri="{FF2B5EF4-FFF2-40B4-BE49-F238E27FC236}">
                <a16:creationId xmlns:a16="http://schemas.microsoft.com/office/drawing/2014/main" id="{662FC679-4170-43DD-BAB2-F125177392D8}"/>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76" name="AutoShape 27">
            <a:extLst>
              <a:ext uri="{FF2B5EF4-FFF2-40B4-BE49-F238E27FC236}">
                <a16:creationId xmlns:a16="http://schemas.microsoft.com/office/drawing/2014/main" id="{2965898C-4921-487A-8EA5-3E0BF87EA7B0}"/>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77" name="AutoShape 28">
            <a:extLst>
              <a:ext uri="{FF2B5EF4-FFF2-40B4-BE49-F238E27FC236}">
                <a16:creationId xmlns:a16="http://schemas.microsoft.com/office/drawing/2014/main" id="{75C0D0E4-7809-4A87-9799-4AD7F3E517C4}"/>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78" name="AutoShape 29">
            <a:extLst>
              <a:ext uri="{FF2B5EF4-FFF2-40B4-BE49-F238E27FC236}">
                <a16:creationId xmlns:a16="http://schemas.microsoft.com/office/drawing/2014/main" id="{34E244BD-27B0-48B1-A355-62E2C50DA44B}"/>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79" name="AutoShape 30">
            <a:extLst>
              <a:ext uri="{FF2B5EF4-FFF2-40B4-BE49-F238E27FC236}">
                <a16:creationId xmlns:a16="http://schemas.microsoft.com/office/drawing/2014/main" id="{70B2605C-FA81-45AB-8F88-F183FE44EDB1}"/>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80" name="AutoShape 31">
            <a:extLst>
              <a:ext uri="{FF2B5EF4-FFF2-40B4-BE49-F238E27FC236}">
                <a16:creationId xmlns:a16="http://schemas.microsoft.com/office/drawing/2014/main" id="{681D5500-3C3F-431F-8157-36352E564B27}"/>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81" name="AutoShape 32">
            <a:extLst>
              <a:ext uri="{FF2B5EF4-FFF2-40B4-BE49-F238E27FC236}">
                <a16:creationId xmlns:a16="http://schemas.microsoft.com/office/drawing/2014/main" id="{4E1ED456-BD90-4E4A-BF0B-25A23A4D3429}"/>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82" name="AutoShape 33">
            <a:extLst>
              <a:ext uri="{FF2B5EF4-FFF2-40B4-BE49-F238E27FC236}">
                <a16:creationId xmlns:a16="http://schemas.microsoft.com/office/drawing/2014/main" id="{231A021F-21B0-45B2-A0F1-E427615CABD5}"/>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83" name="AutoShape 34">
            <a:extLst>
              <a:ext uri="{FF2B5EF4-FFF2-40B4-BE49-F238E27FC236}">
                <a16:creationId xmlns:a16="http://schemas.microsoft.com/office/drawing/2014/main" id="{FBFC0840-FFA1-43D3-BC62-55C2707F429B}"/>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84" name="AutoShape 35">
            <a:extLst>
              <a:ext uri="{FF2B5EF4-FFF2-40B4-BE49-F238E27FC236}">
                <a16:creationId xmlns:a16="http://schemas.microsoft.com/office/drawing/2014/main" id="{940DD4C2-28A7-4DDD-9195-4E2A0A8CF4F5}"/>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85" name="AutoShape 36">
            <a:extLst>
              <a:ext uri="{FF2B5EF4-FFF2-40B4-BE49-F238E27FC236}">
                <a16:creationId xmlns:a16="http://schemas.microsoft.com/office/drawing/2014/main" id="{4E7FCEA3-364E-4AB2-BB87-5FF3FCD832E2}"/>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86" name="AutoShape 37">
            <a:extLst>
              <a:ext uri="{FF2B5EF4-FFF2-40B4-BE49-F238E27FC236}">
                <a16:creationId xmlns:a16="http://schemas.microsoft.com/office/drawing/2014/main" id="{4AF754F6-E814-43AA-9FE9-9AFFE597B172}"/>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87" name="AutoShape 38">
            <a:extLst>
              <a:ext uri="{FF2B5EF4-FFF2-40B4-BE49-F238E27FC236}">
                <a16:creationId xmlns:a16="http://schemas.microsoft.com/office/drawing/2014/main" id="{6D27E218-5475-4933-AE2B-B54776FC6ED2}"/>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88" name="AutoShape 39">
            <a:extLst>
              <a:ext uri="{FF2B5EF4-FFF2-40B4-BE49-F238E27FC236}">
                <a16:creationId xmlns:a16="http://schemas.microsoft.com/office/drawing/2014/main" id="{6505C0DF-7686-40B0-A277-7DBED6F548B3}"/>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89" name="AutoShape 40">
            <a:extLst>
              <a:ext uri="{FF2B5EF4-FFF2-40B4-BE49-F238E27FC236}">
                <a16:creationId xmlns:a16="http://schemas.microsoft.com/office/drawing/2014/main" id="{147FEF06-0D88-418D-92A1-1845977E7F7C}"/>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90" name="AutoShape 41">
            <a:extLst>
              <a:ext uri="{FF2B5EF4-FFF2-40B4-BE49-F238E27FC236}">
                <a16:creationId xmlns:a16="http://schemas.microsoft.com/office/drawing/2014/main" id="{4F119F81-4BD7-4BD2-B0E5-08412CA404BF}"/>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91" name="AutoShape 42">
            <a:extLst>
              <a:ext uri="{FF2B5EF4-FFF2-40B4-BE49-F238E27FC236}">
                <a16:creationId xmlns:a16="http://schemas.microsoft.com/office/drawing/2014/main" id="{B44538BB-26B3-42C1-B24E-F987850DD909}"/>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92" name="AutoShape 43">
            <a:extLst>
              <a:ext uri="{FF2B5EF4-FFF2-40B4-BE49-F238E27FC236}">
                <a16:creationId xmlns:a16="http://schemas.microsoft.com/office/drawing/2014/main" id="{8FCBF009-1E2E-401D-B2D6-696D7C66EB49}"/>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93" name="AutoShape 44">
            <a:extLst>
              <a:ext uri="{FF2B5EF4-FFF2-40B4-BE49-F238E27FC236}">
                <a16:creationId xmlns:a16="http://schemas.microsoft.com/office/drawing/2014/main" id="{314732C7-2B12-42CE-9810-03A07D04B1A3}"/>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94" name="AutoShape 45">
            <a:extLst>
              <a:ext uri="{FF2B5EF4-FFF2-40B4-BE49-F238E27FC236}">
                <a16:creationId xmlns:a16="http://schemas.microsoft.com/office/drawing/2014/main" id="{E137F181-B1F4-4857-A0D9-3F8D94ECFAD7}"/>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95" name="AutoShape 46">
            <a:extLst>
              <a:ext uri="{FF2B5EF4-FFF2-40B4-BE49-F238E27FC236}">
                <a16:creationId xmlns:a16="http://schemas.microsoft.com/office/drawing/2014/main" id="{4CF45593-ECBF-4791-A319-26932DBD2D01}"/>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96" name="AutoShape 47">
            <a:extLst>
              <a:ext uri="{FF2B5EF4-FFF2-40B4-BE49-F238E27FC236}">
                <a16:creationId xmlns:a16="http://schemas.microsoft.com/office/drawing/2014/main" id="{AD9B56C1-97CA-4BF4-8A08-5EFC89CD9741}"/>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97" name="AutoShape 48">
            <a:extLst>
              <a:ext uri="{FF2B5EF4-FFF2-40B4-BE49-F238E27FC236}">
                <a16:creationId xmlns:a16="http://schemas.microsoft.com/office/drawing/2014/main" id="{64FF1C93-A183-4236-8C3F-BC854A1A7084}"/>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98" name="AutoShape 49">
            <a:extLst>
              <a:ext uri="{FF2B5EF4-FFF2-40B4-BE49-F238E27FC236}">
                <a16:creationId xmlns:a16="http://schemas.microsoft.com/office/drawing/2014/main" id="{B03627D8-6253-4EFF-85AF-677537CA0800}"/>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099" name="AutoShape 50">
            <a:extLst>
              <a:ext uri="{FF2B5EF4-FFF2-40B4-BE49-F238E27FC236}">
                <a16:creationId xmlns:a16="http://schemas.microsoft.com/office/drawing/2014/main" id="{E2725053-619E-4FC7-A4AE-1ACCDC8AC30F}"/>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100" name="AutoShape 51">
            <a:extLst>
              <a:ext uri="{FF2B5EF4-FFF2-40B4-BE49-F238E27FC236}">
                <a16:creationId xmlns:a16="http://schemas.microsoft.com/office/drawing/2014/main" id="{55DC5A6D-FF8A-4E29-A8C3-71BF2AB7FBDF}"/>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101" name="AutoShape 52">
            <a:extLst>
              <a:ext uri="{FF2B5EF4-FFF2-40B4-BE49-F238E27FC236}">
                <a16:creationId xmlns:a16="http://schemas.microsoft.com/office/drawing/2014/main" id="{4C5C6E10-4612-45C3-8C3C-5BE960ADFD67}"/>
              </a:ext>
            </a:extLst>
          </p:cNvPr>
          <p:cNvSpPr>
            <a:spLocks noChangeArrowheads="1"/>
          </p:cNvSpPr>
          <p:nvPr/>
        </p:nvSpPr>
        <p:spPr bwMode="auto">
          <a:xfrm>
            <a:off x="0" y="0"/>
            <a:ext cx="9872663" cy="6858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102" name="Text Box 53">
            <a:extLst>
              <a:ext uri="{FF2B5EF4-FFF2-40B4-BE49-F238E27FC236}">
                <a16:creationId xmlns:a16="http://schemas.microsoft.com/office/drawing/2014/main" id="{3AD0C389-153D-4861-8A12-EDFEEBFF531A}"/>
              </a:ext>
            </a:extLst>
          </p:cNvPr>
          <p:cNvSpPr txBox="1">
            <a:spLocks noChangeArrowheads="1"/>
          </p:cNvSpPr>
          <p:nvPr/>
        </p:nvSpPr>
        <p:spPr bwMode="auto">
          <a:xfrm>
            <a:off x="0" y="0"/>
            <a:ext cx="4221163" cy="34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103" name="Text Box 54">
            <a:extLst>
              <a:ext uri="{FF2B5EF4-FFF2-40B4-BE49-F238E27FC236}">
                <a16:creationId xmlns:a16="http://schemas.microsoft.com/office/drawing/2014/main" id="{9C4F7D9A-C981-4645-97DB-35D962338228}"/>
              </a:ext>
            </a:extLst>
          </p:cNvPr>
          <p:cNvSpPr txBox="1">
            <a:spLocks noChangeArrowheads="1"/>
          </p:cNvSpPr>
          <p:nvPr/>
        </p:nvSpPr>
        <p:spPr bwMode="auto">
          <a:xfrm>
            <a:off x="5592763" y="0"/>
            <a:ext cx="4219575" cy="34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104" name="Rectangle 55">
            <a:extLst>
              <a:ext uri="{FF2B5EF4-FFF2-40B4-BE49-F238E27FC236}">
                <a16:creationId xmlns:a16="http://schemas.microsoft.com/office/drawing/2014/main" id="{93892685-2863-4D92-9936-ADB0C5249AB1}"/>
              </a:ext>
            </a:extLst>
          </p:cNvPr>
          <p:cNvSpPr>
            <a:spLocks noGrp="1" noRot="1" noChangeAspect="1" noChangeArrowheads="1"/>
          </p:cNvSpPr>
          <p:nvPr>
            <p:ph type="sldImg"/>
          </p:nvPr>
        </p:nvSpPr>
        <p:spPr bwMode="auto">
          <a:xfrm>
            <a:off x="3206750" y="517525"/>
            <a:ext cx="3340100" cy="2505075"/>
          </a:xfrm>
          <a:prstGeom prst="rect">
            <a:avLst/>
          </a:prstGeom>
          <a:solidFill>
            <a:srgbClr val="FFFFFF"/>
          </a:solidFill>
          <a:ln w="9360">
            <a:solidFill>
              <a:srgbClr val="000000"/>
            </a:solidFill>
            <a:miter lim="800000"/>
            <a:headEnd/>
            <a:tailEnd/>
          </a:ln>
        </p:spPr>
      </p:sp>
      <p:sp>
        <p:nvSpPr>
          <p:cNvPr id="2" name="Rectangle 56">
            <a:extLst>
              <a:ext uri="{FF2B5EF4-FFF2-40B4-BE49-F238E27FC236}">
                <a16:creationId xmlns:a16="http://schemas.microsoft.com/office/drawing/2014/main" id="{4B4FD88A-EC72-4D3A-B743-AC6E5FF2A149}"/>
              </a:ext>
            </a:extLst>
          </p:cNvPr>
          <p:cNvSpPr>
            <a:spLocks noGrp="1" noChangeArrowheads="1"/>
          </p:cNvSpPr>
          <p:nvPr>
            <p:ph type="body"/>
          </p:nvPr>
        </p:nvSpPr>
        <p:spPr bwMode="auto">
          <a:xfrm>
            <a:off x="987425" y="3257550"/>
            <a:ext cx="7778750" cy="3024188"/>
          </a:xfrm>
          <a:prstGeom prst="rect">
            <a:avLst/>
          </a:prstGeom>
          <a:noFill/>
          <a:ln>
            <a:noFill/>
          </a:ln>
          <a:effectLst/>
        </p:spPr>
        <p:txBody>
          <a:bodyPr vert="horz" wrap="square" lIns="86259" tIns="44855" rIns="86259" bIns="44855" numCol="1" anchor="t" anchorCtr="0" compatLnSpc="1">
            <a:prstTxWarp prst="textNoShape">
              <a:avLst/>
            </a:prstTxWarp>
          </a:bodyPr>
          <a:lstStyle/>
          <a:p>
            <a:pPr lvl="0"/>
            <a:endParaRPr lang="de-DE" altLang="en-US" noProof="0"/>
          </a:p>
        </p:txBody>
      </p:sp>
      <p:sp>
        <p:nvSpPr>
          <p:cNvPr id="2106" name="Text Box 57">
            <a:extLst>
              <a:ext uri="{FF2B5EF4-FFF2-40B4-BE49-F238E27FC236}">
                <a16:creationId xmlns:a16="http://schemas.microsoft.com/office/drawing/2014/main" id="{34F559AB-49C7-4940-8D44-20ED21B07366}"/>
              </a:ext>
            </a:extLst>
          </p:cNvPr>
          <p:cNvSpPr txBox="1">
            <a:spLocks noChangeArrowheads="1"/>
          </p:cNvSpPr>
          <p:nvPr/>
        </p:nvSpPr>
        <p:spPr bwMode="auto">
          <a:xfrm>
            <a:off x="0" y="6480175"/>
            <a:ext cx="4221163"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3" name="Rectangle 58">
            <a:extLst>
              <a:ext uri="{FF2B5EF4-FFF2-40B4-BE49-F238E27FC236}">
                <a16:creationId xmlns:a16="http://schemas.microsoft.com/office/drawing/2014/main" id="{43C5B21B-4891-43ED-B022-75D996948030}"/>
              </a:ext>
            </a:extLst>
          </p:cNvPr>
          <p:cNvSpPr>
            <a:spLocks noGrp="1" noChangeArrowheads="1"/>
          </p:cNvSpPr>
          <p:nvPr>
            <p:ph type="sldNum"/>
          </p:nvPr>
        </p:nvSpPr>
        <p:spPr bwMode="auto">
          <a:xfrm>
            <a:off x="5592763" y="6515100"/>
            <a:ext cx="4159250" cy="279400"/>
          </a:xfrm>
          <a:prstGeom prst="rect">
            <a:avLst/>
          </a:prstGeom>
          <a:noFill/>
          <a:ln>
            <a:noFill/>
          </a:ln>
          <a:effectLst/>
        </p:spPr>
        <p:txBody>
          <a:bodyPr vert="horz" wrap="square" lIns="86259" tIns="44855" rIns="86259" bIns="44855" numCol="1" anchor="b" anchorCtr="0" compatLnSpc="1">
            <a:prstTxWarp prst="textNoShape">
              <a:avLst/>
            </a:prstTxWarp>
          </a:bodyPr>
          <a:lstStyle>
            <a:lvl1pPr algn="r" eaLnBrk="1" hangingPunct="1">
              <a:buSzPct val="100000"/>
              <a:tabLst>
                <a:tab pos="0" algn="l"/>
                <a:tab pos="425450" algn="l"/>
                <a:tab pos="855663" algn="l"/>
                <a:tab pos="1287463" algn="l"/>
                <a:tab pos="1716088" algn="l"/>
                <a:tab pos="2147888" algn="l"/>
                <a:tab pos="2579688" algn="l"/>
                <a:tab pos="3006725" algn="l"/>
                <a:tab pos="3440113" algn="l"/>
                <a:tab pos="3870325" algn="l"/>
                <a:tab pos="4298950" algn="l"/>
                <a:tab pos="4732338" algn="l"/>
                <a:tab pos="5162550" algn="l"/>
                <a:tab pos="5592763" algn="l"/>
                <a:tab pos="6022975" algn="l"/>
                <a:tab pos="6453188" algn="l"/>
                <a:tab pos="6884988" algn="l"/>
                <a:tab pos="7313613" algn="l"/>
                <a:tab pos="7745413" algn="l"/>
                <a:tab pos="8175625" algn="l"/>
                <a:tab pos="8604250" algn="l"/>
              </a:tabLst>
              <a:defRPr sz="1100">
                <a:solidFill>
                  <a:srgbClr val="000000"/>
                </a:solidFill>
              </a:defRPr>
            </a:lvl1pPr>
          </a:lstStyle>
          <a:p>
            <a:pPr>
              <a:defRPr/>
            </a:pPr>
            <a:fld id="{D72F440A-AB89-423D-BFBC-14DCEDC62C51}"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S PGothic" pitchFamily="34" charset="-128"/>
        <a:cs typeface="MS PGothic"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S PGothic" pitchFamily="34" charset="-128"/>
        <a:cs typeface="MS PGothic" charset="0"/>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S PGothic" pitchFamily="34" charset="-128"/>
        <a:cs typeface="MS PGothic" charset="0"/>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S PGothic" pitchFamily="34" charset="-128"/>
        <a:cs typeface="MS PGothic" charset="0"/>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58">
            <a:extLst>
              <a:ext uri="{FF2B5EF4-FFF2-40B4-BE49-F238E27FC236}">
                <a16:creationId xmlns:a16="http://schemas.microsoft.com/office/drawing/2014/main" id="{505B8247-61DE-4682-A0A9-D1E7E32E0A7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BF4A751E-2A67-4EDF-B676-CFAE0967846A}" type="slidenum">
              <a:rPr lang="en-GB" altLang="de-DE" sz="1100" smtClean="0">
                <a:latin typeface="Arial" panose="020B0604020202020204" pitchFamily="34" charset="0"/>
                <a:cs typeface="DejaVu Sans" charset="0"/>
              </a:rPr>
              <a:pPr>
                <a:spcBef>
                  <a:spcPct val="0"/>
                </a:spcBef>
                <a:buClrTx/>
                <a:buFontTx/>
                <a:buNone/>
              </a:pPr>
              <a:t>1</a:t>
            </a:fld>
            <a:endParaRPr lang="en-GB" altLang="de-DE" sz="1100">
              <a:latin typeface="Arial" panose="020B0604020202020204" pitchFamily="34" charset="0"/>
              <a:cs typeface="DejaVu Sans" charset="0"/>
            </a:endParaRPr>
          </a:p>
        </p:txBody>
      </p:sp>
      <p:sp>
        <p:nvSpPr>
          <p:cNvPr id="5123" name="Text Box 1">
            <a:extLst>
              <a:ext uri="{FF2B5EF4-FFF2-40B4-BE49-F238E27FC236}">
                <a16:creationId xmlns:a16="http://schemas.microsoft.com/office/drawing/2014/main" id="{C37A4571-97CD-4546-9C16-1B19A1C743B1}"/>
              </a:ext>
            </a:extLst>
          </p:cNvPr>
          <p:cNvSpPr txBox="1">
            <a:spLocks noChangeArrowheads="1"/>
          </p:cNvSpPr>
          <p:nvPr/>
        </p:nvSpPr>
        <p:spPr bwMode="auto">
          <a:xfrm>
            <a:off x="5592763" y="6515100"/>
            <a:ext cx="41656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8A652B44-3F6D-42D2-BAEE-A97B2EF1ED37}" type="slidenum">
              <a:rPr lang="en-GB" altLang="de-DE">
                <a:latin typeface="Arial" panose="020B0604020202020204" pitchFamily="34" charset="0"/>
                <a:cs typeface="DejaVu Sans" charset="0"/>
              </a:rPr>
              <a:pPr algn="r" eaLnBrk="1" hangingPunct="1">
                <a:spcBef>
                  <a:spcPct val="0"/>
                </a:spcBef>
                <a:buClrTx/>
                <a:buFontTx/>
                <a:buNone/>
              </a:pPr>
              <a:t>1</a:t>
            </a:fld>
            <a:endParaRPr lang="en-GB" altLang="de-DE">
              <a:latin typeface="Arial" panose="020B0604020202020204" pitchFamily="34" charset="0"/>
              <a:cs typeface="DejaVu Sans" charset="0"/>
            </a:endParaRPr>
          </a:p>
        </p:txBody>
      </p:sp>
      <p:sp>
        <p:nvSpPr>
          <p:cNvPr id="5124" name="Text Box 2">
            <a:extLst>
              <a:ext uri="{FF2B5EF4-FFF2-40B4-BE49-F238E27FC236}">
                <a16:creationId xmlns:a16="http://schemas.microsoft.com/office/drawing/2014/main" id="{87D389CF-EC63-44AD-B494-9390D09699CE}"/>
              </a:ext>
            </a:extLst>
          </p:cNvPr>
          <p:cNvSpPr txBox="1">
            <a:spLocks noChangeArrowheads="1"/>
          </p:cNvSpPr>
          <p:nvPr/>
        </p:nvSpPr>
        <p:spPr bwMode="auto">
          <a:xfrm>
            <a:off x="5592763" y="6515100"/>
            <a:ext cx="4170362"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F596EFE4-811F-41CA-B337-9DC9910A0F9B}" type="slidenum">
              <a:rPr lang="en-GB" altLang="de-DE">
                <a:latin typeface="Arial" panose="020B0604020202020204" pitchFamily="34" charset="0"/>
                <a:cs typeface="DejaVu Sans" charset="0"/>
              </a:rPr>
              <a:pPr algn="r" eaLnBrk="1" hangingPunct="1">
                <a:spcBef>
                  <a:spcPct val="0"/>
                </a:spcBef>
                <a:buClrTx/>
                <a:buFontTx/>
                <a:buNone/>
              </a:pPr>
              <a:t>1</a:t>
            </a:fld>
            <a:endParaRPr lang="en-GB" altLang="de-DE">
              <a:latin typeface="Arial" panose="020B0604020202020204" pitchFamily="34" charset="0"/>
              <a:cs typeface="DejaVu Sans" charset="0"/>
            </a:endParaRPr>
          </a:p>
        </p:txBody>
      </p:sp>
      <p:sp>
        <p:nvSpPr>
          <p:cNvPr id="5125" name="Text Box 3">
            <a:extLst>
              <a:ext uri="{FF2B5EF4-FFF2-40B4-BE49-F238E27FC236}">
                <a16:creationId xmlns:a16="http://schemas.microsoft.com/office/drawing/2014/main" id="{3C21F3DB-E3A1-4C7F-94DA-87B8B69386FB}"/>
              </a:ext>
            </a:extLst>
          </p:cNvPr>
          <p:cNvSpPr txBox="1">
            <a:spLocks noChangeArrowheads="1"/>
          </p:cNvSpPr>
          <p:nvPr/>
        </p:nvSpPr>
        <p:spPr bwMode="auto">
          <a:xfrm>
            <a:off x="5592763" y="6515100"/>
            <a:ext cx="417195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B2FE1065-0B75-4BAC-9FC1-3317ECA5E769}" type="slidenum">
              <a:rPr lang="en-GB" altLang="de-DE">
                <a:latin typeface="Arial" panose="020B0604020202020204" pitchFamily="34" charset="0"/>
                <a:cs typeface="DejaVu Sans" charset="0"/>
              </a:rPr>
              <a:pPr algn="r" eaLnBrk="1" hangingPunct="1">
                <a:spcBef>
                  <a:spcPct val="0"/>
                </a:spcBef>
                <a:buClrTx/>
                <a:buFontTx/>
                <a:buNone/>
              </a:pPr>
              <a:t>1</a:t>
            </a:fld>
            <a:endParaRPr lang="en-GB" altLang="de-DE">
              <a:latin typeface="Arial" panose="020B0604020202020204" pitchFamily="34" charset="0"/>
              <a:cs typeface="DejaVu Sans" charset="0"/>
            </a:endParaRPr>
          </a:p>
        </p:txBody>
      </p:sp>
      <p:sp>
        <p:nvSpPr>
          <p:cNvPr id="5126" name="Text Box 4">
            <a:extLst>
              <a:ext uri="{FF2B5EF4-FFF2-40B4-BE49-F238E27FC236}">
                <a16:creationId xmlns:a16="http://schemas.microsoft.com/office/drawing/2014/main" id="{0AD7B2EB-5CA1-436E-909F-77F887800583}"/>
              </a:ext>
            </a:extLst>
          </p:cNvPr>
          <p:cNvSpPr txBox="1">
            <a:spLocks noChangeArrowheads="1"/>
          </p:cNvSpPr>
          <p:nvPr/>
        </p:nvSpPr>
        <p:spPr bwMode="auto">
          <a:xfrm>
            <a:off x="5592763" y="6515100"/>
            <a:ext cx="417353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3DCCCF76-BC24-4D1F-90C4-142839D6FB10}" type="slidenum">
              <a:rPr lang="en-GB" altLang="de-DE">
                <a:latin typeface="Arial" panose="020B0604020202020204" pitchFamily="34" charset="0"/>
                <a:cs typeface="DejaVu Sans" charset="0"/>
              </a:rPr>
              <a:pPr algn="r" eaLnBrk="1" hangingPunct="1">
                <a:spcBef>
                  <a:spcPct val="0"/>
                </a:spcBef>
                <a:buClrTx/>
                <a:buFontTx/>
                <a:buNone/>
              </a:pPr>
              <a:t>1</a:t>
            </a:fld>
            <a:endParaRPr lang="en-GB" altLang="de-DE">
              <a:latin typeface="Arial" panose="020B0604020202020204" pitchFamily="34" charset="0"/>
              <a:cs typeface="DejaVu Sans" charset="0"/>
            </a:endParaRPr>
          </a:p>
        </p:txBody>
      </p:sp>
      <p:sp>
        <p:nvSpPr>
          <p:cNvPr id="5127" name="Text Box 5">
            <a:extLst>
              <a:ext uri="{FF2B5EF4-FFF2-40B4-BE49-F238E27FC236}">
                <a16:creationId xmlns:a16="http://schemas.microsoft.com/office/drawing/2014/main" id="{9C20026D-7C2C-4B4D-BC46-9F0300E0A66E}"/>
              </a:ext>
            </a:extLst>
          </p:cNvPr>
          <p:cNvSpPr txBox="1">
            <a:spLocks noChangeArrowheads="1"/>
          </p:cNvSpPr>
          <p:nvPr/>
        </p:nvSpPr>
        <p:spPr bwMode="auto">
          <a:xfrm>
            <a:off x="5592763" y="6515100"/>
            <a:ext cx="41783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8A9C3844-0D79-406C-ACD5-3065BF840FED}" type="slidenum">
              <a:rPr lang="en-GB" altLang="de-DE">
                <a:latin typeface="Arial" panose="020B0604020202020204" pitchFamily="34" charset="0"/>
                <a:cs typeface="DejaVu Sans" charset="0"/>
              </a:rPr>
              <a:pPr algn="r" eaLnBrk="1" hangingPunct="1">
                <a:spcBef>
                  <a:spcPct val="0"/>
                </a:spcBef>
                <a:buClrTx/>
                <a:buFontTx/>
                <a:buNone/>
              </a:pPr>
              <a:t>1</a:t>
            </a:fld>
            <a:endParaRPr lang="en-GB" altLang="de-DE">
              <a:latin typeface="Arial" panose="020B0604020202020204" pitchFamily="34" charset="0"/>
              <a:cs typeface="DejaVu Sans" charset="0"/>
            </a:endParaRPr>
          </a:p>
        </p:txBody>
      </p:sp>
      <p:sp>
        <p:nvSpPr>
          <p:cNvPr id="5128" name="Text Box 6">
            <a:extLst>
              <a:ext uri="{FF2B5EF4-FFF2-40B4-BE49-F238E27FC236}">
                <a16:creationId xmlns:a16="http://schemas.microsoft.com/office/drawing/2014/main" id="{42340409-674A-4FC7-A989-C806363615A6}"/>
              </a:ext>
            </a:extLst>
          </p:cNvPr>
          <p:cNvSpPr txBox="1">
            <a:spLocks noChangeArrowheads="1"/>
          </p:cNvSpPr>
          <p:nvPr/>
        </p:nvSpPr>
        <p:spPr bwMode="auto">
          <a:xfrm>
            <a:off x="5592763" y="6515100"/>
            <a:ext cx="41783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04220B03-FBFF-4BC9-A104-BCF4DD494D73}" type="slidenum">
              <a:rPr lang="en-GB" altLang="de-DE">
                <a:latin typeface="Arial" panose="020B0604020202020204" pitchFamily="34" charset="0"/>
                <a:cs typeface="DejaVu Sans" charset="0"/>
              </a:rPr>
              <a:pPr algn="r" eaLnBrk="1" hangingPunct="1">
                <a:spcBef>
                  <a:spcPct val="0"/>
                </a:spcBef>
                <a:buClrTx/>
                <a:buFontTx/>
                <a:buNone/>
              </a:pPr>
              <a:t>1</a:t>
            </a:fld>
            <a:endParaRPr lang="en-GB" altLang="de-DE">
              <a:latin typeface="Arial" panose="020B0604020202020204" pitchFamily="34" charset="0"/>
              <a:cs typeface="DejaVu Sans" charset="0"/>
            </a:endParaRPr>
          </a:p>
        </p:txBody>
      </p:sp>
      <p:sp>
        <p:nvSpPr>
          <p:cNvPr id="5129" name="Text Box 7">
            <a:extLst>
              <a:ext uri="{FF2B5EF4-FFF2-40B4-BE49-F238E27FC236}">
                <a16:creationId xmlns:a16="http://schemas.microsoft.com/office/drawing/2014/main" id="{3043FFAC-23DF-4AC2-BB72-9FEAFC40F1E3}"/>
              </a:ext>
            </a:extLst>
          </p:cNvPr>
          <p:cNvSpPr txBox="1">
            <a:spLocks noChangeArrowheads="1"/>
          </p:cNvSpPr>
          <p:nvPr/>
        </p:nvSpPr>
        <p:spPr bwMode="auto">
          <a:xfrm>
            <a:off x="5592763" y="6515100"/>
            <a:ext cx="41910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AD4D1594-7BB4-41F4-9093-D3E19E530D71}" type="slidenum">
              <a:rPr lang="en-GB" altLang="de-DE">
                <a:latin typeface="Arial" panose="020B0604020202020204" pitchFamily="34" charset="0"/>
                <a:cs typeface="DejaVu Sans" charset="0"/>
              </a:rPr>
              <a:pPr algn="r" eaLnBrk="1" hangingPunct="1">
                <a:spcBef>
                  <a:spcPct val="0"/>
                </a:spcBef>
                <a:buClrTx/>
                <a:buFontTx/>
                <a:buNone/>
              </a:pPr>
              <a:t>1</a:t>
            </a:fld>
            <a:endParaRPr lang="en-GB" altLang="de-DE">
              <a:latin typeface="Arial" panose="020B0604020202020204" pitchFamily="34" charset="0"/>
              <a:cs typeface="DejaVu Sans" charset="0"/>
            </a:endParaRPr>
          </a:p>
        </p:txBody>
      </p:sp>
      <p:sp>
        <p:nvSpPr>
          <p:cNvPr id="5130" name="Text Box 8">
            <a:extLst>
              <a:ext uri="{FF2B5EF4-FFF2-40B4-BE49-F238E27FC236}">
                <a16:creationId xmlns:a16="http://schemas.microsoft.com/office/drawing/2014/main" id="{3A22B25A-08A7-44B3-8A60-C2C4309D4E8F}"/>
              </a:ext>
            </a:extLst>
          </p:cNvPr>
          <p:cNvSpPr txBox="1">
            <a:spLocks noChangeArrowheads="1"/>
          </p:cNvSpPr>
          <p:nvPr/>
        </p:nvSpPr>
        <p:spPr bwMode="auto">
          <a:xfrm>
            <a:off x="5592763" y="6515100"/>
            <a:ext cx="4195762"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F3CF1AB-434A-4810-A501-B2CC6F52D244}" type="slidenum">
              <a:rPr lang="en-GB" altLang="de-DE">
                <a:latin typeface="Arial" panose="020B0604020202020204" pitchFamily="34" charset="0"/>
                <a:cs typeface="DejaVu Sans" charset="0"/>
              </a:rPr>
              <a:pPr algn="r" eaLnBrk="1" hangingPunct="1">
                <a:spcBef>
                  <a:spcPct val="0"/>
                </a:spcBef>
                <a:buClrTx/>
                <a:buFontTx/>
                <a:buNone/>
              </a:pPr>
              <a:t>1</a:t>
            </a:fld>
            <a:endParaRPr lang="en-GB" altLang="de-DE">
              <a:latin typeface="Arial" panose="020B0604020202020204" pitchFamily="34" charset="0"/>
              <a:cs typeface="DejaVu Sans" charset="0"/>
            </a:endParaRPr>
          </a:p>
        </p:txBody>
      </p:sp>
      <p:sp>
        <p:nvSpPr>
          <p:cNvPr id="5131" name="Text Box 9">
            <a:extLst>
              <a:ext uri="{FF2B5EF4-FFF2-40B4-BE49-F238E27FC236}">
                <a16:creationId xmlns:a16="http://schemas.microsoft.com/office/drawing/2014/main" id="{B937ADE5-5B94-4EEA-913C-F5567416F47E}"/>
              </a:ext>
            </a:extLst>
          </p:cNvPr>
          <p:cNvSpPr txBox="1">
            <a:spLocks noChangeArrowheads="1"/>
          </p:cNvSpPr>
          <p:nvPr/>
        </p:nvSpPr>
        <p:spPr bwMode="auto">
          <a:xfrm>
            <a:off x="5592763" y="6515100"/>
            <a:ext cx="4200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13AA60F8-0316-425D-B502-BA612FA2A09E}" type="slidenum">
              <a:rPr lang="en-GB" altLang="de-DE">
                <a:latin typeface="Arial" panose="020B0604020202020204" pitchFamily="34" charset="0"/>
                <a:cs typeface="DejaVu Sans" charset="0"/>
              </a:rPr>
              <a:pPr algn="r" eaLnBrk="1" hangingPunct="1">
                <a:spcBef>
                  <a:spcPct val="0"/>
                </a:spcBef>
                <a:buClrTx/>
                <a:buFontTx/>
                <a:buNone/>
              </a:pPr>
              <a:t>1</a:t>
            </a:fld>
            <a:endParaRPr lang="en-GB" altLang="de-DE">
              <a:latin typeface="Arial" panose="020B0604020202020204" pitchFamily="34" charset="0"/>
              <a:cs typeface="DejaVu Sans" charset="0"/>
            </a:endParaRPr>
          </a:p>
        </p:txBody>
      </p:sp>
      <p:sp>
        <p:nvSpPr>
          <p:cNvPr id="5132" name="Text Box 10">
            <a:extLst>
              <a:ext uri="{FF2B5EF4-FFF2-40B4-BE49-F238E27FC236}">
                <a16:creationId xmlns:a16="http://schemas.microsoft.com/office/drawing/2014/main" id="{DA299766-40A6-4A24-AC95-8E0FA087D97E}"/>
              </a:ext>
            </a:extLst>
          </p:cNvPr>
          <p:cNvSpPr txBox="1">
            <a:spLocks noChangeArrowheads="1"/>
          </p:cNvSpPr>
          <p:nvPr/>
        </p:nvSpPr>
        <p:spPr bwMode="auto">
          <a:xfrm>
            <a:off x="5592763" y="6515100"/>
            <a:ext cx="42195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522974B1-1CBB-4FAB-BD5D-DC94EFE960CF}" type="slidenum">
              <a:rPr lang="en-GB" altLang="de-DE">
                <a:latin typeface="Arial" panose="020B0604020202020204" pitchFamily="34" charset="0"/>
                <a:cs typeface="DejaVu Sans" charset="0"/>
              </a:rPr>
              <a:pPr algn="r" eaLnBrk="1" hangingPunct="1">
                <a:spcBef>
                  <a:spcPct val="0"/>
                </a:spcBef>
                <a:buClrTx/>
                <a:buFontTx/>
                <a:buNone/>
              </a:pPr>
              <a:t>1</a:t>
            </a:fld>
            <a:endParaRPr lang="en-GB" altLang="de-DE">
              <a:latin typeface="Arial" panose="020B0604020202020204" pitchFamily="34" charset="0"/>
              <a:cs typeface="DejaVu Sans" charset="0"/>
            </a:endParaRPr>
          </a:p>
        </p:txBody>
      </p:sp>
      <p:sp>
        <p:nvSpPr>
          <p:cNvPr id="5133" name="Text Box 11">
            <a:extLst>
              <a:ext uri="{FF2B5EF4-FFF2-40B4-BE49-F238E27FC236}">
                <a16:creationId xmlns:a16="http://schemas.microsoft.com/office/drawing/2014/main" id="{520EEBA1-2217-45A6-9247-B21659BE7A2F}"/>
              </a:ext>
            </a:extLst>
          </p:cNvPr>
          <p:cNvSpPr txBox="1">
            <a:spLocks noChangeArrowheads="1"/>
          </p:cNvSpPr>
          <p:nvPr/>
        </p:nvSpPr>
        <p:spPr bwMode="auto">
          <a:xfrm>
            <a:off x="1646238" y="514350"/>
            <a:ext cx="6581775" cy="2573338"/>
          </a:xfrm>
          <a:prstGeom prst="rect">
            <a:avLst/>
          </a:prstGeom>
          <a:solidFill>
            <a:srgbClr val="FFFFFF"/>
          </a:solidFill>
          <a:ln w="9360">
            <a:solidFill>
              <a:srgbClr val="000000"/>
            </a:solidFill>
            <a:miter lim="800000"/>
            <a:headEnd/>
            <a:tailEnd/>
          </a:ln>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de-DE"/>
          </a:p>
        </p:txBody>
      </p:sp>
      <p:sp>
        <p:nvSpPr>
          <p:cNvPr id="5134" name="Rectangle 12">
            <a:extLst>
              <a:ext uri="{FF2B5EF4-FFF2-40B4-BE49-F238E27FC236}">
                <a16:creationId xmlns:a16="http://schemas.microsoft.com/office/drawing/2014/main" id="{2C1B2408-D9CF-43F0-A7F5-16D562657828}"/>
              </a:ext>
            </a:extLst>
          </p:cNvPr>
          <p:cNvSpPr>
            <a:spLocks noGrp="1" noChangeArrowheads="1"/>
          </p:cNvSpPr>
          <p:nvPr>
            <p:ph type="body"/>
          </p:nvPr>
        </p:nvSpPr>
        <p:spPr>
          <a:xfrm>
            <a:off x="987425" y="3257550"/>
            <a:ext cx="7780338" cy="3025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640" tIns="43820" rIns="87640" bIns="43820" anchor="ctr"/>
          <a:lstStyle/>
          <a:p>
            <a:r>
              <a:rPr lang="de-DE" altLang="de-DE" dirty="0">
                <a:latin typeface="Times New Roman" panose="02020603050405020304" pitchFamily="18" charset="0"/>
              </a:rPr>
              <a:t>Prepared by Kwan, TCOM Admin.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58">
            <a:extLst>
              <a:ext uri="{FF2B5EF4-FFF2-40B4-BE49-F238E27FC236}">
                <a16:creationId xmlns:a16="http://schemas.microsoft.com/office/drawing/2014/main" id="{3A2741CE-D842-4A05-AC38-D7049F3C4486}"/>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4B6B0125-B918-4E4D-B333-501A3BC4006D}" type="slidenum">
              <a:rPr lang="en-GB" altLang="de-DE" sz="1100" smtClean="0">
                <a:latin typeface="Arial" panose="020B0604020202020204" pitchFamily="34" charset="0"/>
                <a:cs typeface="DejaVu Sans" charset="0"/>
              </a:rPr>
              <a:pPr>
                <a:spcBef>
                  <a:spcPct val="0"/>
                </a:spcBef>
                <a:buClrTx/>
                <a:buFontTx/>
                <a:buNone/>
              </a:pPr>
              <a:t>10</a:t>
            </a:fld>
            <a:endParaRPr lang="en-GB" altLang="de-DE" sz="1100">
              <a:latin typeface="Arial" panose="020B0604020202020204" pitchFamily="34" charset="0"/>
              <a:cs typeface="DejaVu Sans" charset="0"/>
            </a:endParaRPr>
          </a:p>
        </p:txBody>
      </p:sp>
      <p:sp>
        <p:nvSpPr>
          <p:cNvPr id="15363" name="Text Box 1">
            <a:extLst>
              <a:ext uri="{FF2B5EF4-FFF2-40B4-BE49-F238E27FC236}">
                <a16:creationId xmlns:a16="http://schemas.microsoft.com/office/drawing/2014/main" id="{FFAF16EA-A56C-4478-80A3-11D453F2C67F}"/>
              </a:ext>
            </a:extLst>
          </p:cNvPr>
          <p:cNvSpPr txBox="1">
            <a:spLocks noChangeArrowheads="1"/>
          </p:cNvSpPr>
          <p:nvPr/>
        </p:nvSpPr>
        <p:spPr bwMode="auto">
          <a:xfrm>
            <a:off x="5592763" y="6515100"/>
            <a:ext cx="41656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46A18855-D1F9-40A0-B780-50F43FCAEC30}" type="slidenum">
              <a:rPr lang="en-GB" altLang="de-DE">
                <a:latin typeface="Arial" panose="020B0604020202020204" pitchFamily="34" charset="0"/>
                <a:cs typeface="DejaVu Sans" charset="0"/>
              </a:rPr>
              <a:pPr algn="r" eaLnBrk="1" hangingPunct="1">
                <a:spcBef>
                  <a:spcPct val="0"/>
                </a:spcBef>
                <a:buClrTx/>
                <a:buFontTx/>
                <a:buNone/>
              </a:pPr>
              <a:t>10</a:t>
            </a:fld>
            <a:endParaRPr lang="en-GB" altLang="de-DE">
              <a:latin typeface="Arial" panose="020B0604020202020204" pitchFamily="34" charset="0"/>
              <a:cs typeface="DejaVu Sans" charset="0"/>
            </a:endParaRPr>
          </a:p>
        </p:txBody>
      </p:sp>
      <p:sp>
        <p:nvSpPr>
          <p:cNvPr id="15364" name="Text Box 2">
            <a:extLst>
              <a:ext uri="{FF2B5EF4-FFF2-40B4-BE49-F238E27FC236}">
                <a16:creationId xmlns:a16="http://schemas.microsoft.com/office/drawing/2014/main" id="{541AB286-C877-4671-A5C8-1441878E784B}"/>
              </a:ext>
            </a:extLst>
          </p:cNvPr>
          <p:cNvSpPr txBox="1">
            <a:spLocks noChangeArrowheads="1"/>
          </p:cNvSpPr>
          <p:nvPr/>
        </p:nvSpPr>
        <p:spPr bwMode="auto">
          <a:xfrm>
            <a:off x="5592763" y="6515100"/>
            <a:ext cx="4170362"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8346550E-0C47-474F-BA8A-8376D04ED70E}" type="slidenum">
              <a:rPr lang="en-GB" altLang="de-DE">
                <a:latin typeface="Arial" panose="020B0604020202020204" pitchFamily="34" charset="0"/>
                <a:cs typeface="DejaVu Sans" charset="0"/>
              </a:rPr>
              <a:pPr algn="r" eaLnBrk="1" hangingPunct="1">
                <a:spcBef>
                  <a:spcPct val="0"/>
                </a:spcBef>
                <a:buClrTx/>
                <a:buFontTx/>
                <a:buNone/>
              </a:pPr>
              <a:t>10</a:t>
            </a:fld>
            <a:endParaRPr lang="en-GB" altLang="de-DE">
              <a:latin typeface="Arial" panose="020B0604020202020204" pitchFamily="34" charset="0"/>
              <a:cs typeface="DejaVu Sans" charset="0"/>
            </a:endParaRPr>
          </a:p>
        </p:txBody>
      </p:sp>
      <p:sp>
        <p:nvSpPr>
          <p:cNvPr id="15365" name="Text Box 3">
            <a:extLst>
              <a:ext uri="{FF2B5EF4-FFF2-40B4-BE49-F238E27FC236}">
                <a16:creationId xmlns:a16="http://schemas.microsoft.com/office/drawing/2014/main" id="{217AA6DE-AB95-40E5-AF9F-A18E34CFBD37}"/>
              </a:ext>
            </a:extLst>
          </p:cNvPr>
          <p:cNvSpPr txBox="1">
            <a:spLocks noChangeArrowheads="1"/>
          </p:cNvSpPr>
          <p:nvPr/>
        </p:nvSpPr>
        <p:spPr bwMode="auto">
          <a:xfrm>
            <a:off x="5592763" y="6515100"/>
            <a:ext cx="417195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2442C1F6-2DFF-4F1C-89A9-6F753F3A6140}" type="slidenum">
              <a:rPr lang="en-GB" altLang="de-DE">
                <a:latin typeface="Arial" panose="020B0604020202020204" pitchFamily="34" charset="0"/>
                <a:cs typeface="DejaVu Sans" charset="0"/>
              </a:rPr>
              <a:pPr algn="r" eaLnBrk="1" hangingPunct="1">
                <a:spcBef>
                  <a:spcPct val="0"/>
                </a:spcBef>
                <a:buClrTx/>
                <a:buFontTx/>
                <a:buNone/>
              </a:pPr>
              <a:t>10</a:t>
            </a:fld>
            <a:endParaRPr lang="en-GB" altLang="de-DE">
              <a:latin typeface="Arial" panose="020B0604020202020204" pitchFamily="34" charset="0"/>
              <a:cs typeface="DejaVu Sans" charset="0"/>
            </a:endParaRPr>
          </a:p>
        </p:txBody>
      </p:sp>
      <p:sp>
        <p:nvSpPr>
          <p:cNvPr id="15366" name="Text Box 4">
            <a:extLst>
              <a:ext uri="{FF2B5EF4-FFF2-40B4-BE49-F238E27FC236}">
                <a16:creationId xmlns:a16="http://schemas.microsoft.com/office/drawing/2014/main" id="{F4E37409-99DE-4767-805C-F7E3B0BB75C5}"/>
              </a:ext>
            </a:extLst>
          </p:cNvPr>
          <p:cNvSpPr txBox="1">
            <a:spLocks noChangeArrowheads="1"/>
          </p:cNvSpPr>
          <p:nvPr/>
        </p:nvSpPr>
        <p:spPr bwMode="auto">
          <a:xfrm>
            <a:off x="5592763" y="6515100"/>
            <a:ext cx="417353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4F506DD-4411-494A-A139-B1ECA16CF6F1}" type="slidenum">
              <a:rPr lang="en-GB" altLang="de-DE">
                <a:latin typeface="Arial" panose="020B0604020202020204" pitchFamily="34" charset="0"/>
                <a:cs typeface="DejaVu Sans" charset="0"/>
              </a:rPr>
              <a:pPr algn="r" eaLnBrk="1" hangingPunct="1">
                <a:spcBef>
                  <a:spcPct val="0"/>
                </a:spcBef>
                <a:buClrTx/>
                <a:buFontTx/>
                <a:buNone/>
              </a:pPr>
              <a:t>10</a:t>
            </a:fld>
            <a:endParaRPr lang="en-GB" altLang="de-DE">
              <a:latin typeface="Arial" panose="020B0604020202020204" pitchFamily="34" charset="0"/>
              <a:cs typeface="DejaVu Sans" charset="0"/>
            </a:endParaRPr>
          </a:p>
        </p:txBody>
      </p:sp>
      <p:sp>
        <p:nvSpPr>
          <p:cNvPr id="15367" name="Text Box 5">
            <a:extLst>
              <a:ext uri="{FF2B5EF4-FFF2-40B4-BE49-F238E27FC236}">
                <a16:creationId xmlns:a16="http://schemas.microsoft.com/office/drawing/2014/main" id="{4BBAF062-CA8C-478A-B1AA-0394FF2F27C9}"/>
              </a:ext>
            </a:extLst>
          </p:cNvPr>
          <p:cNvSpPr txBox="1">
            <a:spLocks noChangeArrowheads="1"/>
          </p:cNvSpPr>
          <p:nvPr/>
        </p:nvSpPr>
        <p:spPr bwMode="auto">
          <a:xfrm>
            <a:off x="5592763" y="6515100"/>
            <a:ext cx="41783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B6A87B5B-B7BA-44BB-8BE8-BEB2681FE673}" type="slidenum">
              <a:rPr lang="en-GB" altLang="de-DE">
                <a:latin typeface="Arial" panose="020B0604020202020204" pitchFamily="34" charset="0"/>
                <a:cs typeface="DejaVu Sans" charset="0"/>
              </a:rPr>
              <a:pPr algn="r" eaLnBrk="1" hangingPunct="1">
                <a:spcBef>
                  <a:spcPct val="0"/>
                </a:spcBef>
                <a:buClrTx/>
                <a:buFontTx/>
                <a:buNone/>
              </a:pPr>
              <a:t>10</a:t>
            </a:fld>
            <a:endParaRPr lang="en-GB" altLang="de-DE">
              <a:latin typeface="Arial" panose="020B0604020202020204" pitchFamily="34" charset="0"/>
              <a:cs typeface="DejaVu Sans" charset="0"/>
            </a:endParaRPr>
          </a:p>
        </p:txBody>
      </p:sp>
      <p:sp>
        <p:nvSpPr>
          <p:cNvPr id="15368" name="Text Box 6">
            <a:extLst>
              <a:ext uri="{FF2B5EF4-FFF2-40B4-BE49-F238E27FC236}">
                <a16:creationId xmlns:a16="http://schemas.microsoft.com/office/drawing/2014/main" id="{56CC312E-A587-479C-88F2-8AFEC0D286DE}"/>
              </a:ext>
            </a:extLst>
          </p:cNvPr>
          <p:cNvSpPr txBox="1">
            <a:spLocks noChangeArrowheads="1"/>
          </p:cNvSpPr>
          <p:nvPr/>
        </p:nvSpPr>
        <p:spPr bwMode="auto">
          <a:xfrm>
            <a:off x="5592763" y="6515100"/>
            <a:ext cx="41783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5798E5F2-C661-4999-8032-CAB331B1845E}" type="slidenum">
              <a:rPr lang="en-GB" altLang="de-DE">
                <a:latin typeface="Arial" panose="020B0604020202020204" pitchFamily="34" charset="0"/>
                <a:cs typeface="DejaVu Sans" charset="0"/>
              </a:rPr>
              <a:pPr algn="r" eaLnBrk="1" hangingPunct="1">
                <a:spcBef>
                  <a:spcPct val="0"/>
                </a:spcBef>
                <a:buClrTx/>
                <a:buFontTx/>
                <a:buNone/>
              </a:pPr>
              <a:t>10</a:t>
            </a:fld>
            <a:endParaRPr lang="en-GB" altLang="de-DE">
              <a:latin typeface="Arial" panose="020B0604020202020204" pitchFamily="34" charset="0"/>
              <a:cs typeface="DejaVu Sans" charset="0"/>
            </a:endParaRPr>
          </a:p>
        </p:txBody>
      </p:sp>
      <p:sp>
        <p:nvSpPr>
          <p:cNvPr id="15369" name="Text Box 7">
            <a:extLst>
              <a:ext uri="{FF2B5EF4-FFF2-40B4-BE49-F238E27FC236}">
                <a16:creationId xmlns:a16="http://schemas.microsoft.com/office/drawing/2014/main" id="{7FA3722C-3064-45EA-ACC9-EC5356248640}"/>
              </a:ext>
            </a:extLst>
          </p:cNvPr>
          <p:cNvSpPr txBox="1">
            <a:spLocks noChangeArrowheads="1"/>
          </p:cNvSpPr>
          <p:nvPr/>
        </p:nvSpPr>
        <p:spPr bwMode="auto">
          <a:xfrm>
            <a:off x="5592763" y="6515100"/>
            <a:ext cx="41910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B288E4EE-110E-4476-8D02-7B9BE28D69FB}" type="slidenum">
              <a:rPr lang="en-GB" altLang="de-DE">
                <a:latin typeface="Arial" panose="020B0604020202020204" pitchFamily="34" charset="0"/>
                <a:cs typeface="DejaVu Sans" charset="0"/>
              </a:rPr>
              <a:pPr algn="r" eaLnBrk="1" hangingPunct="1">
                <a:spcBef>
                  <a:spcPct val="0"/>
                </a:spcBef>
                <a:buClrTx/>
                <a:buFontTx/>
                <a:buNone/>
              </a:pPr>
              <a:t>10</a:t>
            </a:fld>
            <a:endParaRPr lang="en-GB" altLang="de-DE">
              <a:latin typeface="Arial" panose="020B0604020202020204" pitchFamily="34" charset="0"/>
              <a:cs typeface="DejaVu Sans" charset="0"/>
            </a:endParaRPr>
          </a:p>
        </p:txBody>
      </p:sp>
      <p:sp>
        <p:nvSpPr>
          <p:cNvPr id="15370" name="Text Box 8">
            <a:extLst>
              <a:ext uri="{FF2B5EF4-FFF2-40B4-BE49-F238E27FC236}">
                <a16:creationId xmlns:a16="http://schemas.microsoft.com/office/drawing/2014/main" id="{E35D88BD-D168-40A3-96E0-5C2DB03D5C98}"/>
              </a:ext>
            </a:extLst>
          </p:cNvPr>
          <p:cNvSpPr txBox="1">
            <a:spLocks noChangeArrowheads="1"/>
          </p:cNvSpPr>
          <p:nvPr/>
        </p:nvSpPr>
        <p:spPr bwMode="auto">
          <a:xfrm>
            <a:off x="5592763" y="6515100"/>
            <a:ext cx="4195762"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F26BA2E0-8B12-4F8A-B83E-CCB28A1EF442}" type="slidenum">
              <a:rPr lang="en-GB" altLang="de-DE">
                <a:latin typeface="Arial" panose="020B0604020202020204" pitchFamily="34" charset="0"/>
                <a:cs typeface="DejaVu Sans" charset="0"/>
              </a:rPr>
              <a:pPr algn="r" eaLnBrk="1" hangingPunct="1">
                <a:spcBef>
                  <a:spcPct val="0"/>
                </a:spcBef>
                <a:buClrTx/>
                <a:buFontTx/>
                <a:buNone/>
              </a:pPr>
              <a:t>10</a:t>
            </a:fld>
            <a:endParaRPr lang="en-GB" altLang="de-DE">
              <a:latin typeface="Arial" panose="020B0604020202020204" pitchFamily="34" charset="0"/>
              <a:cs typeface="DejaVu Sans" charset="0"/>
            </a:endParaRPr>
          </a:p>
        </p:txBody>
      </p:sp>
      <p:sp>
        <p:nvSpPr>
          <p:cNvPr id="15371" name="Text Box 9">
            <a:extLst>
              <a:ext uri="{FF2B5EF4-FFF2-40B4-BE49-F238E27FC236}">
                <a16:creationId xmlns:a16="http://schemas.microsoft.com/office/drawing/2014/main" id="{54BD18E1-FC2D-471C-842A-DD76AB26D507}"/>
              </a:ext>
            </a:extLst>
          </p:cNvPr>
          <p:cNvSpPr txBox="1">
            <a:spLocks noChangeArrowheads="1"/>
          </p:cNvSpPr>
          <p:nvPr/>
        </p:nvSpPr>
        <p:spPr bwMode="auto">
          <a:xfrm>
            <a:off x="5592763" y="6515100"/>
            <a:ext cx="4200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012E285-2C2A-414A-86FB-128682A5E820}" type="slidenum">
              <a:rPr lang="en-GB" altLang="de-DE">
                <a:latin typeface="Arial" panose="020B0604020202020204" pitchFamily="34" charset="0"/>
                <a:cs typeface="DejaVu Sans" charset="0"/>
              </a:rPr>
              <a:pPr algn="r" eaLnBrk="1" hangingPunct="1">
                <a:spcBef>
                  <a:spcPct val="0"/>
                </a:spcBef>
                <a:buClrTx/>
                <a:buFontTx/>
                <a:buNone/>
              </a:pPr>
              <a:t>10</a:t>
            </a:fld>
            <a:endParaRPr lang="en-GB" altLang="de-DE">
              <a:latin typeface="Arial" panose="020B0604020202020204" pitchFamily="34" charset="0"/>
              <a:cs typeface="DejaVu Sans" charset="0"/>
            </a:endParaRPr>
          </a:p>
        </p:txBody>
      </p:sp>
      <p:sp>
        <p:nvSpPr>
          <p:cNvPr id="15372" name="Text Box 10">
            <a:extLst>
              <a:ext uri="{FF2B5EF4-FFF2-40B4-BE49-F238E27FC236}">
                <a16:creationId xmlns:a16="http://schemas.microsoft.com/office/drawing/2014/main" id="{EF780A49-A7EE-4AF6-999E-F7012BB8685E}"/>
              </a:ext>
            </a:extLst>
          </p:cNvPr>
          <p:cNvSpPr txBox="1">
            <a:spLocks noChangeArrowheads="1"/>
          </p:cNvSpPr>
          <p:nvPr/>
        </p:nvSpPr>
        <p:spPr bwMode="auto">
          <a:xfrm>
            <a:off x="5592763" y="6515100"/>
            <a:ext cx="42195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F622965D-7AA0-4C01-BAD0-15E86FA5665E}" type="slidenum">
              <a:rPr lang="en-GB" altLang="de-DE">
                <a:latin typeface="Arial" panose="020B0604020202020204" pitchFamily="34" charset="0"/>
                <a:cs typeface="DejaVu Sans" charset="0"/>
              </a:rPr>
              <a:pPr algn="r" eaLnBrk="1" hangingPunct="1">
                <a:spcBef>
                  <a:spcPct val="0"/>
                </a:spcBef>
                <a:buClrTx/>
                <a:buFontTx/>
                <a:buNone/>
              </a:pPr>
              <a:t>10</a:t>
            </a:fld>
            <a:endParaRPr lang="en-GB" altLang="de-DE">
              <a:latin typeface="Arial" panose="020B0604020202020204" pitchFamily="34" charset="0"/>
              <a:cs typeface="DejaVu Sans" charset="0"/>
            </a:endParaRPr>
          </a:p>
        </p:txBody>
      </p:sp>
      <p:sp>
        <p:nvSpPr>
          <p:cNvPr id="15373" name="Text Box 11">
            <a:extLst>
              <a:ext uri="{FF2B5EF4-FFF2-40B4-BE49-F238E27FC236}">
                <a16:creationId xmlns:a16="http://schemas.microsoft.com/office/drawing/2014/main" id="{3CDD4122-0750-4F5B-8A48-9F54099FF4B3}"/>
              </a:ext>
            </a:extLst>
          </p:cNvPr>
          <p:cNvSpPr txBox="1">
            <a:spLocks noChangeArrowheads="1"/>
          </p:cNvSpPr>
          <p:nvPr/>
        </p:nvSpPr>
        <p:spPr bwMode="auto">
          <a:xfrm>
            <a:off x="1646238" y="514350"/>
            <a:ext cx="6572250" cy="2566988"/>
          </a:xfrm>
          <a:prstGeom prst="rect">
            <a:avLst/>
          </a:prstGeom>
          <a:solidFill>
            <a:srgbClr val="FFFFFF"/>
          </a:solidFill>
          <a:ln w="9360">
            <a:solidFill>
              <a:srgbClr val="000000"/>
            </a:solidFill>
            <a:miter lim="800000"/>
            <a:headEnd/>
            <a:tailEnd/>
          </a:ln>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de-DE"/>
          </a:p>
        </p:txBody>
      </p:sp>
      <p:sp>
        <p:nvSpPr>
          <p:cNvPr id="15374" name="Rectangle 12">
            <a:extLst>
              <a:ext uri="{FF2B5EF4-FFF2-40B4-BE49-F238E27FC236}">
                <a16:creationId xmlns:a16="http://schemas.microsoft.com/office/drawing/2014/main" id="{146B49B5-9D24-46D5-8332-A128AF2BEFBC}"/>
              </a:ext>
            </a:extLst>
          </p:cNvPr>
          <p:cNvSpPr>
            <a:spLocks noGrp="1" noChangeArrowheads="1"/>
          </p:cNvSpPr>
          <p:nvPr>
            <p:ph type="body"/>
          </p:nvPr>
        </p:nvSpPr>
        <p:spPr>
          <a:xfrm>
            <a:off x="987425" y="3257550"/>
            <a:ext cx="7780338" cy="3025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640" tIns="43820" rIns="87640" bIns="43820" anchor="ctr"/>
          <a:lstStyle/>
          <a:p>
            <a:endParaRPr lang="de-DE" altLang="de-DE">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58">
            <a:extLst>
              <a:ext uri="{FF2B5EF4-FFF2-40B4-BE49-F238E27FC236}">
                <a16:creationId xmlns:a16="http://schemas.microsoft.com/office/drawing/2014/main" id="{1BA39E41-8D17-4823-B701-D449A48A6283}"/>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3DAAC871-230E-484A-893D-8E138A32F2F8}" type="slidenum">
              <a:rPr lang="en-GB" altLang="de-DE" sz="1100" smtClean="0">
                <a:latin typeface="Arial" panose="020B0604020202020204" pitchFamily="34" charset="0"/>
                <a:cs typeface="DejaVu Sans" charset="0"/>
              </a:rPr>
              <a:pPr>
                <a:spcBef>
                  <a:spcPct val="0"/>
                </a:spcBef>
                <a:buClrTx/>
                <a:buFontTx/>
                <a:buNone/>
              </a:pPr>
              <a:t>11</a:t>
            </a:fld>
            <a:endParaRPr lang="en-GB" altLang="de-DE" sz="1100">
              <a:latin typeface="Arial" panose="020B0604020202020204" pitchFamily="34" charset="0"/>
              <a:cs typeface="DejaVu Sans" charset="0"/>
            </a:endParaRPr>
          </a:p>
        </p:txBody>
      </p:sp>
      <p:sp>
        <p:nvSpPr>
          <p:cNvPr id="17411" name="Text Box 1">
            <a:extLst>
              <a:ext uri="{FF2B5EF4-FFF2-40B4-BE49-F238E27FC236}">
                <a16:creationId xmlns:a16="http://schemas.microsoft.com/office/drawing/2014/main" id="{107047D7-1FC3-4E01-89F0-9606EB083BE3}"/>
              </a:ext>
            </a:extLst>
          </p:cNvPr>
          <p:cNvSpPr txBox="1">
            <a:spLocks noChangeArrowheads="1"/>
          </p:cNvSpPr>
          <p:nvPr/>
        </p:nvSpPr>
        <p:spPr bwMode="auto">
          <a:xfrm>
            <a:off x="5592763" y="6515100"/>
            <a:ext cx="41656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29C186EF-CE40-4854-92CE-88FB2A8AB9BA}" type="slidenum">
              <a:rPr lang="en-GB" altLang="de-DE">
                <a:latin typeface="Arial" panose="020B0604020202020204" pitchFamily="34" charset="0"/>
                <a:cs typeface="DejaVu Sans" charset="0"/>
              </a:rPr>
              <a:pPr algn="r" eaLnBrk="1" hangingPunct="1">
                <a:spcBef>
                  <a:spcPct val="0"/>
                </a:spcBef>
                <a:buClrTx/>
                <a:buFontTx/>
                <a:buNone/>
              </a:pPr>
              <a:t>11</a:t>
            </a:fld>
            <a:endParaRPr lang="en-GB" altLang="de-DE">
              <a:latin typeface="Arial" panose="020B0604020202020204" pitchFamily="34" charset="0"/>
              <a:cs typeface="DejaVu Sans" charset="0"/>
            </a:endParaRPr>
          </a:p>
        </p:txBody>
      </p:sp>
      <p:sp>
        <p:nvSpPr>
          <p:cNvPr id="17412" name="Text Box 2">
            <a:extLst>
              <a:ext uri="{FF2B5EF4-FFF2-40B4-BE49-F238E27FC236}">
                <a16:creationId xmlns:a16="http://schemas.microsoft.com/office/drawing/2014/main" id="{3CE8B08B-A869-4597-BADC-39F225630FD0}"/>
              </a:ext>
            </a:extLst>
          </p:cNvPr>
          <p:cNvSpPr txBox="1">
            <a:spLocks noChangeArrowheads="1"/>
          </p:cNvSpPr>
          <p:nvPr/>
        </p:nvSpPr>
        <p:spPr bwMode="auto">
          <a:xfrm>
            <a:off x="5592763" y="6515100"/>
            <a:ext cx="4170362"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0268F56E-73DC-4230-A77E-44B8C64D4D0E}" type="slidenum">
              <a:rPr lang="en-GB" altLang="de-DE">
                <a:latin typeface="Arial" panose="020B0604020202020204" pitchFamily="34" charset="0"/>
                <a:cs typeface="DejaVu Sans" charset="0"/>
              </a:rPr>
              <a:pPr algn="r" eaLnBrk="1" hangingPunct="1">
                <a:spcBef>
                  <a:spcPct val="0"/>
                </a:spcBef>
                <a:buClrTx/>
                <a:buFontTx/>
                <a:buNone/>
              </a:pPr>
              <a:t>11</a:t>
            </a:fld>
            <a:endParaRPr lang="en-GB" altLang="de-DE">
              <a:latin typeface="Arial" panose="020B0604020202020204" pitchFamily="34" charset="0"/>
              <a:cs typeface="DejaVu Sans" charset="0"/>
            </a:endParaRPr>
          </a:p>
        </p:txBody>
      </p:sp>
      <p:sp>
        <p:nvSpPr>
          <p:cNvPr id="17413" name="Text Box 3">
            <a:extLst>
              <a:ext uri="{FF2B5EF4-FFF2-40B4-BE49-F238E27FC236}">
                <a16:creationId xmlns:a16="http://schemas.microsoft.com/office/drawing/2014/main" id="{B8A34FC1-B5DA-4467-896B-785CD1DB8BD1}"/>
              </a:ext>
            </a:extLst>
          </p:cNvPr>
          <p:cNvSpPr txBox="1">
            <a:spLocks noChangeArrowheads="1"/>
          </p:cNvSpPr>
          <p:nvPr/>
        </p:nvSpPr>
        <p:spPr bwMode="auto">
          <a:xfrm>
            <a:off x="5592763" y="6515100"/>
            <a:ext cx="417195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74AF2274-6319-4FD1-8438-7F4F87A60EE8}" type="slidenum">
              <a:rPr lang="en-GB" altLang="de-DE">
                <a:latin typeface="Arial" panose="020B0604020202020204" pitchFamily="34" charset="0"/>
                <a:cs typeface="DejaVu Sans" charset="0"/>
              </a:rPr>
              <a:pPr algn="r" eaLnBrk="1" hangingPunct="1">
                <a:spcBef>
                  <a:spcPct val="0"/>
                </a:spcBef>
                <a:buClrTx/>
                <a:buFontTx/>
                <a:buNone/>
              </a:pPr>
              <a:t>11</a:t>
            </a:fld>
            <a:endParaRPr lang="en-GB" altLang="de-DE">
              <a:latin typeface="Arial" panose="020B0604020202020204" pitchFamily="34" charset="0"/>
              <a:cs typeface="DejaVu Sans" charset="0"/>
            </a:endParaRPr>
          </a:p>
        </p:txBody>
      </p:sp>
      <p:sp>
        <p:nvSpPr>
          <p:cNvPr id="17414" name="Text Box 4">
            <a:extLst>
              <a:ext uri="{FF2B5EF4-FFF2-40B4-BE49-F238E27FC236}">
                <a16:creationId xmlns:a16="http://schemas.microsoft.com/office/drawing/2014/main" id="{F98EA616-0228-4A40-B50B-1BAC3BFA89E7}"/>
              </a:ext>
            </a:extLst>
          </p:cNvPr>
          <p:cNvSpPr txBox="1">
            <a:spLocks noChangeArrowheads="1"/>
          </p:cNvSpPr>
          <p:nvPr/>
        </p:nvSpPr>
        <p:spPr bwMode="auto">
          <a:xfrm>
            <a:off x="5592763" y="6515100"/>
            <a:ext cx="417353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321D46C9-A8D8-4F64-8CB3-E60BEBF4FEDC}" type="slidenum">
              <a:rPr lang="en-GB" altLang="de-DE">
                <a:latin typeface="Arial" panose="020B0604020202020204" pitchFamily="34" charset="0"/>
                <a:cs typeface="DejaVu Sans" charset="0"/>
              </a:rPr>
              <a:pPr algn="r" eaLnBrk="1" hangingPunct="1">
                <a:spcBef>
                  <a:spcPct val="0"/>
                </a:spcBef>
                <a:buClrTx/>
                <a:buFontTx/>
                <a:buNone/>
              </a:pPr>
              <a:t>11</a:t>
            </a:fld>
            <a:endParaRPr lang="en-GB" altLang="de-DE">
              <a:latin typeface="Arial" panose="020B0604020202020204" pitchFamily="34" charset="0"/>
              <a:cs typeface="DejaVu Sans" charset="0"/>
            </a:endParaRPr>
          </a:p>
        </p:txBody>
      </p:sp>
      <p:sp>
        <p:nvSpPr>
          <p:cNvPr id="17415" name="Text Box 5">
            <a:extLst>
              <a:ext uri="{FF2B5EF4-FFF2-40B4-BE49-F238E27FC236}">
                <a16:creationId xmlns:a16="http://schemas.microsoft.com/office/drawing/2014/main" id="{E557D171-5F42-4C1E-B68C-49B4EB0921E0}"/>
              </a:ext>
            </a:extLst>
          </p:cNvPr>
          <p:cNvSpPr txBox="1">
            <a:spLocks noChangeArrowheads="1"/>
          </p:cNvSpPr>
          <p:nvPr/>
        </p:nvSpPr>
        <p:spPr bwMode="auto">
          <a:xfrm>
            <a:off x="5592763" y="6515100"/>
            <a:ext cx="41783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EB39E027-0A7C-4431-B381-D9E46BBF0A4E}" type="slidenum">
              <a:rPr lang="en-GB" altLang="de-DE">
                <a:latin typeface="Arial" panose="020B0604020202020204" pitchFamily="34" charset="0"/>
                <a:cs typeface="DejaVu Sans" charset="0"/>
              </a:rPr>
              <a:pPr algn="r" eaLnBrk="1" hangingPunct="1">
                <a:spcBef>
                  <a:spcPct val="0"/>
                </a:spcBef>
                <a:buClrTx/>
                <a:buFontTx/>
                <a:buNone/>
              </a:pPr>
              <a:t>11</a:t>
            </a:fld>
            <a:endParaRPr lang="en-GB" altLang="de-DE">
              <a:latin typeface="Arial" panose="020B0604020202020204" pitchFamily="34" charset="0"/>
              <a:cs typeface="DejaVu Sans" charset="0"/>
            </a:endParaRPr>
          </a:p>
        </p:txBody>
      </p:sp>
      <p:sp>
        <p:nvSpPr>
          <p:cNvPr id="17416" name="Text Box 6">
            <a:extLst>
              <a:ext uri="{FF2B5EF4-FFF2-40B4-BE49-F238E27FC236}">
                <a16:creationId xmlns:a16="http://schemas.microsoft.com/office/drawing/2014/main" id="{84939B88-24D4-49BA-B79E-9FCCD7D03978}"/>
              </a:ext>
            </a:extLst>
          </p:cNvPr>
          <p:cNvSpPr txBox="1">
            <a:spLocks noChangeArrowheads="1"/>
          </p:cNvSpPr>
          <p:nvPr/>
        </p:nvSpPr>
        <p:spPr bwMode="auto">
          <a:xfrm>
            <a:off x="5592763" y="6515100"/>
            <a:ext cx="41783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088917BE-1378-4B2C-9839-975EF3472128}" type="slidenum">
              <a:rPr lang="en-GB" altLang="de-DE">
                <a:latin typeface="Arial" panose="020B0604020202020204" pitchFamily="34" charset="0"/>
                <a:cs typeface="DejaVu Sans" charset="0"/>
              </a:rPr>
              <a:pPr algn="r" eaLnBrk="1" hangingPunct="1">
                <a:spcBef>
                  <a:spcPct val="0"/>
                </a:spcBef>
                <a:buClrTx/>
                <a:buFontTx/>
                <a:buNone/>
              </a:pPr>
              <a:t>11</a:t>
            </a:fld>
            <a:endParaRPr lang="en-GB" altLang="de-DE">
              <a:latin typeface="Arial" panose="020B0604020202020204" pitchFamily="34" charset="0"/>
              <a:cs typeface="DejaVu Sans" charset="0"/>
            </a:endParaRPr>
          </a:p>
        </p:txBody>
      </p:sp>
      <p:sp>
        <p:nvSpPr>
          <p:cNvPr id="17417" name="Text Box 7">
            <a:extLst>
              <a:ext uri="{FF2B5EF4-FFF2-40B4-BE49-F238E27FC236}">
                <a16:creationId xmlns:a16="http://schemas.microsoft.com/office/drawing/2014/main" id="{647D3E1B-A0EE-4B3D-8B56-428907DA9DB1}"/>
              </a:ext>
            </a:extLst>
          </p:cNvPr>
          <p:cNvSpPr txBox="1">
            <a:spLocks noChangeArrowheads="1"/>
          </p:cNvSpPr>
          <p:nvPr/>
        </p:nvSpPr>
        <p:spPr bwMode="auto">
          <a:xfrm>
            <a:off x="5592763" y="6515100"/>
            <a:ext cx="41910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FC077BD9-9E9B-441A-B4A4-43DDCB913E8F}" type="slidenum">
              <a:rPr lang="en-GB" altLang="de-DE">
                <a:latin typeface="Arial" panose="020B0604020202020204" pitchFamily="34" charset="0"/>
                <a:cs typeface="DejaVu Sans" charset="0"/>
              </a:rPr>
              <a:pPr algn="r" eaLnBrk="1" hangingPunct="1">
                <a:spcBef>
                  <a:spcPct val="0"/>
                </a:spcBef>
                <a:buClrTx/>
                <a:buFontTx/>
                <a:buNone/>
              </a:pPr>
              <a:t>11</a:t>
            </a:fld>
            <a:endParaRPr lang="en-GB" altLang="de-DE">
              <a:latin typeface="Arial" panose="020B0604020202020204" pitchFamily="34" charset="0"/>
              <a:cs typeface="DejaVu Sans" charset="0"/>
            </a:endParaRPr>
          </a:p>
        </p:txBody>
      </p:sp>
      <p:sp>
        <p:nvSpPr>
          <p:cNvPr id="17418" name="Text Box 8">
            <a:extLst>
              <a:ext uri="{FF2B5EF4-FFF2-40B4-BE49-F238E27FC236}">
                <a16:creationId xmlns:a16="http://schemas.microsoft.com/office/drawing/2014/main" id="{A1E1D8C0-4414-4153-AEAB-F334FFDF7806}"/>
              </a:ext>
            </a:extLst>
          </p:cNvPr>
          <p:cNvSpPr txBox="1">
            <a:spLocks noChangeArrowheads="1"/>
          </p:cNvSpPr>
          <p:nvPr/>
        </p:nvSpPr>
        <p:spPr bwMode="auto">
          <a:xfrm>
            <a:off x="5592763" y="6515100"/>
            <a:ext cx="4195762"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BD7BCBA8-2415-476C-8ABE-AECE2725D73A}" type="slidenum">
              <a:rPr lang="en-GB" altLang="de-DE">
                <a:latin typeface="Arial" panose="020B0604020202020204" pitchFamily="34" charset="0"/>
                <a:cs typeface="DejaVu Sans" charset="0"/>
              </a:rPr>
              <a:pPr algn="r" eaLnBrk="1" hangingPunct="1">
                <a:spcBef>
                  <a:spcPct val="0"/>
                </a:spcBef>
                <a:buClrTx/>
                <a:buFontTx/>
                <a:buNone/>
              </a:pPr>
              <a:t>11</a:t>
            </a:fld>
            <a:endParaRPr lang="en-GB" altLang="de-DE">
              <a:latin typeface="Arial" panose="020B0604020202020204" pitchFamily="34" charset="0"/>
              <a:cs typeface="DejaVu Sans" charset="0"/>
            </a:endParaRPr>
          </a:p>
        </p:txBody>
      </p:sp>
      <p:sp>
        <p:nvSpPr>
          <p:cNvPr id="17419" name="Text Box 9">
            <a:extLst>
              <a:ext uri="{FF2B5EF4-FFF2-40B4-BE49-F238E27FC236}">
                <a16:creationId xmlns:a16="http://schemas.microsoft.com/office/drawing/2014/main" id="{368AD0E4-756B-40E4-A362-237B7E3FA9E9}"/>
              </a:ext>
            </a:extLst>
          </p:cNvPr>
          <p:cNvSpPr txBox="1">
            <a:spLocks noChangeArrowheads="1"/>
          </p:cNvSpPr>
          <p:nvPr/>
        </p:nvSpPr>
        <p:spPr bwMode="auto">
          <a:xfrm>
            <a:off x="5592763" y="6515100"/>
            <a:ext cx="4200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A439BD07-D0A4-4879-8C71-9AB0481A2C13}" type="slidenum">
              <a:rPr lang="en-GB" altLang="de-DE">
                <a:latin typeface="Arial" panose="020B0604020202020204" pitchFamily="34" charset="0"/>
                <a:cs typeface="DejaVu Sans" charset="0"/>
              </a:rPr>
              <a:pPr algn="r" eaLnBrk="1" hangingPunct="1">
                <a:spcBef>
                  <a:spcPct val="0"/>
                </a:spcBef>
                <a:buClrTx/>
                <a:buFontTx/>
                <a:buNone/>
              </a:pPr>
              <a:t>11</a:t>
            </a:fld>
            <a:endParaRPr lang="en-GB" altLang="de-DE">
              <a:latin typeface="Arial" panose="020B0604020202020204" pitchFamily="34" charset="0"/>
              <a:cs typeface="DejaVu Sans" charset="0"/>
            </a:endParaRPr>
          </a:p>
        </p:txBody>
      </p:sp>
      <p:sp>
        <p:nvSpPr>
          <p:cNvPr id="17420" name="Text Box 10">
            <a:extLst>
              <a:ext uri="{FF2B5EF4-FFF2-40B4-BE49-F238E27FC236}">
                <a16:creationId xmlns:a16="http://schemas.microsoft.com/office/drawing/2014/main" id="{3CC21A2C-37D1-40B4-BBA7-C969EB4FEA26}"/>
              </a:ext>
            </a:extLst>
          </p:cNvPr>
          <p:cNvSpPr txBox="1">
            <a:spLocks noChangeArrowheads="1"/>
          </p:cNvSpPr>
          <p:nvPr/>
        </p:nvSpPr>
        <p:spPr bwMode="auto">
          <a:xfrm>
            <a:off x="5592763" y="6515100"/>
            <a:ext cx="42195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84C0BAD-F840-429F-BA3B-0E39F3D9A63F}" type="slidenum">
              <a:rPr lang="en-GB" altLang="de-DE">
                <a:latin typeface="Arial" panose="020B0604020202020204" pitchFamily="34" charset="0"/>
                <a:cs typeface="DejaVu Sans" charset="0"/>
              </a:rPr>
              <a:pPr algn="r" eaLnBrk="1" hangingPunct="1">
                <a:spcBef>
                  <a:spcPct val="0"/>
                </a:spcBef>
                <a:buClrTx/>
                <a:buFontTx/>
                <a:buNone/>
              </a:pPr>
              <a:t>11</a:t>
            </a:fld>
            <a:endParaRPr lang="en-GB" altLang="de-DE">
              <a:latin typeface="Arial" panose="020B0604020202020204" pitchFamily="34" charset="0"/>
              <a:cs typeface="DejaVu Sans" charset="0"/>
            </a:endParaRPr>
          </a:p>
        </p:txBody>
      </p:sp>
      <p:sp>
        <p:nvSpPr>
          <p:cNvPr id="17421" name="Text Box 11">
            <a:extLst>
              <a:ext uri="{FF2B5EF4-FFF2-40B4-BE49-F238E27FC236}">
                <a16:creationId xmlns:a16="http://schemas.microsoft.com/office/drawing/2014/main" id="{0F90B692-2B8F-4EAB-9150-369683AB2D20}"/>
              </a:ext>
            </a:extLst>
          </p:cNvPr>
          <p:cNvSpPr txBox="1">
            <a:spLocks noChangeArrowheads="1"/>
          </p:cNvSpPr>
          <p:nvPr/>
        </p:nvSpPr>
        <p:spPr bwMode="auto">
          <a:xfrm>
            <a:off x="1646238" y="514350"/>
            <a:ext cx="6572250" cy="2566988"/>
          </a:xfrm>
          <a:prstGeom prst="rect">
            <a:avLst/>
          </a:prstGeom>
          <a:solidFill>
            <a:srgbClr val="FFFFFF"/>
          </a:solidFill>
          <a:ln w="9360">
            <a:solidFill>
              <a:srgbClr val="000000"/>
            </a:solidFill>
            <a:miter lim="800000"/>
            <a:headEnd/>
            <a:tailEnd/>
          </a:ln>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de-DE"/>
          </a:p>
        </p:txBody>
      </p:sp>
      <p:sp>
        <p:nvSpPr>
          <p:cNvPr id="17422" name="Rectangle 12">
            <a:extLst>
              <a:ext uri="{FF2B5EF4-FFF2-40B4-BE49-F238E27FC236}">
                <a16:creationId xmlns:a16="http://schemas.microsoft.com/office/drawing/2014/main" id="{2BD211F3-31CE-4C48-9A60-2BBC4A9318B4}"/>
              </a:ext>
            </a:extLst>
          </p:cNvPr>
          <p:cNvSpPr>
            <a:spLocks noGrp="1" noChangeArrowheads="1"/>
          </p:cNvSpPr>
          <p:nvPr>
            <p:ph type="body"/>
          </p:nvPr>
        </p:nvSpPr>
        <p:spPr>
          <a:xfrm>
            <a:off x="987425" y="3257550"/>
            <a:ext cx="7780338" cy="3025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640" tIns="43820" rIns="87640" bIns="43820" anchor="ctr"/>
          <a:lstStyle/>
          <a:p>
            <a:endParaRPr lang="de-DE" altLang="de-DE">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58">
            <a:extLst>
              <a:ext uri="{FF2B5EF4-FFF2-40B4-BE49-F238E27FC236}">
                <a16:creationId xmlns:a16="http://schemas.microsoft.com/office/drawing/2014/main" id="{DAFC799A-681A-44C2-8947-2E9195DCF55B}"/>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B6FDA39E-8C84-4811-81E7-907C41FC6F96}" type="slidenum">
              <a:rPr lang="en-GB" altLang="de-DE" sz="1100" smtClean="0">
                <a:latin typeface="Arial" panose="020B0604020202020204" pitchFamily="34" charset="0"/>
                <a:cs typeface="DejaVu Sans" charset="0"/>
              </a:rPr>
              <a:pPr>
                <a:spcBef>
                  <a:spcPct val="0"/>
                </a:spcBef>
                <a:buClrTx/>
                <a:buFontTx/>
                <a:buNone/>
              </a:pPr>
              <a:t>12</a:t>
            </a:fld>
            <a:endParaRPr lang="en-GB" altLang="de-DE" sz="1100">
              <a:latin typeface="Arial" panose="020B0604020202020204" pitchFamily="34" charset="0"/>
              <a:cs typeface="DejaVu Sans" charset="0"/>
            </a:endParaRPr>
          </a:p>
        </p:txBody>
      </p:sp>
      <p:sp>
        <p:nvSpPr>
          <p:cNvPr id="19459" name="Text Box 1">
            <a:extLst>
              <a:ext uri="{FF2B5EF4-FFF2-40B4-BE49-F238E27FC236}">
                <a16:creationId xmlns:a16="http://schemas.microsoft.com/office/drawing/2014/main" id="{31C64E96-E714-4FE9-8C27-952F538A04A9}"/>
              </a:ext>
            </a:extLst>
          </p:cNvPr>
          <p:cNvSpPr txBox="1">
            <a:spLocks noChangeArrowheads="1"/>
          </p:cNvSpPr>
          <p:nvPr/>
        </p:nvSpPr>
        <p:spPr bwMode="auto">
          <a:xfrm>
            <a:off x="5592763" y="6515100"/>
            <a:ext cx="41656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03AD02B3-83EA-47ED-A763-E51EA930FBDC}" type="slidenum">
              <a:rPr lang="en-GB" altLang="de-DE">
                <a:latin typeface="Arial" panose="020B0604020202020204" pitchFamily="34" charset="0"/>
                <a:cs typeface="DejaVu Sans" charset="0"/>
              </a:rPr>
              <a:pPr algn="r" eaLnBrk="1" hangingPunct="1">
                <a:spcBef>
                  <a:spcPct val="0"/>
                </a:spcBef>
                <a:buClrTx/>
                <a:buFontTx/>
                <a:buNone/>
              </a:pPr>
              <a:t>12</a:t>
            </a:fld>
            <a:endParaRPr lang="en-GB" altLang="de-DE">
              <a:latin typeface="Arial" panose="020B0604020202020204" pitchFamily="34" charset="0"/>
              <a:cs typeface="DejaVu Sans" charset="0"/>
            </a:endParaRPr>
          </a:p>
        </p:txBody>
      </p:sp>
      <p:sp>
        <p:nvSpPr>
          <p:cNvPr id="19460" name="Text Box 2">
            <a:extLst>
              <a:ext uri="{FF2B5EF4-FFF2-40B4-BE49-F238E27FC236}">
                <a16:creationId xmlns:a16="http://schemas.microsoft.com/office/drawing/2014/main" id="{7045F8F8-482D-43EA-8C4F-EACE769AA60B}"/>
              </a:ext>
            </a:extLst>
          </p:cNvPr>
          <p:cNvSpPr txBox="1">
            <a:spLocks noChangeArrowheads="1"/>
          </p:cNvSpPr>
          <p:nvPr/>
        </p:nvSpPr>
        <p:spPr bwMode="auto">
          <a:xfrm>
            <a:off x="5592763" y="6515100"/>
            <a:ext cx="4170362"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F4928758-E1C0-4CA6-982A-85A789ED2A6B}" type="slidenum">
              <a:rPr lang="en-GB" altLang="de-DE">
                <a:latin typeface="Arial" panose="020B0604020202020204" pitchFamily="34" charset="0"/>
                <a:cs typeface="DejaVu Sans" charset="0"/>
              </a:rPr>
              <a:pPr algn="r" eaLnBrk="1" hangingPunct="1">
                <a:spcBef>
                  <a:spcPct val="0"/>
                </a:spcBef>
                <a:buClrTx/>
                <a:buFontTx/>
                <a:buNone/>
              </a:pPr>
              <a:t>12</a:t>
            </a:fld>
            <a:endParaRPr lang="en-GB" altLang="de-DE">
              <a:latin typeface="Arial" panose="020B0604020202020204" pitchFamily="34" charset="0"/>
              <a:cs typeface="DejaVu Sans" charset="0"/>
            </a:endParaRPr>
          </a:p>
        </p:txBody>
      </p:sp>
      <p:sp>
        <p:nvSpPr>
          <p:cNvPr id="19461" name="Text Box 3">
            <a:extLst>
              <a:ext uri="{FF2B5EF4-FFF2-40B4-BE49-F238E27FC236}">
                <a16:creationId xmlns:a16="http://schemas.microsoft.com/office/drawing/2014/main" id="{E296393D-253A-46D4-8913-469B91B5BD88}"/>
              </a:ext>
            </a:extLst>
          </p:cNvPr>
          <p:cNvSpPr txBox="1">
            <a:spLocks noChangeArrowheads="1"/>
          </p:cNvSpPr>
          <p:nvPr/>
        </p:nvSpPr>
        <p:spPr bwMode="auto">
          <a:xfrm>
            <a:off x="5592763" y="6515100"/>
            <a:ext cx="417195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71E2488F-3F3D-4A8A-9601-BAD35661B5AE}" type="slidenum">
              <a:rPr lang="en-GB" altLang="de-DE">
                <a:latin typeface="Arial" panose="020B0604020202020204" pitchFamily="34" charset="0"/>
                <a:cs typeface="DejaVu Sans" charset="0"/>
              </a:rPr>
              <a:pPr algn="r" eaLnBrk="1" hangingPunct="1">
                <a:spcBef>
                  <a:spcPct val="0"/>
                </a:spcBef>
                <a:buClrTx/>
                <a:buFontTx/>
                <a:buNone/>
              </a:pPr>
              <a:t>12</a:t>
            </a:fld>
            <a:endParaRPr lang="en-GB" altLang="de-DE">
              <a:latin typeface="Arial" panose="020B0604020202020204" pitchFamily="34" charset="0"/>
              <a:cs typeface="DejaVu Sans" charset="0"/>
            </a:endParaRPr>
          </a:p>
        </p:txBody>
      </p:sp>
      <p:sp>
        <p:nvSpPr>
          <p:cNvPr id="19462" name="Text Box 4">
            <a:extLst>
              <a:ext uri="{FF2B5EF4-FFF2-40B4-BE49-F238E27FC236}">
                <a16:creationId xmlns:a16="http://schemas.microsoft.com/office/drawing/2014/main" id="{359CF785-C5C7-4A28-9D42-FE7DD0427CC4}"/>
              </a:ext>
            </a:extLst>
          </p:cNvPr>
          <p:cNvSpPr txBox="1">
            <a:spLocks noChangeArrowheads="1"/>
          </p:cNvSpPr>
          <p:nvPr/>
        </p:nvSpPr>
        <p:spPr bwMode="auto">
          <a:xfrm>
            <a:off x="5592763" y="6515100"/>
            <a:ext cx="417353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8E06F61A-D99C-4473-A3FD-8A4825131BAB}" type="slidenum">
              <a:rPr lang="en-GB" altLang="de-DE">
                <a:latin typeface="Arial" panose="020B0604020202020204" pitchFamily="34" charset="0"/>
                <a:cs typeface="DejaVu Sans" charset="0"/>
              </a:rPr>
              <a:pPr algn="r" eaLnBrk="1" hangingPunct="1">
                <a:spcBef>
                  <a:spcPct val="0"/>
                </a:spcBef>
                <a:buClrTx/>
                <a:buFontTx/>
                <a:buNone/>
              </a:pPr>
              <a:t>12</a:t>
            </a:fld>
            <a:endParaRPr lang="en-GB" altLang="de-DE">
              <a:latin typeface="Arial" panose="020B0604020202020204" pitchFamily="34" charset="0"/>
              <a:cs typeface="DejaVu Sans" charset="0"/>
            </a:endParaRPr>
          </a:p>
        </p:txBody>
      </p:sp>
      <p:sp>
        <p:nvSpPr>
          <p:cNvPr id="19463" name="Text Box 5">
            <a:extLst>
              <a:ext uri="{FF2B5EF4-FFF2-40B4-BE49-F238E27FC236}">
                <a16:creationId xmlns:a16="http://schemas.microsoft.com/office/drawing/2014/main" id="{8F835D75-9729-4133-BACB-D8FF0D36EF76}"/>
              </a:ext>
            </a:extLst>
          </p:cNvPr>
          <p:cNvSpPr txBox="1">
            <a:spLocks noChangeArrowheads="1"/>
          </p:cNvSpPr>
          <p:nvPr/>
        </p:nvSpPr>
        <p:spPr bwMode="auto">
          <a:xfrm>
            <a:off x="5592763" y="6515100"/>
            <a:ext cx="41783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945ADA7-0FAC-4A56-8429-86FA83B388A7}" type="slidenum">
              <a:rPr lang="en-GB" altLang="de-DE">
                <a:latin typeface="Arial" panose="020B0604020202020204" pitchFamily="34" charset="0"/>
                <a:cs typeface="DejaVu Sans" charset="0"/>
              </a:rPr>
              <a:pPr algn="r" eaLnBrk="1" hangingPunct="1">
                <a:spcBef>
                  <a:spcPct val="0"/>
                </a:spcBef>
                <a:buClrTx/>
                <a:buFontTx/>
                <a:buNone/>
              </a:pPr>
              <a:t>12</a:t>
            </a:fld>
            <a:endParaRPr lang="en-GB" altLang="de-DE">
              <a:latin typeface="Arial" panose="020B0604020202020204" pitchFamily="34" charset="0"/>
              <a:cs typeface="DejaVu Sans" charset="0"/>
            </a:endParaRPr>
          </a:p>
        </p:txBody>
      </p:sp>
      <p:sp>
        <p:nvSpPr>
          <p:cNvPr id="19464" name="Text Box 6">
            <a:extLst>
              <a:ext uri="{FF2B5EF4-FFF2-40B4-BE49-F238E27FC236}">
                <a16:creationId xmlns:a16="http://schemas.microsoft.com/office/drawing/2014/main" id="{6F57C37E-463D-46F9-84BE-8E9616334629}"/>
              </a:ext>
            </a:extLst>
          </p:cNvPr>
          <p:cNvSpPr txBox="1">
            <a:spLocks noChangeArrowheads="1"/>
          </p:cNvSpPr>
          <p:nvPr/>
        </p:nvSpPr>
        <p:spPr bwMode="auto">
          <a:xfrm>
            <a:off x="5592763" y="6515100"/>
            <a:ext cx="41783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768CEAEE-612D-479D-B9B7-9789A385BE35}" type="slidenum">
              <a:rPr lang="en-GB" altLang="de-DE">
                <a:latin typeface="Arial" panose="020B0604020202020204" pitchFamily="34" charset="0"/>
                <a:cs typeface="DejaVu Sans" charset="0"/>
              </a:rPr>
              <a:pPr algn="r" eaLnBrk="1" hangingPunct="1">
                <a:spcBef>
                  <a:spcPct val="0"/>
                </a:spcBef>
                <a:buClrTx/>
                <a:buFontTx/>
                <a:buNone/>
              </a:pPr>
              <a:t>12</a:t>
            </a:fld>
            <a:endParaRPr lang="en-GB" altLang="de-DE">
              <a:latin typeface="Arial" panose="020B0604020202020204" pitchFamily="34" charset="0"/>
              <a:cs typeface="DejaVu Sans" charset="0"/>
            </a:endParaRPr>
          </a:p>
        </p:txBody>
      </p:sp>
      <p:sp>
        <p:nvSpPr>
          <p:cNvPr id="19465" name="Text Box 7">
            <a:extLst>
              <a:ext uri="{FF2B5EF4-FFF2-40B4-BE49-F238E27FC236}">
                <a16:creationId xmlns:a16="http://schemas.microsoft.com/office/drawing/2014/main" id="{FC96AE89-8012-4BDD-B604-49560C47AEA6}"/>
              </a:ext>
            </a:extLst>
          </p:cNvPr>
          <p:cNvSpPr txBox="1">
            <a:spLocks noChangeArrowheads="1"/>
          </p:cNvSpPr>
          <p:nvPr/>
        </p:nvSpPr>
        <p:spPr bwMode="auto">
          <a:xfrm>
            <a:off x="5592763" y="6515100"/>
            <a:ext cx="41910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82133D95-9795-4D66-9F25-100AAFACBA57}" type="slidenum">
              <a:rPr lang="en-GB" altLang="de-DE">
                <a:latin typeface="Arial" panose="020B0604020202020204" pitchFamily="34" charset="0"/>
                <a:cs typeface="DejaVu Sans" charset="0"/>
              </a:rPr>
              <a:pPr algn="r" eaLnBrk="1" hangingPunct="1">
                <a:spcBef>
                  <a:spcPct val="0"/>
                </a:spcBef>
                <a:buClrTx/>
                <a:buFontTx/>
                <a:buNone/>
              </a:pPr>
              <a:t>12</a:t>
            </a:fld>
            <a:endParaRPr lang="en-GB" altLang="de-DE">
              <a:latin typeface="Arial" panose="020B0604020202020204" pitchFamily="34" charset="0"/>
              <a:cs typeface="DejaVu Sans" charset="0"/>
            </a:endParaRPr>
          </a:p>
        </p:txBody>
      </p:sp>
      <p:sp>
        <p:nvSpPr>
          <p:cNvPr id="19466" name="Text Box 8">
            <a:extLst>
              <a:ext uri="{FF2B5EF4-FFF2-40B4-BE49-F238E27FC236}">
                <a16:creationId xmlns:a16="http://schemas.microsoft.com/office/drawing/2014/main" id="{9AEEBE01-983A-42BF-922D-E601DAA6AF24}"/>
              </a:ext>
            </a:extLst>
          </p:cNvPr>
          <p:cNvSpPr txBox="1">
            <a:spLocks noChangeArrowheads="1"/>
          </p:cNvSpPr>
          <p:nvPr/>
        </p:nvSpPr>
        <p:spPr bwMode="auto">
          <a:xfrm>
            <a:off x="5592763" y="6515100"/>
            <a:ext cx="4195762"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FFF2286C-CEAE-4C88-B487-F7E47EA51B37}" type="slidenum">
              <a:rPr lang="en-GB" altLang="de-DE">
                <a:latin typeface="Arial" panose="020B0604020202020204" pitchFamily="34" charset="0"/>
                <a:cs typeface="DejaVu Sans" charset="0"/>
              </a:rPr>
              <a:pPr algn="r" eaLnBrk="1" hangingPunct="1">
                <a:spcBef>
                  <a:spcPct val="0"/>
                </a:spcBef>
                <a:buClrTx/>
                <a:buFontTx/>
                <a:buNone/>
              </a:pPr>
              <a:t>12</a:t>
            </a:fld>
            <a:endParaRPr lang="en-GB" altLang="de-DE">
              <a:latin typeface="Arial" panose="020B0604020202020204" pitchFamily="34" charset="0"/>
              <a:cs typeface="DejaVu Sans" charset="0"/>
            </a:endParaRPr>
          </a:p>
        </p:txBody>
      </p:sp>
      <p:sp>
        <p:nvSpPr>
          <p:cNvPr id="19467" name="Text Box 9">
            <a:extLst>
              <a:ext uri="{FF2B5EF4-FFF2-40B4-BE49-F238E27FC236}">
                <a16:creationId xmlns:a16="http://schemas.microsoft.com/office/drawing/2014/main" id="{6C404A05-D158-4512-B41E-92704DAA81C7}"/>
              </a:ext>
            </a:extLst>
          </p:cNvPr>
          <p:cNvSpPr txBox="1">
            <a:spLocks noChangeArrowheads="1"/>
          </p:cNvSpPr>
          <p:nvPr/>
        </p:nvSpPr>
        <p:spPr bwMode="auto">
          <a:xfrm>
            <a:off x="5592763" y="6515100"/>
            <a:ext cx="4200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1A654281-92C3-4043-9763-B939182D686E}" type="slidenum">
              <a:rPr lang="en-GB" altLang="de-DE">
                <a:latin typeface="Arial" panose="020B0604020202020204" pitchFamily="34" charset="0"/>
                <a:cs typeface="DejaVu Sans" charset="0"/>
              </a:rPr>
              <a:pPr algn="r" eaLnBrk="1" hangingPunct="1">
                <a:spcBef>
                  <a:spcPct val="0"/>
                </a:spcBef>
                <a:buClrTx/>
                <a:buFontTx/>
                <a:buNone/>
              </a:pPr>
              <a:t>12</a:t>
            </a:fld>
            <a:endParaRPr lang="en-GB" altLang="de-DE">
              <a:latin typeface="Arial" panose="020B0604020202020204" pitchFamily="34" charset="0"/>
              <a:cs typeface="DejaVu Sans" charset="0"/>
            </a:endParaRPr>
          </a:p>
        </p:txBody>
      </p:sp>
      <p:sp>
        <p:nvSpPr>
          <p:cNvPr id="19468" name="Text Box 10">
            <a:extLst>
              <a:ext uri="{FF2B5EF4-FFF2-40B4-BE49-F238E27FC236}">
                <a16:creationId xmlns:a16="http://schemas.microsoft.com/office/drawing/2014/main" id="{BFDFFBC0-F50F-4543-8EFA-5BFE9029E1D1}"/>
              </a:ext>
            </a:extLst>
          </p:cNvPr>
          <p:cNvSpPr txBox="1">
            <a:spLocks noChangeArrowheads="1"/>
          </p:cNvSpPr>
          <p:nvPr/>
        </p:nvSpPr>
        <p:spPr bwMode="auto">
          <a:xfrm>
            <a:off x="5592763" y="6515100"/>
            <a:ext cx="42195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ECBC2C88-D660-415B-81CB-11CD58B052DB}" type="slidenum">
              <a:rPr lang="en-GB" altLang="de-DE">
                <a:latin typeface="Arial" panose="020B0604020202020204" pitchFamily="34" charset="0"/>
                <a:cs typeface="DejaVu Sans" charset="0"/>
              </a:rPr>
              <a:pPr algn="r" eaLnBrk="1" hangingPunct="1">
                <a:spcBef>
                  <a:spcPct val="0"/>
                </a:spcBef>
                <a:buClrTx/>
                <a:buFontTx/>
                <a:buNone/>
              </a:pPr>
              <a:t>12</a:t>
            </a:fld>
            <a:endParaRPr lang="en-GB" altLang="de-DE">
              <a:latin typeface="Arial" panose="020B0604020202020204" pitchFamily="34" charset="0"/>
              <a:cs typeface="DejaVu Sans" charset="0"/>
            </a:endParaRPr>
          </a:p>
        </p:txBody>
      </p:sp>
      <p:sp>
        <p:nvSpPr>
          <p:cNvPr id="19469" name="Text Box 11">
            <a:extLst>
              <a:ext uri="{FF2B5EF4-FFF2-40B4-BE49-F238E27FC236}">
                <a16:creationId xmlns:a16="http://schemas.microsoft.com/office/drawing/2014/main" id="{277C8330-9391-465A-9A80-871438557038}"/>
              </a:ext>
            </a:extLst>
          </p:cNvPr>
          <p:cNvSpPr txBox="1">
            <a:spLocks noChangeArrowheads="1"/>
          </p:cNvSpPr>
          <p:nvPr/>
        </p:nvSpPr>
        <p:spPr bwMode="auto">
          <a:xfrm>
            <a:off x="1646238" y="514350"/>
            <a:ext cx="6572250" cy="2566988"/>
          </a:xfrm>
          <a:prstGeom prst="rect">
            <a:avLst/>
          </a:prstGeom>
          <a:solidFill>
            <a:srgbClr val="FFFFFF"/>
          </a:solidFill>
          <a:ln w="9360">
            <a:solidFill>
              <a:srgbClr val="000000"/>
            </a:solidFill>
            <a:miter lim="800000"/>
            <a:headEnd/>
            <a:tailEnd/>
          </a:ln>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de-DE"/>
          </a:p>
        </p:txBody>
      </p:sp>
      <p:sp>
        <p:nvSpPr>
          <p:cNvPr id="19470" name="Rectangle 12">
            <a:extLst>
              <a:ext uri="{FF2B5EF4-FFF2-40B4-BE49-F238E27FC236}">
                <a16:creationId xmlns:a16="http://schemas.microsoft.com/office/drawing/2014/main" id="{94463A31-6512-4307-8D84-607EA9ED3AA3}"/>
              </a:ext>
            </a:extLst>
          </p:cNvPr>
          <p:cNvSpPr>
            <a:spLocks noGrp="1" noChangeArrowheads="1"/>
          </p:cNvSpPr>
          <p:nvPr>
            <p:ph type="body"/>
          </p:nvPr>
        </p:nvSpPr>
        <p:spPr>
          <a:xfrm>
            <a:off x="987425" y="3257550"/>
            <a:ext cx="7780338" cy="3025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640" tIns="43820" rIns="87640" bIns="43820" anchor="ctr"/>
          <a:lstStyle/>
          <a:p>
            <a:endParaRPr lang="de-DE" altLang="de-DE" dirty="0">
              <a:latin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58">
            <a:extLst>
              <a:ext uri="{FF2B5EF4-FFF2-40B4-BE49-F238E27FC236}">
                <a16:creationId xmlns:a16="http://schemas.microsoft.com/office/drawing/2014/main" id="{96CC037B-8251-4B7F-9928-5CE5232EB47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01714FBB-600A-43CE-AEED-0E4C95595219}" type="slidenum">
              <a:rPr lang="en-GB" altLang="de-DE" sz="1100" smtClean="0">
                <a:latin typeface="Arial" panose="020B0604020202020204" pitchFamily="34" charset="0"/>
                <a:cs typeface="DejaVu Sans" charset="0"/>
              </a:rPr>
              <a:pPr>
                <a:spcBef>
                  <a:spcPct val="0"/>
                </a:spcBef>
                <a:buClrTx/>
                <a:buFontTx/>
                <a:buNone/>
              </a:pPr>
              <a:t>13</a:t>
            </a:fld>
            <a:endParaRPr lang="en-GB" altLang="de-DE" sz="1100">
              <a:latin typeface="Arial" panose="020B0604020202020204" pitchFamily="34" charset="0"/>
              <a:cs typeface="DejaVu Sans" charset="0"/>
            </a:endParaRPr>
          </a:p>
        </p:txBody>
      </p:sp>
      <p:sp>
        <p:nvSpPr>
          <p:cNvPr id="23555" name="Text Box 1">
            <a:extLst>
              <a:ext uri="{FF2B5EF4-FFF2-40B4-BE49-F238E27FC236}">
                <a16:creationId xmlns:a16="http://schemas.microsoft.com/office/drawing/2014/main" id="{B6CFE475-3574-4441-955B-FD9DE9E2B561}"/>
              </a:ext>
            </a:extLst>
          </p:cNvPr>
          <p:cNvSpPr txBox="1">
            <a:spLocks noChangeArrowheads="1"/>
          </p:cNvSpPr>
          <p:nvPr/>
        </p:nvSpPr>
        <p:spPr bwMode="auto">
          <a:xfrm>
            <a:off x="5592763" y="6515100"/>
            <a:ext cx="41656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BEBFD208-F80D-4FF7-97A2-7A5395FA5934}" type="slidenum">
              <a:rPr lang="en-GB" altLang="de-DE">
                <a:latin typeface="Arial" panose="020B0604020202020204" pitchFamily="34" charset="0"/>
                <a:cs typeface="DejaVu Sans" charset="0"/>
              </a:rPr>
              <a:pPr algn="r" eaLnBrk="1" hangingPunct="1">
                <a:spcBef>
                  <a:spcPct val="0"/>
                </a:spcBef>
                <a:buClrTx/>
                <a:buFontTx/>
                <a:buNone/>
              </a:pPr>
              <a:t>13</a:t>
            </a:fld>
            <a:endParaRPr lang="en-GB" altLang="de-DE">
              <a:latin typeface="Arial" panose="020B0604020202020204" pitchFamily="34" charset="0"/>
              <a:cs typeface="DejaVu Sans" charset="0"/>
            </a:endParaRPr>
          </a:p>
        </p:txBody>
      </p:sp>
      <p:sp>
        <p:nvSpPr>
          <p:cNvPr id="23556" name="Text Box 2">
            <a:extLst>
              <a:ext uri="{FF2B5EF4-FFF2-40B4-BE49-F238E27FC236}">
                <a16:creationId xmlns:a16="http://schemas.microsoft.com/office/drawing/2014/main" id="{D9D2FB99-A022-4F8C-8968-36738D7EEF2F}"/>
              </a:ext>
            </a:extLst>
          </p:cNvPr>
          <p:cNvSpPr txBox="1">
            <a:spLocks noChangeArrowheads="1"/>
          </p:cNvSpPr>
          <p:nvPr/>
        </p:nvSpPr>
        <p:spPr bwMode="auto">
          <a:xfrm>
            <a:off x="5592763" y="6515100"/>
            <a:ext cx="4170362"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63B3F3A7-8488-49E4-8E66-6432C12B17D0}" type="slidenum">
              <a:rPr lang="en-GB" altLang="de-DE">
                <a:latin typeface="Arial" panose="020B0604020202020204" pitchFamily="34" charset="0"/>
                <a:cs typeface="DejaVu Sans" charset="0"/>
              </a:rPr>
              <a:pPr algn="r" eaLnBrk="1" hangingPunct="1">
                <a:spcBef>
                  <a:spcPct val="0"/>
                </a:spcBef>
                <a:buClrTx/>
                <a:buFontTx/>
                <a:buNone/>
              </a:pPr>
              <a:t>13</a:t>
            </a:fld>
            <a:endParaRPr lang="en-GB" altLang="de-DE">
              <a:latin typeface="Arial" panose="020B0604020202020204" pitchFamily="34" charset="0"/>
              <a:cs typeface="DejaVu Sans" charset="0"/>
            </a:endParaRPr>
          </a:p>
        </p:txBody>
      </p:sp>
      <p:sp>
        <p:nvSpPr>
          <p:cNvPr id="23557" name="Text Box 3">
            <a:extLst>
              <a:ext uri="{FF2B5EF4-FFF2-40B4-BE49-F238E27FC236}">
                <a16:creationId xmlns:a16="http://schemas.microsoft.com/office/drawing/2014/main" id="{CA13FE04-AEF7-4F5F-9D39-CC0E4F87F3BF}"/>
              </a:ext>
            </a:extLst>
          </p:cNvPr>
          <p:cNvSpPr txBox="1">
            <a:spLocks noChangeArrowheads="1"/>
          </p:cNvSpPr>
          <p:nvPr/>
        </p:nvSpPr>
        <p:spPr bwMode="auto">
          <a:xfrm>
            <a:off x="5592763" y="6515100"/>
            <a:ext cx="417195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3755189A-37AD-467F-B740-73A7A818191B}" type="slidenum">
              <a:rPr lang="en-GB" altLang="de-DE">
                <a:latin typeface="Arial" panose="020B0604020202020204" pitchFamily="34" charset="0"/>
                <a:cs typeface="DejaVu Sans" charset="0"/>
              </a:rPr>
              <a:pPr algn="r" eaLnBrk="1" hangingPunct="1">
                <a:spcBef>
                  <a:spcPct val="0"/>
                </a:spcBef>
                <a:buClrTx/>
                <a:buFontTx/>
                <a:buNone/>
              </a:pPr>
              <a:t>13</a:t>
            </a:fld>
            <a:endParaRPr lang="en-GB" altLang="de-DE">
              <a:latin typeface="Arial" panose="020B0604020202020204" pitchFamily="34" charset="0"/>
              <a:cs typeface="DejaVu Sans" charset="0"/>
            </a:endParaRPr>
          </a:p>
        </p:txBody>
      </p:sp>
      <p:sp>
        <p:nvSpPr>
          <p:cNvPr id="23558" name="Text Box 4">
            <a:extLst>
              <a:ext uri="{FF2B5EF4-FFF2-40B4-BE49-F238E27FC236}">
                <a16:creationId xmlns:a16="http://schemas.microsoft.com/office/drawing/2014/main" id="{45AF6C21-BF05-4490-83F1-1D57CED22BAE}"/>
              </a:ext>
            </a:extLst>
          </p:cNvPr>
          <p:cNvSpPr txBox="1">
            <a:spLocks noChangeArrowheads="1"/>
          </p:cNvSpPr>
          <p:nvPr/>
        </p:nvSpPr>
        <p:spPr bwMode="auto">
          <a:xfrm>
            <a:off x="5592763" y="6515100"/>
            <a:ext cx="417353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264C00E5-E50C-4FFA-B8A4-C0C4B7498A06}" type="slidenum">
              <a:rPr lang="en-GB" altLang="de-DE">
                <a:latin typeface="Arial" panose="020B0604020202020204" pitchFamily="34" charset="0"/>
                <a:cs typeface="DejaVu Sans" charset="0"/>
              </a:rPr>
              <a:pPr algn="r" eaLnBrk="1" hangingPunct="1">
                <a:spcBef>
                  <a:spcPct val="0"/>
                </a:spcBef>
                <a:buClrTx/>
                <a:buFontTx/>
                <a:buNone/>
              </a:pPr>
              <a:t>13</a:t>
            </a:fld>
            <a:endParaRPr lang="en-GB" altLang="de-DE">
              <a:latin typeface="Arial" panose="020B0604020202020204" pitchFamily="34" charset="0"/>
              <a:cs typeface="DejaVu Sans" charset="0"/>
            </a:endParaRPr>
          </a:p>
        </p:txBody>
      </p:sp>
      <p:sp>
        <p:nvSpPr>
          <p:cNvPr id="23559" name="Text Box 5">
            <a:extLst>
              <a:ext uri="{FF2B5EF4-FFF2-40B4-BE49-F238E27FC236}">
                <a16:creationId xmlns:a16="http://schemas.microsoft.com/office/drawing/2014/main" id="{348BA09A-C17F-44A1-8018-59CD11C8C4AE}"/>
              </a:ext>
            </a:extLst>
          </p:cNvPr>
          <p:cNvSpPr txBox="1">
            <a:spLocks noChangeArrowheads="1"/>
          </p:cNvSpPr>
          <p:nvPr/>
        </p:nvSpPr>
        <p:spPr bwMode="auto">
          <a:xfrm>
            <a:off x="5592763" y="6515100"/>
            <a:ext cx="41783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11883BB0-D71D-402B-854F-ED8ED552B3D3}" type="slidenum">
              <a:rPr lang="en-GB" altLang="de-DE">
                <a:latin typeface="Arial" panose="020B0604020202020204" pitchFamily="34" charset="0"/>
                <a:cs typeface="DejaVu Sans" charset="0"/>
              </a:rPr>
              <a:pPr algn="r" eaLnBrk="1" hangingPunct="1">
                <a:spcBef>
                  <a:spcPct val="0"/>
                </a:spcBef>
                <a:buClrTx/>
                <a:buFontTx/>
                <a:buNone/>
              </a:pPr>
              <a:t>13</a:t>
            </a:fld>
            <a:endParaRPr lang="en-GB" altLang="de-DE">
              <a:latin typeface="Arial" panose="020B0604020202020204" pitchFamily="34" charset="0"/>
              <a:cs typeface="DejaVu Sans" charset="0"/>
            </a:endParaRPr>
          </a:p>
        </p:txBody>
      </p:sp>
      <p:sp>
        <p:nvSpPr>
          <p:cNvPr id="23560" name="Text Box 6">
            <a:extLst>
              <a:ext uri="{FF2B5EF4-FFF2-40B4-BE49-F238E27FC236}">
                <a16:creationId xmlns:a16="http://schemas.microsoft.com/office/drawing/2014/main" id="{8FD0D527-E44D-4D4E-9B1C-BDC1E63C262B}"/>
              </a:ext>
            </a:extLst>
          </p:cNvPr>
          <p:cNvSpPr txBox="1">
            <a:spLocks noChangeArrowheads="1"/>
          </p:cNvSpPr>
          <p:nvPr/>
        </p:nvSpPr>
        <p:spPr bwMode="auto">
          <a:xfrm>
            <a:off x="5592763" y="6515100"/>
            <a:ext cx="41783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DBECB6D0-7F1E-45EA-A2B4-A98DE9871745}" type="slidenum">
              <a:rPr lang="en-GB" altLang="de-DE">
                <a:latin typeface="Arial" panose="020B0604020202020204" pitchFamily="34" charset="0"/>
                <a:cs typeface="DejaVu Sans" charset="0"/>
              </a:rPr>
              <a:pPr algn="r" eaLnBrk="1" hangingPunct="1">
                <a:spcBef>
                  <a:spcPct val="0"/>
                </a:spcBef>
                <a:buClrTx/>
                <a:buFontTx/>
                <a:buNone/>
              </a:pPr>
              <a:t>13</a:t>
            </a:fld>
            <a:endParaRPr lang="en-GB" altLang="de-DE">
              <a:latin typeface="Arial" panose="020B0604020202020204" pitchFamily="34" charset="0"/>
              <a:cs typeface="DejaVu Sans" charset="0"/>
            </a:endParaRPr>
          </a:p>
        </p:txBody>
      </p:sp>
      <p:sp>
        <p:nvSpPr>
          <p:cNvPr id="23561" name="Text Box 7">
            <a:extLst>
              <a:ext uri="{FF2B5EF4-FFF2-40B4-BE49-F238E27FC236}">
                <a16:creationId xmlns:a16="http://schemas.microsoft.com/office/drawing/2014/main" id="{79608D0E-18E0-4BC5-8295-6B873AF5B08E}"/>
              </a:ext>
            </a:extLst>
          </p:cNvPr>
          <p:cNvSpPr txBox="1">
            <a:spLocks noChangeArrowheads="1"/>
          </p:cNvSpPr>
          <p:nvPr/>
        </p:nvSpPr>
        <p:spPr bwMode="auto">
          <a:xfrm>
            <a:off x="5592763" y="6515100"/>
            <a:ext cx="41910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D677BCEA-89A9-498C-9327-7888BAD41BA6}" type="slidenum">
              <a:rPr lang="en-GB" altLang="de-DE">
                <a:latin typeface="Arial" panose="020B0604020202020204" pitchFamily="34" charset="0"/>
                <a:cs typeface="DejaVu Sans" charset="0"/>
              </a:rPr>
              <a:pPr algn="r" eaLnBrk="1" hangingPunct="1">
                <a:spcBef>
                  <a:spcPct val="0"/>
                </a:spcBef>
                <a:buClrTx/>
                <a:buFontTx/>
                <a:buNone/>
              </a:pPr>
              <a:t>13</a:t>
            </a:fld>
            <a:endParaRPr lang="en-GB" altLang="de-DE">
              <a:latin typeface="Arial" panose="020B0604020202020204" pitchFamily="34" charset="0"/>
              <a:cs typeface="DejaVu Sans" charset="0"/>
            </a:endParaRPr>
          </a:p>
        </p:txBody>
      </p:sp>
      <p:sp>
        <p:nvSpPr>
          <p:cNvPr id="23562" name="Text Box 8">
            <a:extLst>
              <a:ext uri="{FF2B5EF4-FFF2-40B4-BE49-F238E27FC236}">
                <a16:creationId xmlns:a16="http://schemas.microsoft.com/office/drawing/2014/main" id="{B86EE474-F684-437D-A5EB-53F1612C9C3C}"/>
              </a:ext>
            </a:extLst>
          </p:cNvPr>
          <p:cNvSpPr txBox="1">
            <a:spLocks noChangeArrowheads="1"/>
          </p:cNvSpPr>
          <p:nvPr/>
        </p:nvSpPr>
        <p:spPr bwMode="auto">
          <a:xfrm>
            <a:off x="5592763" y="6515100"/>
            <a:ext cx="4195762"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4885A0D0-68D8-4202-8938-CDFB086879DA}" type="slidenum">
              <a:rPr lang="en-GB" altLang="de-DE">
                <a:latin typeface="Arial" panose="020B0604020202020204" pitchFamily="34" charset="0"/>
                <a:cs typeface="DejaVu Sans" charset="0"/>
              </a:rPr>
              <a:pPr algn="r" eaLnBrk="1" hangingPunct="1">
                <a:spcBef>
                  <a:spcPct val="0"/>
                </a:spcBef>
                <a:buClrTx/>
                <a:buFontTx/>
                <a:buNone/>
              </a:pPr>
              <a:t>13</a:t>
            </a:fld>
            <a:endParaRPr lang="en-GB" altLang="de-DE">
              <a:latin typeface="Arial" panose="020B0604020202020204" pitchFamily="34" charset="0"/>
              <a:cs typeface="DejaVu Sans" charset="0"/>
            </a:endParaRPr>
          </a:p>
        </p:txBody>
      </p:sp>
      <p:sp>
        <p:nvSpPr>
          <p:cNvPr id="23563" name="Text Box 9">
            <a:extLst>
              <a:ext uri="{FF2B5EF4-FFF2-40B4-BE49-F238E27FC236}">
                <a16:creationId xmlns:a16="http://schemas.microsoft.com/office/drawing/2014/main" id="{4470193A-5910-4752-958E-D028FABE367D}"/>
              </a:ext>
            </a:extLst>
          </p:cNvPr>
          <p:cNvSpPr txBox="1">
            <a:spLocks noChangeArrowheads="1"/>
          </p:cNvSpPr>
          <p:nvPr/>
        </p:nvSpPr>
        <p:spPr bwMode="auto">
          <a:xfrm>
            <a:off x="5592763" y="6515100"/>
            <a:ext cx="4200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3D3EA11F-77BE-4C1E-BD1F-8B2C165189B9}" type="slidenum">
              <a:rPr lang="en-GB" altLang="de-DE">
                <a:latin typeface="Arial" panose="020B0604020202020204" pitchFamily="34" charset="0"/>
                <a:cs typeface="DejaVu Sans" charset="0"/>
              </a:rPr>
              <a:pPr algn="r" eaLnBrk="1" hangingPunct="1">
                <a:spcBef>
                  <a:spcPct val="0"/>
                </a:spcBef>
                <a:buClrTx/>
                <a:buFontTx/>
                <a:buNone/>
              </a:pPr>
              <a:t>13</a:t>
            </a:fld>
            <a:endParaRPr lang="en-GB" altLang="de-DE">
              <a:latin typeface="Arial" panose="020B0604020202020204" pitchFamily="34" charset="0"/>
              <a:cs typeface="DejaVu Sans" charset="0"/>
            </a:endParaRPr>
          </a:p>
        </p:txBody>
      </p:sp>
      <p:sp>
        <p:nvSpPr>
          <p:cNvPr id="23564" name="Text Box 10">
            <a:extLst>
              <a:ext uri="{FF2B5EF4-FFF2-40B4-BE49-F238E27FC236}">
                <a16:creationId xmlns:a16="http://schemas.microsoft.com/office/drawing/2014/main" id="{4F29605A-D49F-48CA-855D-B3AE2567504B}"/>
              </a:ext>
            </a:extLst>
          </p:cNvPr>
          <p:cNvSpPr txBox="1">
            <a:spLocks noChangeArrowheads="1"/>
          </p:cNvSpPr>
          <p:nvPr/>
        </p:nvSpPr>
        <p:spPr bwMode="auto">
          <a:xfrm>
            <a:off x="5592763" y="6515100"/>
            <a:ext cx="42195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BF4118DC-06CD-410D-963B-77F254A76537}" type="slidenum">
              <a:rPr lang="en-GB" altLang="de-DE">
                <a:latin typeface="Arial" panose="020B0604020202020204" pitchFamily="34" charset="0"/>
                <a:cs typeface="DejaVu Sans" charset="0"/>
              </a:rPr>
              <a:pPr algn="r" eaLnBrk="1" hangingPunct="1">
                <a:spcBef>
                  <a:spcPct val="0"/>
                </a:spcBef>
                <a:buClrTx/>
                <a:buFontTx/>
                <a:buNone/>
              </a:pPr>
              <a:t>13</a:t>
            </a:fld>
            <a:endParaRPr lang="en-GB" altLang="de-DE">
              <a:latin typeface="Arial" panose="020B0604020202020204" pitchFamily="34" charset="0"/>
              <a:cs typeface="DejaVu Sans" charset="0"/>
            </a:endParaRPr>
          </a:p>
        </p:txBody>
      </p:sp>
      <p:sp>
        <p:nvSpPr>
          <p:cNvPr id="23565" name="Text Box 11">
            <a:extLst>
              <a:ext uri="{FF2B5EF4-FFF2-40B4-BE49-F238E27FC236}">
                <a16:creationId xmlns:a16="http://schemas.microsoft.com/office/drawing/2014/main" id="{DE90221D-98C1-423F-95F4-1E3C1425CAEC}"/>
              </a:ext>
            </a:extLst>
          </p:cNvPr>
          <p:cNvSpPr txBox="1">
            <a:spLocks noChangeArrowheads="1"/>
          </p:cNvSpPr>
          <p:nvPr/>
        </p:nvSpPr>
        <p:spPr bwMode="auto">
          <a:xfrm>
            <a:off x="1646238" y="514350"/>
            <a:ext cx="6553200" cy="2557463"/>
          </a:xfrm>
          <a:prstGeom prst="rect">
            <a:avLst/>
          </a:prstGeom>
          <a:solidFill>
            <a:srgbClr val="FFFFFF"/>
          </a:solidFill>
          <a:ln w="9360">
            <a:solidFill>
              <a:srgbClr val="000000"/>
            </a:solidFill>
            <a:miter lim="800000"/>
            <a:headEnd/>
            <a:tailEnd/>
          </a:ln>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de-DE"/>
          </a:p>
        </p:txBody>
      </p:sp>
      <p:sp>
        <p:nvSpPr>
          <p:cNvPr id="23566" name="Rectangle 12">
            <a:extLst>
              <a:ext uri="{FF2B5EF4-FFF2-40B4-BE49-F238E27FC236}">
                <a16:creationId xmlns:a16="http://schemas.microsoft.com/office/drawing/2014/main" id="{18581B18-C503-4957-BC4D-252FB5D77266}"/>
              </a:ext>
            </a:extLst>
          </p:cNvPr>
          <p:cNvSpPr>
            <a:spLocks noGrp="1" noChangeArrowheads="1"/>
          </p:cNvSpPr>
          <p:nvPr>
            <p:ph type="body"/>
          </p:nvPr>
        </p:nvSpPr>
        <p:spPr>
          <a:xfrm>
            <a:off x="987425" y="3257550"/>
            <a:ext cx="7780338" cy="3025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640" tIns="43820" rIns="87640" bIns="43820" anchor="ctr"/>
          <a:lstStyle/>
          <a:p>
            <a:endParaRPr lang="de-DE" altLang="de-DE">
              <a:latin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58">
            <a:extLst>
              <a:ext uri="{FF2B5EF4-FFF2-40B4-BE49-F238E27FC236}">
                <a16:creationId xmlns:a16="http://schemas.microsoft.com/office/drawing/2014/main" id="{0465C358-4A73-4CC3-9781-49726C3DB65E}"/>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9F349E82-6AE6-40DA-A5E7-E71D25CB2753}" type="slidenum">
              <a:rPr lang="en-GB" altLang="de-DE" sz="1100" smtClean="0">
                <a:latin typeface="Arial" panose="020B0604020202020204" pitchFamily="34" charset="0"/>
                <a:cs typeface="DejaVu Sans" charset="0"/>
              </a:rPr>
              <a:pPr>
                <a:spcBef>
                  <a:spcPct val="0"/>
                </a:spcBef>
                <a:buClrTx/>
                <a:buFontTx/>
                <a:buNone/>
              </a:pPr>
              <a:t>14</a:t>
            </a:fld>
            <a:endParaRPr lang="en-GB" altLang="de-DE" sz="1100">
              <a:latin typeface="Arial" panose="020B0604020202020204" pitchFamily="34" charset="0"/>
              <a:cs typeface="DejaVu Sans" charset="0"/>
            </a:endParaRPr>
          </a:p>
        </p:txBody>
      </p:sp>
      <p:sp>
        <p:nvSpPr>
          <p:cNvPr id="25603" name="Text Box 1">
            <a:extLst>
              <a:ext uri="{FF2B5EF4-FFF2-40B4-BE49-F238E27FC236}">
                <a16:creationId xmlns:a16="http://schemas.microsoft.com/office/drawing/2014/main" id="{C5B4A4E5-2B23-4F0F-8FFF-5101C5A341A3}"/>
              </a:ext>
            </a:extLst>
          </p:cNvPr>
          <p:cNvSpPr txBox="1">
            <a:spLocks noChangeArrowheads="1"/>
          </p:cNvSpPr>
          <p:nvPr/>
        </p:nvSpPr>
        <p:spPr bwMode="auto">
          <a:xfrm>
            <a:off x="5592763" y="6515100"/>
            <a:ext cx="41656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881C6641-88F3-43D3-8449-5F1C5C314C80}" type="slidenum">
              <a:rPr lang="en-GB" altLang="de-DE">
                <a:latin typeface="Arial" panose="020B0604020202020204" pitchFamily="34" charset="0"/>
                <a:cs typeface="DejaVu Sans" charset="0"/>
              </a:rPr>
              <a:pPr algn="r" eaLnBrk="1" hangingPunct="1">
                <a:spcBef>
                  <a:spcPct val="0"/>
                </a:spcBef>
                <a:buClrTx/>
                <a:buFontTx/>
                <a:buNone/>
              </a:pPr>
              <a:t>14</a:t>
            </a:fld>
            <a:endParaRPr lang="en-GB" altLang="de-DE">
              <a:latin typeface="Arial" panose="020B0604020202020204" pitchFamily="34" charset="0"/>
              <a:cs typeface="DejaVu Sans" charset="0"/>
            </a:endParaRPr>
          </a:p>
        </p:txBody>
      </p:sp>
      <p:sp>
        <p:nvSpPr>
          <p:cNvPr id="25604" name="Text Box 2">
            <a:extLst>
              <a:ext uri="{FF2B5EF4-FFF2-40B4-BE49-F238E27FC236}">
                <a16:creationId xmlns:a16="http://schemas.microsoft.com/office/drawing/2014/main" id="{3B5337AE-4447-4F20-9A0C-D7D57B8704E7}"/>
              </a:ext>
            </a:extLst>
          </p:cNvPr>
          <p:cNvSpPr txBox="1">
            <a:spLocks noChangeArrowheads="1"/>
          </p:cNvSpPr>
          <p:nvPr/>
        </p:nvSpPr>
        <p:spPr bwMode="auto">
          <a:xfrm>
            <a:off x="5592763" y="6515100"/>
            <a:ext cx="4170362"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AEDA64C3-DD25-4C78-BF98-2898163A0C80}" type="slidenum">
              <a:rPr lang="en-GB" altLang="de-DE">
                <a:latin typeface="Arial" panose="020B0604020202020204" pitchFamily="34" charset="0"/>
                <a:cs typeface="DejaVu Sans" charset="0"/>
              </a:rPr>
              <a:pPr algn="r" eaLnBrk="1" hangingPunct="1">
                <a:spcBef>
                  <a:spcPct val="0"/>
                </a:spcBef>
                <a:buClrTx/>
                <a:buFontTx/>
                <a:buNone/>
              </a:pPr>
              <a:t>14</a:t>
            </a:fld>
            <a:endParaRPr lang="en-GB" altLang="de-DE">
              <a:latin typeface="Arial" panose="020B0604020202020204" pitchFamily="34" charset="0"/>
              <a:cs typeface="DejaVu Sans" charset="0"/>
            </a:endParaRPr>
          </a:p>
        </p:txBody>
      </p:sp>
      <p:sp>
        <p:nvSpPr>
          <p:cNvPr id="25605" name="Text Box 3">
            <a:extLst>
              <a:ext uri="{FF2B5EF4-FFF2-40B4-BE49-F238E27FC236}">
                <a16:creationId xmlns:a16="http://schemas.microsoft.com/office/drawing/2014/main" id="{B6AA03E5-15E2-402F-BDB7-B889C70074E2}"/>
              </a:ext>
            </a:extLst>
          </p:cNvPr>
          <p:cNvSpPr txBox="1">
            <a:spLocks noChangeArrowheads="1"/>
          </p:cNvSpPr>
          <p:nvPr/>
        </p:nvSpPr>
        <p:spPr bwMode="auto">
          <a:xfrm>
            <a:off x="5592763" y="6515100"/>
            <a:ext cx="417195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013F9843-AEF8-4BAA-88F0-900A236013FB}" type="slidenum">
              <a:rPr lang="en-GB" altLang="de-DE">
                <a:latin typeface="Arial" panose="020B0604020202020204" pitchFamily="34" charset="0"/>
                <a:cs typeface="DejaVu Sans" charset="0"/>
              </a:rPr>
              <a:pPr algn="r" eaLnBrk="1" hangingPunct="1">
                <a:spcBef>
                  <a:spcPct val="0"/>
                </a:spcBef>
                <a:buClrTx/>
                <a:buFontTx/>
                <a:buNone/>
              </a:pPr>
              <a:t>14</a:t>
            </a:fld>
            <a:endParaRPr lang="en-GB" altLang="de-DE">
              <a:latin typeface="Arial" panose="020B0604020202020204" pitchFamily="34" charset="0"/>
              <a:cs typeface="DejaVu Sans" charset="0"/>
            </a:endParaRPr>
          </a:p>
        </p:txBody>
      </p:sp>
      <p:sp>
        <p:nvSpPr>
          <p:cNvPr id="25606" name="Text Box 4">
            <a:extLst>
              <a:ext uri="{FF2B5EF4-FFF2-40B4-BE49-F238E27FC236}">
                <a16:creationId xmlns:a16="http://schemas.microsoft.com/office/drawing/2014/main" id="{0E8F531E-0842-4531-AB76-B08F31B4C74F}"/>
              </a:ext>
            </a:extLst>
          </p:cNvPr>
          <p:cNvSpPr txBox="1">
            <a:spLocks noChangeArrowheads="1"/>
          </p:cNvSpPr>
          <p:nvPr/>
        </p:nvSpPr>
        <p:spPr bwMode="auto">
          <a:xfrm>
            <a:off x="5592763" y="6515100"/>
            <a:ext cx="417353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36C475A3-EA73-4A4C-AA30-C64D805C9F82}" type="slidenum">
              <a:rPr lang="en-GB" altLang="de-DE">
                <a:latin typeface="Arial" panose="020B0604020202020204" pitchFamily="34" charset="0"/>
                <a:cs typeface="DejaVu Sans" charset="0"/>
              </a:rPr>
              <a:pPr algn="r" eaLnBrk="1" hangingPunct="1">
                <a:spcBef>
                  <a:spcPct val="0"/>
                </a:spcBef>
                <a:buClrTx/>
                <a:buFontTx/>
                <a:buNone/>
              </a:pPr>
              <a:t>14</a:t>
            </a:fld>
            <a:endParaRPr lang="en-GB" altLang="de-DE">
              <a:latin typeface="Arial" panose="020B0604020202020204" pitchFamily="34" charset="0"/>
              <a:cs typeface="DejaVu Sans" charset="0"/>
            </a:endParaRPr>
          </a:p>
        </p:txBody>
      </p:sp>
      <p:sp>
        <p:nvSpPr>
          <p:cNvPr id="25607" name="Text Box 5">
            <a:extLst>
              <a:ext uri="{FF2B5EF4-FFF2-40B4-BE49-F238E27FC236}">
                <a16:creationId xmlns:a16="http://schemas.microsoft.com/office/drawing/2014/main" id="{4DCE037B-572E-41A8-8ABA-92A1EE0D81FA}"/>
              </a:ext>
            </a:extLst>
          </p:cNvPr>
          <p:cNvSpPr txBox="1">
            <a:spLocks noChangeArrowheads="1"/>
          </p:cNvSpPr>
          <p:nvPr/>
        </p:nvSpPr>
        <p:spPr bwMode="auto">
          <a:xfrm>
            <a:off x="5592763" y="6515100"/>
            <a:ext cx="41783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9155C1A-A90E-44EC-8338-BB96A4362FC5}" type="slidenum">
              <a:rPr lang="en-GB" altLang="de-DE">
                <a:latin typeface="Arial" panose="020B0604020202020204" pitchFamily="34" charset="0"/>
                <a:cs typeface="DejaVu Sans" charset="0"/>
              </a:rPr>
              <a:pPr algn="r" eaLnBrk="1" hangingPunct="1">
                <a:spcBef>
                  <a:spcPct val="0"/>
                </a:spcBef>
                <a:buClrTx/>
                <a:buFontTx/>
                <a:buNone/>
              </a:pPr>
              <a:t>14</a:t>
            </a:fld>
            <a:endParaRPr lang="en-GB" altLang="de-DE">
              <a:latin typeface="Arial" panose="020B0604020202020204" pitchFamily="34" charset="0"/>
              <a:cs typeface="DejaVu Sans" charset="0"/>
            </a:endParaRPr>
          </a:p>
        </p:txBody>
      </p:sp>
      <p:sp>
        <p:nvSpPr>
          <p:cNvPr id="25608" name="Text Box 6">
            <a:extLst>
              <a:ext uri="{FF2B5EF4-FFF2-40B4-BE49-F238E27FC236}">
                <a16:creationId xmlns:a16="http://schemas.microsoft.com/office/drawing/2014/main" id="{9BACC49A-1752-44D8-9E07-EF81413B6709}"/>
              </a:ext>
            </a:extLst>
          </p:cNvPr>
          <p:cNvSpPr txBox="1">
            <a:spLocks noChangeArrowheads="1"/>
          </p:cNvSpPr>
          <p:nvPr/>
        </p:nvSpPr>
        <p:spPr bwMode="auto">
          <a:xfrm>
            <a:off x="5592763" y="6515100"/>
            <a:ext cx="41783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27027EB7-BC74-4BEE-9F1F-A770D23E4CD4}" type="slidenum">
              <a:rPr lang="en-GB" altLang="de-DE">
                <a:latin typeface="Arial" panose="020B0604020202020204" pitchFamily="34" charset="0"/>
                <a:cs typeface="DejaVu Sans" charset="0"/>
              </a:rPr>
              <a:pPr algn="r" eaLnBrk="1" hangingPunct="1">
                <a:spcBef>
                  <a:spcPct val="0"/>
                </a:spcBef>
                <a:buClrTx/>
                <a:buFontTx/>
                <a:buNone/>
              </a:pPr>
              <a:t>14</a:t>
            </a:fld>
            <a:endParaRPr lang="en-GB" altLang="de-DE">
              <a:latin typeface="Arial" panose="020B0604020202020204" pitchFamily="34" charset="0"/>
              <a:cs typeface="DejaVu Sans" charset="0"/>
            </a:endParaRPr>
          </a:p>
        </p:txBody>
      </p:sp>
      <p:sp>
        <p:nvSpPr>
          <p:cNvPr id="25609" name="Text Box 7">
            <a:extLst>
              <a:ext uri="{FF2B5EF4-FFF2-40B4-BE49-F238E27FC236}">
                <a16:creationId xmlns:a16="http://schemas.microsoft.com/office/drawing/2014/main" id="{6BAB290D-3F80-406C-8AB4-253C84E723FC}"/>
              </a:ext>
            </a:extLst>
          </p:cNvPr>
          <p:cNvSpPr txBox="1">
            <a:spLocks noChangeArrowheads="1"/>
          </p:cNvSpPr>
          <p:nvPr/>
        </p:nvSpPr>
        <p:spPr bwMode="auto">
          <a:xfrm>
            <a:off x="5592763" y="6515100"/>
            <a:ext cx="41910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4AF3CC9B-6662-4D3C-85AF-C1E80F47FCA0}" type="slidenum">
              <a:rPr lang="en-GB" altLang="de-DE">
                <a:latin typeface="Arial" panose="020B0604020202020204" pitchFamily="34" charset="0"/>
                <a:cs typeface="DejaVu Sans" charset="0"/>
              </a:rPr>
              <a:pPr algn="r" eaLnBrk="1" hangingPunct="1">
                <a:spcBef>
                  <a:spcPct val="0"/>
                </a:spcBef>
                <a:buClrTx/>
                <a:buFontTx/>
                <a:buNone/>
              </a:pPr>
              <a:t>14</a:t>
            </a:fld>
            <a:endParaRPr lang="en-GB" altLang="de-DE">
              <a:latin typeface="Arial" panose="020B0604020202020204" pitchFamily="34" charset="0"/>
              <a:cs typeface="DejaVu Sans" charset="0"/>
            </a:endParaRPr>
          </a:p>
        </p:txBody>
      </p:sp>
      <p:sp>
        <p:nvSpPr>
          <p:cNvPr id="25610" name="Text Box 8">
            <a:extLst>
              <a:ext uri="{FF2B5EF4-FFF2-40B4-BE49-F238E27FC236}">
                <a16:creationId xmlns:a16="http://schemas.microsoft.com/office/drawing/2014/main" id="{30BFFBC5-A677-4DD0-9FDA-D4A7710CFDFE}"/>
              </a:ext>
            </a:extLst>
          </p:cNvPr>
          <p:cNvSpPr txBox="1">
            <a:spLocks noChangeArrowheads="1"/>
          </p:cNvSpPr>
          <p:nvPr/>
        </p:nvSpPr>
        <p:spPr bwMode="auto">
          <a:xfrm>
            <a:off x="5592763" y="6515100"/>
            <a:ext cx="4195762"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C7D004E-B72D-46B6-B05B-24687527FC14}" type="slidenum">
              <a:rPr lang="en-GB" altLang="de-DE">
                <a:latin typeface="Arial" panose="020B0604020202020204" pitchFamily="34" charset="0"/>
                <a:cs typeface="DejaVu Sans" charset="0"/>
              </a:rPr>
              <a:pPr algn="r" eaLnBrk="1" hangingPunct="1">
                <a:spcBef>
                  <a:spcPct val="0"/>
                </a:spcBef>
                <a:buClrTx/>
                <a:buFontTx/>
                <a:buNone/>
              </a:pPr>
              <a:t>14</a:t>
            </a:fld>
            <a:endParaRPr lang="en-GB" altLang="de-DE">
              <a:latin typeface="Arial" panose="020B0604020202020204" pitchFamily="34" charset="0"/>
              <a:cs typeface="DejaVu Sans" charset="0"/>
            </a:endParaRPr>
          </a:p>
        </p:txBody>
      </p:sp>
      <p:sp>
        <p:nvSpPr>
          <p:cNvPr id="25611" name="Text Box 9">
            <a:extLst>
              <a:ext uri="{FF2B5EF4-FFF2-40B4-BE49-F238E27FC236}">
                <a16:creationId xmlns:a16="http://schemas.microsoft.com/office/drawing/2014/main" id="{A1C63D47-9FF4-49E6-9915-9480B076F272}"/>
              </a:ext>
            </a:extLst>
          </p:cNvPr>
          <p:cNvSpPr txBox="1">
            <a:spLocks noChangeArrowheads="1"/>
          </p:cNvSpPr>
          <p:nvPr/>
        </p:nvSpPr>
        <p:spPr bwMode="auto">
          <a:xfrm>
            <a:off x="5592763" y="6515100"/>
            <a:ext cx="4200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0B414653-4137-4BA1-8555-8295BCCA1B3E}" type="slidenum">
              <a:rPr lang="en-GB" altLang="de-DE">
                <a:latin typeface="Arial" panose="020B0604020202020204" pitchFamily="34" charset="0"/>
                <a:cs typeface="DejaVu Sans" charset="0"/>
              </a:rPr>
              <a:pPr algn="r" eaLnBrk="1" hangingPunct="1">
                <a:spcBef>
                  <a:spcPct val="0"/>
                </a:spcBef>
                <a:buClrTx/>
                <a:buFontTx/>
                <a:buNone/>
              </a:pPr>
              <a:t>14</a:t>
            </a:fld>
            <a:endParaRPr lang="en-GB" altLang="de-DE">
              <a:latin typeface="Arial" panose="020B0604020202020204" pitchFamily="34" charset="0"/>
              <a:cs typeface="DejaVu Sans" charset="0"/>
            </a:endParaRPr>
          </a:p>
        </p:txBody>
      </p:sp>
      <p:sp>
        <p:nvSpPr>
          <p:cNvPr id="25612" name="Text Box 10">
            <a:extLst>
              <a:ext uri="{FF2B5EF4-FFF2-40B4-BE49-F238E27FC236}">
                <a16:creationId xmlns:a16="http://schemas.microsoft.com/office/drawing/2014/main" id="{FE4B3103-4541-4D0C-A081-D7B1E172C245}"/>
              </a:ext>
            </a:extLst>
          </p:cNvPr>
          <p:cNvSpPr txBox="1">
            <a:spLocks noChangeArrowheads="1"/>
          </p:cNvSpPr>
          <p:nvPr/>
        </p:nvSpPr>
        <p:spPr bwMode="auto">
          <a:xfrm>
            <a:off x="5592763" y="6515100"/>
            <a:ext cx="42195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2A9B690F-3D81-4C65-AAA9-AEAE9E56074E}" type="slidenum">
              <a:rPr lang="en-GB" altLang="de-DE">
                <a:latin typeface="Arial" panose="020B0604020202020204" pitchFamily="34" charset="0"/>
                <a:cs typeface="DejaVu Sans" charset="0"/>
              </a:rPr>
              <a:pPr algn="r" eaLnBrk="1" hangingPunct="1">
                <a:spcBef>
                  <a:spcPct val="0"/>
                </a:spcBef>
                <a:buClrTx/>
                <a:buFontTx/>
                <a:buNone/>
              </a:pPr>
              <a:t>14</a:t>
            </a:fld>
            <a:endParaRPr lang="en-GB" altLang="de-DE">
              <a:latin typeface="Arial" panose="020B0604020202020204" pitchFamily="34" charset="0"/>
              <a:cs typeface="DejaVu Sans" charset="0"/>
            </a:endParaRPr>
          </a:p>
        </p:txBody>
      </p:sp>
      <p:sp>
        <p:nvSpPr>
          <p:cNvPr id="25613" name="Text Box 11">
            <a:extLst>
              <a:ext uri="{FF2B5EF4-FFF2-40B4-BE49-F238E27FC236}">
                <a16:creationId xmlns:a16="http://schemas.microsoft.com/office/drawing/2014/main" id="{28EE44BC-34E1-489A-897C-A39DA44A87ED}"/>
              </a:ext>
            </a:extLst>
          </p:cNvPr>
          <p:cNvSpPr txBox="1">
            <a:spLocks noChangeArrowheads="1"/>
          </p:cNvSpPr>
          <p:nvPr/>
        </p:nvSpPr>
        <p:spPr bwMode="auto">
          <a:xfrm>
            <a:off x="1646238" y="514350"/>
            <a:ext cx="6581775" cy="2573338"/>
          </a:xfrm>
          <a:prstGeom prst="rect">
            <a:avLst/>
          </a:prstGeom>
          <a:solidFill>
            <a:srgbClr val="FFFFFF"/>
          </a:solidFill>
          <a:ln w="9360">
            <a:solidFill>
              <a:srgbClr val="000000"/>
            </a:solidFill>
            <a:miter lim="800000"/>
            <a:headEnd/>
            <a:tailEnd/>
          </a:ln>
        </p:spPr>
        <p:txBody>
          <a:bodyPr wrap="none" lIns="87632" tIns="43817" rIns="87632" bIns="43817" anchor="ctr"/>
          <a:lstStyle/>
          <a:p>
            <a:pPr eaLnBrk="1" hangingPunct="1">
              <a:lnSpc>
                <a:spcPct val="7000"/>
              </a:lnSpc>
              <a:buClr>
                <a:srgbClr val="000000"/>
              </a:buClr>
              <a:buSzPct val="100000"/>
              <a:buFont typeface="Times New Roman" panose="02020603050405020304" pitchFamily="18" charset="0"/>
              <a:buNone/>
            </a:pPr>
            <a:endParaRPr lang="de-DE" altLang="de-DE"/>
          </a:p>
        </p:txBody>
      </p:sp>
      <p:sp>
        <p:nvSpPr>
          <p:cNvPr id="25614" name="Rectangle 12">
            <a:extLst>
              <a:ext uri="{FF2B5EF4-FFF2-40B4-BE49-F238E27FC236}">
                <a16:creationId xmlns:a16="http://schemas.microsoft.com/office/drawing/2014/main" id="{4DDCD195-3C5A-4ED6-B934-4DAC5708C806}"/>
              </a:ext>
            </a:extLst>
          </p:cNvPr>
          <p:cNvSpPr>
            <a:spLocks noGrp="1" noChangeArrowheads="1"/>
          </p:cNvSpPr>
          <p:nvPr>
            <p:ph type="body"/>
          </p:nvPr>
        </p:nvSpPr>
        <p:spPr>
          <a:xfrm>
            <a:off x="987425" y="3257550"/>
            <a:ext cx="7780338" cy="3025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632" tIns="43817" rIns="87632" bIns="43817" anchor="ctr"/>
          <a:lstStyle/>
          <a:p>
            <a:endParaRPr lang="de-DE" altLang="de-DE">
              <a:latin typeface="Times New Roman"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58">
            <a:extLst>
              <a:ext uri="{FF2B5EF4-FFF2-40B4-BE49-F238E27FC236}">
                <a16:creationId xmlns:a16="http://schemas.microsoft.com/office/drawing/2014/main" id="{0465C358-4A73-4CC3-9781-49726C3DB65E}"/>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9F349E82-6AE6-40DA-A5E7-E71D25CB2753}" type="slidenum">
              <a:rPr lang="en-GB" altLang="de-DE" sz="1100" smtClean="0">
                <a:latin typeface="Arial" panose="020B0604020202020204" pitchFamily="34" charset="0"/>
                <a:cs typeface="DejaVu Sans" charset="0"/>
              </a:rPr>
              <a:pPr>
                <a:spcBef>
                  <a:spcPct val="0"/>
                </a:spcBef>
                <a:buClrTx/>
                <a:buFontTx/>
                <a:buNone/>
              </a:pPr>
              <a:t>15</a:t>
            </a:fld>
            <a:endParaRPr lang="en-GB" altLang="de-DE" sz="1100">
              <a:latin typeface="Arial" panose="020B0604020202020204" pitchFamily="34" charset="0"/>
              <a:cs typeface="DejaVu Sans" charset="0"/>
            </a:endParaRPr>
          </a:p>
        </p:txBody>
      </p:sp>
      <p:sp>
        <p:nvSpPr>
          <p:cNvPr id="25603" name="Text Box 1">
            <a:extLst>
              <a:ext uri="{FF2B5EF4-FFF2-40B4-BE49-F238E27FC236}">
                <a16:creationId xmlns:a16="http://schemas.microsoft.com/office/drawing/2014/main" id="{C5B4A4E5-2B23-4F0F-8FFF-5101C5A341A3}"/>
              </a:ext>
            </a:extLst>
          </p:cNvPr>
          <p:cNvSpPr txBox="1">
            <a:spLocks noChangeArrowheads="1"/>
          </p:cNvSpPr>
          <p:nvPr/>
        </p:nvSpPr>
        <p:spPr bwMode="auto">
          <a:xfrm>
            <a:off x="5592763" y="6515100"/>
            <a:ext cx="41656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881C6641-88F3-43D3-8449-5F1C5C314C80}" type="slidenum">
              <a:rPr lang="en-GB" altLang="de-DE">
                <a:latin typeface="Arial" panose="020B0604020202020204" pitchFamily="34" charset="0"/>
                <a:cs typeface="DejaVu Sans" charset="0"/>
              </a:rPr>
              <a:pPr algn="r" eaLnBrk="1" hangingPunct="1">
                <a:spcBef>
                  <a:spcPct val="0"/>
                </a:spcBef>
                <a:buClrTx/>
                <a:buFontTx/>
                <a:buNone/>
              </a:pPr>
              <a:t>15</a:t>
            </a:fld>
            <a:endParaRPr lang="en-GB" altLang="de-DE">
              <a:latin typeface="Arial" panose="020B0604020202020204" pitchFamily="34" charset="0"/>
              <a:cs typeface="DejaVu Sans" charset="0"/>
            </a:endParaRPr>
          </a:p>
        </p:txBody>
      </p:sp>
      <p:sp>
        <p:nvSpPr>
          <p:cNvPr id="25604" name="Text Box 2">
            <a:extLst>
              <a:ext uri="{FF2B5EF4-FFF2-40B4-BE49-F238E27FC236}">
                <a16:creationId xmlns:a16="http://schemas.microsoft.com/office/drawing/2014/main" id="{3B5337AE-4447-4F20-9A0C-D7D57B8704E7}"/>
              </a:ext>
            </a:extLst>
          </p:cNvPr>
          <p:cNvSpPr txBox="1">
            <a:spLocks noChangeArrowheads="1"/>
          </p:cNvSpPr>
          <p:nvPr/>
        </p:nvSpPr>
        <p:spPr bwMode="auto">
          <a:xfrm>
            <a:off x="5592763" y="6515100"/>
            <a:ext cx="4170362"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AEDA64C3-DD25-4C78-BF98-2898163A0C80}" type="slidenum">
              <a:rPr lang="en-GB" altLang="de-DE">
                <a:latin typeface="Arial" panose="020B0604020202020204" pitchFamily="34" charset="0"/>
                <a:cs typeface="DejaVu Sans" charset="0"/>
              </a:rPr>
              <a:pPr algn="r" eaLnBrk="1" hangingPunct="1">
                <a:spcBef>
                  <a:spcPct val="0"/>
                </a:spcBef>
                <a:buClrTx/>
                <a:buFontTx/>
                <a:buNone/>
              </a:pPr>
              <a:t>15</a:t>
            </a:fld>
            <a:endParaRPr lang="en-GB" altLang="de-DE">
              <a:latin typeface="Arial" panose="020B0604020202020204" pitchFamily="34" charset="0"/>
              <a:cs typeface="DejaVu Sans" charset="0"/>
            </a:endParaRPr>
          </a:p>
        </p:txBody>
      </p:sp>
      <p:sp>
        <p:nvSpPr>
          <p:cNvPr id="25605" name="Text Box 3">
            <a:extLst>
              <a:ext uri="{FF2B5EF4-FFF2-40B4-BE49-F238E27FC236}">
                <a16:creationId xmlns:a16="http://schemas.microsoft.com/office/drawing/2014/main" id="{B6AA03E5-15E2-402F-BDB7-B889C70074E2}"/>
              </a:ext>
            </a:extLst>
          </p:cNvPr>
          <p:cNvSpPr txBox="1">
            <a:spLocks noChangeArrowheads="1"/>
          </p:cNvSpPr>
          <p:nvPr/>
        </p:nvSpPr>
        <p:spPr bwMode="auto">
          <a:xfrm>
            <a:off x="5592763" y="6515100"/>
            <a:ext cx="417195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013F9843-AEF8-4BAA-88F0-900A236013FB}" type="slidenum">
              <a:rPr lang="en-GB" altLang="de-DE">
                <a:latin typeface="Arial" panose="020B0604020202020204" pitchFamily="34" charset="0"/>
                <a:cs typeface="DejaVu Sans" charset="0"/>
              </a:rPr>
              <a:pPr algn="r" eaLnBrk="1" hangingPunct="1">
                <a:spcBef>
                  <a:spcPct val="0"/>
                </a:spcBef>
                <a:buClrTx/>
                <a:buFontTx/>
                <a:buNone/>
              </a:pPr>
              <a:t>15</a:t>
            </a:fld>
            <a:endParaRPr lang="en-GB" altLang="de-DE">
              <a:latin typeface="Arial" panose="020B0604020202020204" pitchFamily="34" charset="0"/>
              <a:cs typeface="DejaVu Sans" charset="0"/>
            </a:endParaRPr>
          </a:p>
        </p:txBody>
      </p:sp>
      <p:sp>
        <p:nvSpPr>
          <p:cNvPr id="25606" name="Text Box 4">
            <a:extLst>
              <a:ext uri="{FF2B5EF4-FFF2-40B4-BE49-F238E27FC236}">
                <a16:creationId xmlns:a16="http://schemas.microsoft.com/office/drawing/2014/main" id="{0E8F531E-0842-4531-AB76-B08F31B4C74F}"/>
              </a:ext>
            </a:extLst>
          </p:cNvPr>
          <p:cNvSpPr txBox="1">
            <a:spLocks noChangeArrowheads="1"/>
          </p:cNvSpPr>
          <p:nvPr/>
        </p:nvSpPr>
        <p:spPr bwMode="auto">
          <a:xfrm>
            <a:off x="5592763" y="6515100"/>
            <a:ext cx="417353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36C475A3-EA73-4A4C-AA30-C64D805C9F82}" type="slidenum">
              <a:rPr lang="en-GB" altLang="de-DE">
                <a:latin typeface="Arial" panose="020B0604020202020204" pitchFamily="34" charset="0"/>
                <a:cs typeface="DejaVu Sans" charset="0"/>
              </a:rPr>
              <a:pPr algn="r" eaLnBrk="1" hangingPunct="1">
                <a:spcBef>
                  <a:spcPct val="0"/>
                </a:spcBef>
                <a:buClrTx/>
                <a:buFontTx/>
                <a:buNone/>
              </a:pPr>
              <a:t>15</a:t>
            </a:fld>
            <a:endParaRPr lang="en-GB" altLang="de-DE">
              <a:latin typeface="Arial" panose="020B0604020202020204" pitchFamily="34" charset="0"/>
              <a:cs typeface="DejaVu Sans" charset="0"/>
            </a:endParaRPr>
          </a:p>
        </p:txBody>
      </p:sp>
      <p:sp>
        <p:nvSpPr>
          <p:cNvPr id="25607" name="Text Box 5">
            <a:extLst>
              <a:ext uri="{FF2B5EF4-FFF2-40B4-BE49-F238E27FC236}">
                <a16:creationId xmlns:a16="http://schemas.microsoft.com/office/drawing/2014/main" id="{4DCE037B-572E-41A8-8ABA-92A1EE0D81FA}"/>
              </a:ext>
            </a:extLst>
          </p:cNvPr>
          <p:cNvSpPr txBox="1">
            <a:spLocks noChangeArrowheads="1"/>
          </p:cNvSpPr>
          <p:nvPr/>
        </p:nvSpPr>
        <p:spPr bwMode="auto">
          <a:xfrm>
            <a:off x="5592763" y="6515100"/>
            <a:ext cx="41783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9155C1A-A90E-44EC-8338-BB96A4362FC5}" type="slidenum">
              <a:rPr lang="en-GB" altLang="de-DE">
                <a:latin typeface="Arial" panose="020B0604020202020204" pitchFamily="34" charset="0"/>
                <a:cs typeface="DejaVu Sans" charset="0"/>
              </a:rPr>
              <a:pPr algn="r" eaLnBrk="1" hangingPunct="1">
                <a:spcBef>
                  <a:spcPct val="0"/>
                </a:spcBef>
                <a:buClrTx/>
                <a:buFontTx/>
                <a:buNone/>
              </a:pPr>
              <a:t>15</a:t>
            </a:fld>
            <a:endParaRPr lang="en-GB" altLang="de-DE">
              <a:latin typeface="Arial" panose="020B0604020202020204" pitchFamily="34" charset="0"/>
              <a:cs typeface="DejaVu Sans" charset="0"/>
            </a:endParaRPr>
          </a:p>
        </p:txBody>
      </p:sp>
      <p:sp>
        <p:nvSpPr>
          <p:cNvPr id="25608" name="Text Box 6">
            <a:extLst>
              <a:ext uri="{FF2B5EF4-FFF2-40B4-BE49-F238E27FC236}">
                <a16:creationId xmlns:a16="http://schemas.microsoft.com/office/drawing/2014/main" id="{9BACC49A-1752-44D8-9E07-EF81413B6709}"/>
              </a:ext>
            </a:extLst>
          </p:cNvPr>
          <p:cNvSpPr txBox="1">
            <a:spLocks noChangeArrowheads="1"/>
          </p:cNvSpPr>
          <p:nvPr/>
        </p:nvSpPr>
        <p:spPr bwMode="auto">
          <a:xfrm>
            <a:off x="5592763" y="6515100"/>
            <a:ext cx="41783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27027EB7-BC74-4BEE-9F1F-A770D23E4CD4}" type="slidenum">
              <a:rPr lang="en-GB" altLang="de-DE">
                <a:latin typeface="Arial" panose="020B0604020202020204" pitchFamily="34" charset="0"/>
                <a:cs typeface="DejaVu Sans" charset="0"/>
              </a:rPr>
              <a:pPr algn="r" eaLnBrk="1" hangingPunct="1">
                <a:spcBef>
                  <a:spcPct val="0"/>
                </a:spcBef>
                <a:buClrTx/>
                <a:buFontTx/>
                <a:buNone/>
              </a:pPr>
              <a:t>15</a:t>
            </a:fld>
            <a:endParaRPr lang="en-GB" altLang="de-DE">
              <a:latin typeface="Arial" panose="020B0604020202020204" pitchFamily="34" charset="0"/>
              <a:cs typeface="DejaVu Sans" charset="0"/>
            </a:endParaRPr>
          </a:p>
        </p:txBody>
      </p:sp>
      <p:sp>
        <p:nvSpPr>
          <p:cNvPr id="25609" name="Text Box 7">
            <a:extLst>
              <a:ext uri="{FF2B5EF4-FFF2-40B4-BE49-F238E27FC236}">
                <a16:creationId xmlns:a16="http://schemas.microsoft.com/office/drawing/2014/main" id="{6BAB290D-3F80-406C-8AB4-253C84E723FC}"/>
              </a:ext>
            </a:extLst>
          </p:cNvPr>
          <p:cNvSpPr txBox="1">
            <a:spLocks noChangeArrowheads="1"/>
          </p:cNvSpPr>
          <p:nvPr/>
        </p:nvSpPr>
        <p:spPr bwMode="auto">
          <a:xfrm>
            <a:off x="5592763" y="6515100"/>
            <a:ext cx="41910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4AF3CC9B-6662-4D3C-85AF-C1E80F47FCA0}" type="slidenum">
              <a:rPr lang="en-GB" altLang="de-DE">
                <a:latin typeface="Arial" panose="020B0604020202020204" pitchFamily="34" charset="0"/>
                <a:cs typeface="DejaVu Sans" charset="0"/>
              </a:rPr>
              <a:pPr algn="r" eaLnBrk="1" hangingPunct="1">
                <a:spcBef>
                  <a:spcPct val="0"/>
                </a:spcBef>
                <a:buClrTx/>
                <a:buFontTx/>
                <a:buNone/>
              </a:pPr>
              <a:t>15</a:t>
            </a:fld>
            <a:endParaRPr lang="en-GB" altLang="de-DE">
              <a:latin typeface="Arial" panose="020B0604020202020204" pitchFamily="34" charset="0"/>
              <a:cs typeface="DejaVu Sans" charset="0"/>
            </a:endParaRPr>
          </a:p>
        </p:txBody>
      </p:sp>
      <p:sp>
        <p:nvSpPr>
          <p:cNvPr id="25610" name="Text Box 8">
            <a:extLst>
              <a:ext uri="{FF2B5EF4-FFF2-40B4-BE49-F238E27FC236}">
                <a16:creationId xmlns:a16="http://schemas.microsoft.com/office/drawing/2014/main" id="{30BFFBC5-A677-4DD0-9FDA-D4A7710CFDFE}"/>
              </a:ext>
            </a:extLst>
          </p:cNvPr>
          <p:cNvSpPr txBox="1">
            <a:spLocks noChangeArrowheads="1"/>
          </p:cNvSpPr>
          <p:nvPr/>
        </p:nvSpPr>
        <p:spPr bwMode="auto">
          <a:xfrm>
            <a:off x="5592763" y="6515100"/>
            <a:ext cx="4195762"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C7D004E-B72D-46B6-B05B-24687527FC14}" type="slidenum">
              <a:rPr lang="en-GB" altLang="de-DE">
                <a:latin typeface="Arial" panose="020B0604020202020204" pitchFamily="34" charset="0"/>
                <a:cs typeface="DejaVu Sans" charset="0"/>
              </a:rPr>
              <a:pPr algn="r" eaLnBrk="1" hangingPunct="1">
                <a:spcBef>
                  <a:spcPct val="0"/>
                </a:spcBef>
                <a:buClrTx/>
                <a:buFontTx/>
                <a:buNone/>
              </a:pPr>
              <a:t>15</a:t>
            </a:fld>
            <a:endParaRPr lang="en-GB" altLang="de-DE">
              <a:latin typeface="Arial" panose="020B0604020202020204" pitchFamily="34" charset="0"/>
              <a:cs typeface="DejaVu Sans" charset="0"/>
            </a:endParaRPr>
          </a:p>
        </p:txBody>
      </p:sp>
      <p:sp>
        <p:nvSpPr>
          <p:cNvPr id="25611" name="Text Box 9">
            <a:extLst>
              <a:ext uri="{FF2B5EF4-FFF2-40B4-BE49-F238E27FC236}">
                <a16:creationId xmlns:a16="http://schemas.microsoft.com/office/drawing/2014/main" id="{A1C63D47-9FF4-49E6-9915-9480B076F272}"/>
              </a:ext>
            </a:extLst>
          </p:cNvPr>
          <p:cNvSpPr txBox="1">
            <a:spLocks noChangeArrowheads="1"/>
          </p:cNvSpPr>
          <p:nvPr/>
        </p:nvSpPr>
        <p:spPr bwMode="auto">
          <a:xfrm>
            <a:off x="5592763" y="6515100"/>
            <a:ext cx="4200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0B414653-4137-4BA1-8555-8295BCCA1B3E}" type="slidenum">
              <a:rPr lang="en-GB" altLang="de-DE">
                <a:latin typeface="Arial" panose="020B0604020202020204" pitchFamily="34" charset="0"/>
                <a:cs typeface="DejaVu Sans" charset="0"/>
              </a:rPr>
              <a:pPr algn="r" eaLnBrk="1" hangingPunct="1">
                <a:spcBef>
                  <a:spcPct val="0"/>
                </a:spcBef>
                <a:buClrTx/>
                <a:buFontTx/>
                <a:buNone/>
              </a:pPr>
              <a:t>15</a:t>
            </a:fld>
            <a:endParaRPr lang="en-GB" altLang="de-DE">
              <a:latin typeface="Arial" panose="020B0604020202020204" pitchFamily="34" charset="0"/>
              <a:cs typeface="DejaVu Sans" charset="0"/>
            </a:endParaRPr>
          </a:p>
        </p:txBody>
      </p:sp>
      <p:sp>
        <p:nvSpPr>
          <p:cNvPr id="25612" name="Text Box 10">
            <a:extLst>
              <a:ext uri="{FF2B5EF4-FFF2-40B4-BE49-F238E27FC236}">
                <a16:creationId xmlns:a16="http://schemas.microsoft.com/office/drawing/2014/main" id="{FE4B3103-4541-4D0C-A081-D7B1E172C245}"/>
              </a:ext>
            </a:extLst>
          </p:cNvPr>
          <p:cNvSpPr txBox="1">
            <a:spLocks noChangeArrowheads="1"/>
          </p:cNvSpPr>
          <p:nvPr/>
        </p:nvSpPr>
        <p:spPr bwMode="auto">
          <a:xfrm>
            <a:off x="5592763" y="6515100"/>
            <a:ext cx="42195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2A9B690F-3D81-4C65-AAA9-AEAE9E56074E}" type="slidenum">
              <a:rPr lang="en-GB" altLang="de-DE">
                <a:latin typeface="Arial" panose="020B0604020202020204" pitchFamily="34" charset="0"/>
                <a:cs typeface="DejaVu Sans" charset="0"/>
              </a:rPr>
              <a:pPr algn="r" eaLnBrk="1" hangingPunct="1">
                <a:spcBef>
                  <a:spcPct val="0"/>
                </a:spcBef>
                <a:buClrTx/>
                <a:buFontTx/>
                <a:buNone/>
              </a:pPr>
              <a:t>15</a:t>
            </a:fld>
            <a:endParaRPr lang="en-GB" altLang="de-DE">
              <a:latin typeface="Arial" panose="020B0604020202020204" pitchFamily="34" charset="0"/>
              <a:cs typeface="DejaVu Sans" charset="0"/>
            </a:endParaRPr>
          </a:p>
        </p:txBody>
      </p:sp>
      <p:sp>
        <p:nvSpPr>
          <p:cNvPr id="25613" name="Text Box 11">
            <a:extLst>
              <a:ext uri="{FF2B5EF4-FFF2-40B4-BE49-F238E27FC236}">
                <a16:creationId xmlns:a16="http://schemas.microsoft.com/office/drawing/2014/main" id="{28EE44BC-34E1-489A-897C-A39DA44A87ED}"/>
              </a:ext>
            </a:extLst>
          </p:cNvPr>
          <p:cNvSpPr txBox="1">
            <a:spLocks noChangeArrowheads="1"/>
          </p:cNvSpPr>
          <p:nvPr/>
        </p:nvSpPr>
        <p:spPr bwMode="auto">
          <a:xfrm>
            <a:off x="1646238" y="514350"/>
            <a:ext cx="6581775" cy="2573338"/>
          </a:xfrm>
          <a:prstGeom prst="rect">
            <a:avLst/>
          </a:prstGeom>
          <a:solidFill>
            <a:srgbClr val="FFFFFF"/>
          </a:solidFill>
          <a:ln w="9360">
            <a:solidFill>
              <a:srgbClr val="000000"/>
            </a:solidFill>
            <a:miter lim="800000"/>
            <a:headEnd/>
            <a:tailEnd/>
          </a:ln>
        </p:spPr>
        <p:txBody>
          <a:bodyPr wrap="none" lIns="87632" tIns="43817" rIns="87632" bIns="43817" anchor="ctr"/>
          <a:lstStyle/>
          <a:p>
            <a:pPr eaLnBrk="1" hangingPunct="1">
              <a:lnSpc>
                <a:spcPct val="7000"/>
              </a:lnSpc>
              <a:buClr>
                <a:srgbClr val="000000"/>
              </a:buClr>
              <a:buSzPct val="100000"/>
              <a:buFont typeface="Times New Roman" panose="02020603050405020304" pitchFamily="18" charset="0"/>
              <a:buNone/>
            </a:pPr>
            <a:endParaRPr lang="de-DE" altLang="de-DE"/>
          </a:p>
        </p:txBody>
      </p:sp>
      <p:sp>
        <p:nvSpPr>
          <p:cNvPr id="25614" name="Rectangle 12">
            <a:extLst>
              <a:ext uri="{FF2B5EF4-FFF2-40B4-BE49-F238E27FC236}">
                <a16:creationId xmlns:a16="http://schemas.microsoft.com/office/drawing/2014/main" id="{4DDCD195-3C5A-4ED6-B934-4DAC5708C806}"/>
              </a:ext>
            </a:extLst>
          </p:cNvPr>
          <p:cNvSpPr>
            <a:spLocks noGrp="1" noChangeArrowheads="1"/>
          </p:cNvSpPr>
          <p:nvPr>
            <p:ph type="body"/>
          </p:nvPr>
        </p:nvSpPr>
        <p:spPr>
          <a:xfrm>
            <a:off x="987425" y="3257550"/>
            <a:ext cx="7780338" cy="3025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632" tIns="43817" rIns="87632" bIns="43817" anchor="ctr"/>
          <a:lstStyle/>
          <a:p>
            <a:endParaRPr lang="de-DE" altLang="de-DE" dirty="0">
              <a:latin typeface="Times New Roman" panose="02020603050405020304" pitchFamily="18" charset="0"/>
            </a:endParaRPr>
          </a:p>
        </p:txBody>
      </p:sp>
    </p:spTree>
    <p:extLst>
      <p:ext uri="{BB962C8B-B14F-4D97-AF65-F5344CB8AC3E}">
        <p14:creationId xmlns:p14="http://schemas.microsoft.com/office/powerpoint/2010/main" val="41548918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58">
            <a:extLst>
              <a:ext uri="{FF2B5EF4-FFF2-40B4-BE49-F238E27FC236}">
                <a16:creationId xmlns:a16="http://schemas.microsoft.com/office/drawing/2014/main" id="{AD9CD633-084A-4A36-A9B4-A007A3184A1E}"/>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0F6AB065-5EC0-460E-8CDE-CAB5EE0DD21B}" type="slidenum">
              <a:rPr lang="en-GB" altLang="de-DE" sz="1100" smtClean="0">
                <a:latin typeface="Arial" panose="020B0604020202020204" pitchFamily="34" charset="0"/>
                <a:cs typeface="DejaVu Sans" charset="0"/>
              </a:rPr>
              <a:pPr>
                <a:spcBef>
                  <a:spcPct val="0"/>
                </a:spcBef>
                <a:buClrTx/>
                <a:buFontTx/>
                <a:buNone/>
              </a:pPr>
              <a:t>16</a:t>
            </a:fld>
            <a:endParaRPr lang="en-GB" altLang="de-DE" sz="1100">
              <a:latin typeface="Arial" panose="020B0604020202020204" pitchFamily="34" charset="0"/>
              <a:cs typeface="DejaVu Sans" charset="0"/>
            </a:endParaRPr>
          </a:p>
        </p:txBody>
      </p:sp>
      <p:sp>
        <p:nvSpPr>
          <p:cNvPr id="29699" name="Text Box 1">
            <a:extLst>
              <a:ext uri="{FF2B5EF4-FFF2-40B4-BE49-F238E27FC236}">
                <a16:creationId xmlns:a16="http://schemas.microsoft.com/office/drawing/2014/main" id="{8044D31F-5834-4DE0-A8A3-6EE8FE4FF2BC}"/>
              </a:ext>
            </a:extLst>
          </p:cNvPr>
          <p:cNvSpPr txBox="1">
            <a:spLocks noChangeArrowheads="1"/>
          </p:cNvSpPr>
          <p:nvPr/>
        </p:nvSpPr>
        <p:spPr bwMode="auto">
          <a:xfrm>
            <a:off x="5592763" y="6515100"/>
            <a:ext cx="41656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09EF04B-CB84-45F0-935D-B856F060C5F5}" type="slidenum">
              <a:rPr lang="en-GB" altLang="de-DE">
                <a:latin typeface="Arial" panose="020B0604020202020204" pitchFamily="34" charset="0"/>
                <a:cs typeface="DejaVu Sans" charset="0"/>
              </a:rPr>
              <a:pPr algn="r" eaLnBrk="1" hangingPunct="1">
                <a:spcBef>
                  <a:spcPct val="0"/>
                </a:spcBef>
                <a:buClrTx/>
                <a:buFontTx/>
                <a:buNone/>
              </a:pPr>
              <a:t>16</a:t>
            </a:fld>
            <a:endParaRPr lang="en-GB" altLang="de-DE">
              <a:latin typeface="Arial" panose="020B0604020202020204" pitchFamily="34" charset="0"/>
              <a:cs typeface="DejaVu Sans" charset="0"/>
            </a:endParaRPr>
          </a:p>
        </p:txBody>
      </p:sp>
      <p:sp>
        <p:nvSpPr>
          <p:cNvPr id="29700" name="Text Box 2">
            <a:extLst>
              <a:ext uri="{FF2B5EF4-FFF2-40B4-BE49-F238E27FC236}">
                <a16:creationId xmlns:a16="http://schemas.microsoft.com/office/drawing/2014/main" id="{E4D4DEFB-F7CA-441B-A320-847D8C6DB513}"/>
              </a:ext>
            </a:extLst>
          </p:cNvPr>
          <p:cNvSpPr txBox="1">
            <a:spLocks noChangeArrowheads="1"/>
          </p:cNvSpPr>
          <p:nvPr/>
        </p:nvSpPr>
        <p:spPr bwMode="auto">
          <a:xfrm>
            <a:off x="5592763" y="6515100"/>
            <a:ext cx="4170362"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6EE3FBA9-75B7-4DBB-874E-75C9F32DCBF2}" type="slidenum">
              <a:rPr lang="en-GB" altLang="de-DE">
                <a:latin typeface="Arial" panose="020B0604020202020204" pitchFamily="34" charset="0"/>
                <a:cs typeface="DejaVu Sans" charset="0"/>
              </a:rPr>
              <a:pPr algn="r" eaLnBrk="1" hangingPunct="1">
                <a:spcBef>
                  <a:spcPct val="0"/>
                </a:spcBef>
                <a:buClrTx/>
                <a:buFontTx/>
                <a:buNone/>
              </a:pPr>
              <a:t>16</a:t>
            </a:fld>
            <a:endParaRPr lang="en-GB" altLang="de-DE">
              <a:latin typeface="Arial" panose="020B0604020202020204" pitchFamily="34" charset="0"/>
              <a:cs typeface="DejaVu Sans" charset="0"/>
            </a:endParaRPr>
          </a:p>
        </p:txBody>
      </p:sp>
      <p:sp>
        <p:nvSpPr>
          <p:cNvPr id="29701" name="Text Box 3">
            <a:extLst>
              <a:ext uri="{FF2B5EF4-FFF2-40B4-BE49-F238E27FC236}">
                <a16:creationId xmlns:a16="http://schemas.microsoft.com/office/drawing/2014/main" id="{E7252C0D-4F3E-4FB0-8498-BBA7752CE1A3}"/>
              </a:ext>
            </a:extLst>
          </p:cNvPr>
          <p:cNvSpPr txBox="1">
            <a:spLocks noChangeArrowheads="1"/>
          </p:cNvSpPr>
          <p:nvPr/>
        </p:nvSpPr>
        <p:spPr bwMode="auto">
          <a:xfrm>
            <a:off x="5592763" y="6515100"/>
            <a:ext cx="417195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5B7A718D-E3EA-4F41-9583-D9FED192D45E}" type="slidenum">
              <a:rPr lang="en-GB" altLang="de-DE">
                <a:latin typeface="Arial" panose="020B0604020202020204" pitchFamily="34" charset="0"/>
                <a:cs typeface="DejaVu Sans" charset="0"/>
              </a:rPr>
              <a:pPr algn="r" eaLnBrk="1" hangingPunct="1">
                <a:spcBef>
                  <a:spcPct val="0"/>
                </a:spcBef>
                <a:buClrTx/>
                <a:buFontTx/>
                <a:buNone/>
              </a:pPr>
              <a:t>16</a:t>
            </a:fld>
            <a:endParaRPr lang="en-GB" altLang="de-DE">
              <a:latin typeface="Arial" panose="020B0604020202020204" pitchFamily="34" charset="0"/>
              <a:cs typeface="DejaVu Sans" charset="0"/>
            </a:endParaRPr>
          </a:p>
        </p:txBody>
      </p:sp>
      <p:sp>
        <p:nvSpPr>
          <p:cNvPr id="29702" name="Text Box 4">
            <a:extLst>
              <a:ext uri="{FF2B5EF4-FFF2-40B4-BE49-F238E27FC236}">
                <a16:creationId xmlns:a16="http://schemas.microsoft.com/office/drawing/2014/main" id="{A7F2DB6C-2395-4A1B-AEBF-1202020D2C04}"/>
              </a:ext>
            </a:extLst>
          </p:cNvPr>
          <p:cNvSpPr txBox="1">
            <a:spLocks noChangeArrowheads="1"/>
          </p:cNvSpPr>
          <p:nvPr/>
        </p:nvSpPr>
        <p:spPr bwMode="auto">
          <a:xfrm>
            <a:off x="5592763" y="6515100"/>
            <a:ext cx="417353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475DC229-DF48-4149-9C69-5ECCEB901150}" type="slidenum">
              <a:rPr lang="en-GB" altLang="de-DE">
                <a:latin typeface="Arial" panose="020B0604020202020204" pitchFamily="34" charset="0"/>
                <a:cs typeface="DejaVu Sans" charset="0"/>
              </a:rPr>
              <a:pPr algn="r" eaLnBrk="1" hangingPunct="1">
                <a:spcBef>
                  <a:spcPct val="0"/>
                </a:spcBef>
                <a:buClrTx/>
                <a:buFontTx/>
                <a:buNone/>
              </a:pPr>
              <a:t>16</a:t>
            </a:fld>
            <a:endParaRPr lang="en-GB" altLang="de-DE">
              <a:latin typeface="Arial" panose="020B0604020202020204" pitchFamily="34" charset="0"/>
              <a:cs typeface="DejaVu Sans" charset="0"/>
            </a:endParaRPr>
          </a:p>
        </p:txBody>
      </p:sp>
      <p:sp>
        <p:nvSpPr>
          <p:cNvPr id="29703" name="Text Box 5">
            <a:extLst>
              <a:ext uri="{FF2B5EF4-FFF2-40B4-BE49-F238E27FC236}">
                <a16:creationId xmlns:a16="http://schemas.microsoft.com/office/drawing/2014/main" id="{4DD6319E-812C-4891-BA9E-96F86EB6D22D}"/>
              </a:ext>
            </a:extLst>
          </p:cNvPr>
          <p:cNvSpPr txBox="1">
            <a:spLocks noChangeArrowheads="1"/>
          </p:cNvSpPr>
          <p:nvPr/>
        </p:nvSpPr>
        <p:spPr bwMode="auto">
          <a:xfrm>
            <a:off x="5592763" y="6515100"/>
            <a:ext cx="41783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88E29A21-EC27-43F0-848A-E5AA67C2CC2E}" type="slidenum">
              <a:rPr lang="en-GB" altLang="de-DE">
                <a:latin typeface="Arial" panose="020B0604020202020204" pitchFamily="34" charset="0"/>
                <a:cs typeface="DejaVu Sans" charset="0"/>
              </a:rPr>
              <a:pPr algn="r" eaLnBrk="1" hangingPunct="1">
                <a:spcBef>
                  <a:spcPct val="0"/>
                </a:spcBef>
                <a:buClrTx/>
                <a:buFontTx/>
                <a:buNone/>
              </a:pPr>
              <a:t>16</a:t>
            </a:fld>
            <a:endParaRPr lang="en-GB" altLang="de-DE">
              <a:latin typeface="Arial" panose="020B0604020202020204" pitchFamily="34" charset="0"/>
              <a:cs typeface="DejaVu Sans" charset="0"/>
            </a:endParaRPr>
          </a:p>
        </p:txBody>
      </p:sp>
      <p:sp>
        <p:nvSpPr>
          <p:cNvPr id="29704" name="Text Box 6">
            <a:extLst>
              <a:ext uri="{FF2B5EF4-FFF2-40B4-BE49-F238E27FC236}">
                <a16:creationId xmlns:a16="http://schemas.microsoft.com/office/drawing/2014/main" id="{11BF1C84-130B-4AD6-8D4F-8EE26DA8ABFA}"/>
              </a:ext>
            </a:extLst>
          </p:cNvPr>
          <p:cNvSpPr txBox="1">
            <a:spLocks noChangeArrowheads="1"/>
          </p:cNvSpPr>
          <p:nvPr/>
        </p:nvSpPr>
        <p:spPr bwMode="auto">
          <a:xfrm>
            <a:off x="5592763" y="6515100"/>
            <a:ext cx="41783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F3C2CF0-3490-4FE3-9C07-586ACCBA856D}" type="slidenum">
              <a:rPr lang="en-GB" altLang="de-DE">
                <a:latin typeface="Arial" panose="020B0604020202020204" pitchFamily="34" charset="0"/>
                <a:cs typeface="DejaVu Sans" charset="0"/>
              </a:rPr>
              <a:pPr algn="r" eaLnBrk="1" hangingPunct="1">
                <a:spcBef>
                  <a:spcPct val="0"/>
                </a:spcBef>
                <a:buClrTx/>
                <a:buFontTx/>
                <a:buNone/>
              </a:pPr>
              <a:t>16</a:t>
            </a:fld>
            <a:endParaRPr lang="en-GB" altLang="de-DE">
              <a:latin typeface="Arial" panose="020B0604020202020204" pitchFamily="34" charset="0"/>
              <a:cs typeface="DejaVu Sans" charset="0"/>
            </a:endParaRPr>
          </a:p>
        </p:txBody>
      </p:sp>
      <p:sp>
        <p:nvSpPr>
          <p:cNvPr id="29705" name="Text Box 7">
            <a:extLst>
              <a:ext uri="{FF2B5EF4-FFF2-40B4-BE49-F238E27FC236}">
                <a16:creationId xmlns:a16="http://schemas.microsoft.com/office/drawing/2014/main" id="{03BC2C75-EEE9-4617-BC34-AFE4DF71D35A}"/>
              </a:ext>
            </a:extLst>
          </p:cNvPr>
          <p:cNvSpPr txBox="1">
            <a:spLocks noChangeArrowheads="1"/>
          </p:cNvSpPr>
          <p:nvPr/>
        </p:nvSpPr>
        <p:spPr bwMode="auto">
          <a:xfrm>
            <a:off x="5592763" y="6515100"/>
            <a:ext cx="41910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33707EC2-DF62-4800-9334-27C8B5C8FB0D}" type="slidenum">
              <a:rPr lang="en-GB" altLang="de-DE">
                <a:latin typeface="Arial" panose="020B0604020202020204" pitchFamily="34" charset="0"/>
                <a:cs typeface="DejaVu Sans" charset="0"/>
              </a:rPr>
              <a:pPr algn="r" eaLnBrk="1" hangingPunct="1">
                <a:spcBef>
                  <a:spcPct val="0"/>
                </a:spcBef>
                <a:buClrTx/>
                <a:buFontTx/>
                <a:buNone/>
              </a:pPr>
              <a:t>16</a:t>
            </a:fld>
            <a:endParaRPr lang="en-GB" altLang="de-DE">
              <a:latin typeface="Arial" panose="020B0604020202020204" pitchFamily="34" charset="0"/>
              <a:cs typeface="DejaVu Sans" charset="0"/>
            </a:endParaRPr>
          </a:p>
        </p:txBody>
      </p:sp>
      <p:sp>
        <p:nvSpPr>
          <p:cNvPr id="29706" name="Text Box 8">
            <a:extLst>
              <a:ext uri="{FF2B5EF4-FFF2-40B4-BE49-F238E27FC236}">
                <a16:creationId xmlns:a16="http://schemas.microsoft.com/office/drawing/2014/main" id="{0EA1C0F2-35A9-4DE8-9F91-0988EFF7AF8F}"/>
              </a:ext>
            </a:extLst>
          </p:cNvPr>
          <p:cNvSpPr txBox="1">
            <a:spLocks noChangeArrowheads="1"/>
          </p:cNvSpPr>
          <p:nvPr/>
        </p:nvSpPr>
        <p:spPr bwMode="auto">
          <a:xfrm>
            <a:off x="5592763" y="6515100"/>
            <a:ext cx="4195762"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795CD3B-840B-4EF1-9F25-FD6E935667B6}" type="slidenum">
              <a:rPr lang="en-GB" altLang="de-DE">
                <a:latin typeface="Arial" panose="020B0604020202020204" pitchFamily="34" charset="0"/>
                <a:cs typeface="DejaVu Sans" charset="0"/>
              </a:rPr>
              <a:pPr algn="r" eaLnBrk="1" hangingPunct="1">
                <a:spcBef>
                  <a:spcPct val="0"/>
                </a:spcBef>
                <a:buClrTx/>
                <a:buFontTx/>
                <a:buNone/>
              </a:pPr>
              <a:t>16</a:t>
            </a:fld>
            <a:endParaRPr lang="en-GB" altLang="de-DE">
              <a:latin typeface="Arial" panose="020B0604020202020204" pitchFamily="34" charset="0"/>
              <a:cs typeface="DejaVu Sans" charset="0"/>
            </a:endParaRPr>
          </a:p>
        </p:txBody>
      </p:sp>
      <p:sp>
        <p:nvSpPr>
          <p:cNvPr id="29707" name="Text Box 9">
            <a:extLst>
              <a:ext uri="{FF2B5EF4-FFF2-40B4-BE49-F238E27FC236}">
                <a16:creationId xmlns:a16="http://schemas.microsoft.com/office/drawing/2014/main" id="{92BBC222-0B33-4844-B620-D9BD4D6025D0}"/>
              </a:ext>
            </a:extLst>
          </p:cNvPr>
          <p:cNvSpPr txBox="1">
            <a:spLocks noChangeArrowheads="1"/>
          </p:cNvSpPr>
          <p:nvPr/>
        </p:nvSpPr>
        <p:spPr bwMode="auto">
          <a:xfrm>
            <a:off x="5592763" y="6515100"/>
            <a:ext cx="4200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DB681402-F407-42B9-ABA7-7581021D3C2E}" type="slidenum">
              <a:rPr lang="en-GB" altLang="de-DE">
                <a:latin typeface="Arial" panose="020B0604020202020204" pitchFamily="34" charset="0"/>
                <a:cs typeface="DejaVu Sans" charset="0"/>
              </a:rPr>
              <a:pPr algn="r" eaLnBrk="1" hangingPunct="1">
                <a:spcBef>
                  <a:spcPct val="0"/>
                </a:spcBef>
                <a:buClrTx/>
                <a:buFontTx/>
                <a:buNone/>
              </a:pPr>
              <a:t>16</a:t>
            </a:fld>
            <a:endParaRPr lang="en-GB" altLang="de-DE">
              <a:latin typeface="Arial" panose="020B0604020202020204" pitchFamily="34" charset="0"/>
              <a:cs typeface="DejaVu Sans" charset="0"/>
            </a:endParaRPr>
          </a:p>
        </p:txBody>
      </p:sp>
      <p:sp>
        <p:nvSpPr>
          <p:cNvPr id="29708" name="Text Box 10">
            <a:extLst>
              <a:ext uri="{FF2B5EF4-FFF2-40B4-BE49-F238E27FC236}">
                <a16:creationId xmlns:a16="http://schemas.microsoft.com/office/drawing/2014/main" id="{EEE02D94-0344-4210-8AC3-281A9D312F02}"/>
              </a:ext>
            </a:extLst>
          </p:cNvPr>
          <p:cNvSpPr txBox="1">
            <a:spLocks noChangeArrowheads="1"/>
          </p:cNvSpPr>
          <p:nvPr/>
        </p:nvSpPr>
        <p:spPr bwMode="auto">
          <a:xfrm>
            <a:off x="5592763" y="6515100"/>
            <a:ext cx="42195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D57C826E-51F3-42AA-8071-D32841935291}" type="slidenum">
              <a:rPr lang="en-GB" altLang="de-DE">
                <a:latin typeface="Arial" panose="020B0604020202020204" pitchFamily="34" charset="0"/>
                <a:cs typeface="DejaVu Sans" charset="0"/>
              </a:rPr>
              <a:pPr algn="r" eaLnBrk="1" hangingPunct="1">
                <a:spcBef>
                  <a:spcPct val="0"/>
                </a:spcBef>
                <a:buClrTx/>
                <a:buFontTx/>
                <a:buNone/>
              </a:pPr>
              <a:t>16</a:t>
            </a:fld>
            <a:endParaRPr lang="en-GB" altLang="de-DE">
              <a:latin typeface="Arial" panose="020B0604020202020204" pitchFamily="34" charset="0"/>
              <a:cs typeface="DejaVu Sans" charset="0"/>
            </a:endParaRPr>
          </a:p>
        </p:txBody>
      </p:sp>
      <p:sp>
        <p:nvSpPr>
          <p:cNvPr id="29709" name="Text Box 11">
            <a:extLst>
              <a:ext uri="{FF2B5EF4-FFF2-40B4-BE49-F238E27FC236}">
                <a16:creationId xmlns:a16="http://schemas.microsoft.com/office/drawing/2014/main" id="{C1E02D19-4FBB-4CEB-A796-DC2FA2D46355}"/>
              </a:ext>
            </a:extLst>
          </p:cNvPr>
          <p:cNvSpPr txBox="1">
            <a:spLocks noChangeArrowheads="1"/>
          </p:cNvSpPr>
          <p:nvPr/>
        </p:nvSpPr>
        <p:spPr bwMode="auto">
          <a:xfrm>
            <a:off x="1646238" y="514350"/>
            <a:ext cx="6581775" cy="2573338"/>
          </a:xfrm>
          <a:prstGeom prst="rect">
            <a:avLst/>
          </a:prstGeom>
          <a:solidFill>
            <a:srgbClr val="FFFFFF"/>
          </a:solidFill>
          <a:ln w="9360">
            <a:solidFill>
              <a:srgbClr val="000000"/>
            </a:solidFill>
            <a:miter lim="800000"/>
            <a:headEnd/>
            <a:tailEnd/>
          </a:ln>
        </p:spPr>
        <p:txBody>
          <a:bodyPr wrap="none" lIns="87632" tIns="43817" rIns="87632" bIns="43817" anchor="ctr"/>
          <a:lstStyle/>
          <a:p>
            <a:pPr eaLnBrk="1" hangingPunct="1">
              <a:lnSpc>
                <a:spcPct val="7000"/>
              </a:lnSpc>
              <a:buClr>
                <a:srgbClr val="000000"/>
              </a:buClr>
              <a:buSzPct val="100000"/>
              <a:buFont typeface="Times New Roman" panose="02020603050405020304" pitchFamily="18" charset="0"/>
              <a:buNone/>
            </a:pPr>
            <a:endParaRPr lang="de-DE" altLang="de-DE"/>
          </a:p>
        </p:txBody>
      </p:sp>
      <p:sp>
        <p:nvSpPr>
          <p:cNvPr id="29710" name="Rectangle 12">
            <a:extLst>
              <a:ext uri="{FF2B5EF4-FFF2-40B4-BE49-F238E27FC236}">
                <a16:creationId xmlns:a16="http://schemas.microsoft.com/office/drawing/2014/main" id="{1A58CC9B-D5CD-4912-9ACB-BC5442BF6240}"/>
              </a:ext>
            </a:extLst>
          </p:cNvPr>
          <p:cNvSpPr>
            <a:spLocks noGrp="1" noChangeArrowheads="1"/>
          </p:cNvSpPr>
          <p:nvPr>
            <p:ph type="body"/>
          </p:nvPr>
        </p:nvSpPr>
        <p:spPr>
          <a:xfrm>
            <a:off x="987425" y="3257550"/>
            <a:ext cx="7780338" cy="3025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632" tIns="43817" rIns="87632" bIns="43817" anchor="ctr"/>
          <a:lstStyle/>
          <a:p>
            <a:endParaRPr lang="de-DE" altLang="de-DE">
              <a:latin typeface="Times New Roman" panose="02020603050405020304" pitchFamily="18" charset="0"/>
            </a:endParaRPr>
          </a:p>
        </p:txBody>
      </p:sp>
    </p:spTree>
    <p:extLst>
      <p:ext uri="{BB962C8B-B14F-4D97-AF65-F5344CB8AC3E}">
        <p14:creationId xmlns:p14="http://schemas.microsoft.com/office/powerpoint/2010/main" val="21374262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58">
            <a:extLst>
              <a:ext uri="{FF2B5EF4-FFF2-40B4-BE49-F238E27FC236}">
                <a16:creationId xmlns:a16="http://schemas.microsoft.com/office/drawing/2014/main" id="{0D1285A1-14C5-49A7-A042-5E9FAFA2B34F}"/>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1B31D6FB-C8D7-4D05-A42A-7F531A67A92A}" type="slidenum">
              <a:rPr lang="en-GB" altLang="de-DE" sz="1100" smtClean="0">
                <a:latin typeface="Arial" panose="020B0604020202020204" pitchFamily="34" charset="0"/>
                <a:cs typeface="DejaVu Sans" charset="0"/>
              </a:rPr>
              <a:pPr>
                <a:spcBef>
                  <a:spcPct val="0"/>
                </a:spcBef>
                <a:buClrTx/>
                <a:buFontTx/>
                <a:buNone/>
              </a:pPr>
              <a:t>17</a:t>
            </a:fld>
            <a:endParaRPr lang="en-GB" altLang="de-DE" sz="1100">
              <a:latin typeface="Arial" panose="020B0604020202020204" pitchFamily="34" charset="0"/>
              <a:cs typeface="DejaVu Sans" charset="0"/>
            </a:endParaRPr>
          </a:p>
        </p:txBody>
      </p:sp>
      <p:sp>
        <p:nvSpPr>
          <p:cNvPr id="33795" name="Text Box 1">
            <a:extLst>
              <a:ext uri="{FF2B5EF4-FFF2-40B4-BE49-F238E27FC236}">
                <a16:creationId xmlns:a16="http://schemas.microsoft.com/office/drawing/2014/main" id="{CB2721B6-4A35-48A3-AC25-D0B9CD79F481}"/>
              </a:ext>
            </a:extLst>
          </p:cNvPr>
          <p:cNvSpPr txBox="1">
            <a:spLocks noChangeArrowheads="1"/>
          </p:cNvSpPr>
          <p:nvPr/>
        </p:nvSpPr>
        <p:spPr bwMode="auto">
          <a:xfrm>
            <a:off x="5592763" y="6515100"/>
            <a:ext cx="41656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DE96AD67-A639-4497-A289-636F7CB097EA}" type="slidenum">
              <a:rPr lang="en-GB" altLang="de-DE">
                <a:latin typeface="Arial" panose="020B0604020202020204" pitchFamily="34" charset="0"/>
                <a:cs typeface="DejaVu Sans" charset="0"/>
              </a:rPr>
              <a:pPr algn="r" eaLnBrk="1" hangingPunct="1">
                <a:spcBef>
                  <a:spcPct val="0"/>
                </a:spcBef>
                <a:buClrTx/>
                <a:buFontTx/>
                <a:buNone/>
              </a:pPr>
              <a:t>17</a:t>
            </a:fld>
            <a:endParaRPr lang="en-GB" altLang="de-DE">
              <a:latin typeface="Arial" panose="020B0604020202020204" pitchFamily="34" charset="0"/>
              <a:cs typeface="DejaVu Sans" charset="0"/>
            </a:endParaRPr>
          </a:p>
        </p:txBody>
      </p:sp>
      <p:sp>
        <p:nvSpPr>
          <p:cNvPr id="33796" name="Text Box 2">
            <a:extLst>
              <a:ext uri="{FF2B5EF4-FFF2-40B4-BE49-F238E27FC236}">
                <a16:creationId xmlns:a16="http://schemas.microsoft.com/office/drawing/2014/main" id="{A19385FD-C13A-4C37-9888-48F86296305E}"/>
              </a:ext>
            </a:extLst>
          </p:cNvPr>
          <p:cNvSpPr txBox="1">
            <a:spLocks noChangeArrowheads="1"/>
          </p:cNvSpPr>
          <p:nvPr/>
        </p:nvSpPr>
        <p:spPr bwMode="auto">
          <a:xfrm>
            <a:off x="5592763" y="6515100"/>
            <a:ext cx="4170362"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31B4C0F7-19E6-4DC1-B570-AD4EC3B23FC5}" type="slidenum">
              <a:rPr lang="en-GB" altLang="de-DE">
                <a:latin typeface="Arial" panose="020B0604020202020204" pitchFamily="34" charset="0"/>
                <a:cs typeface="DejaVu Sans" charset="0"/>
              </a:rPr>
              <a:pPr algn="r" eaLnBrk="1" hangingPunct="1">
                <a:spcBef>
                  <a:spcPct val="0"/>
                </a:spcBef>
                <a:buClrTx/>
                <a:buFontTx/>
                <a:buNone/>
              </a:pPr>
              <a:t>17</a:t>
            </a:fld>
            <a:endParaRPr lang="en-GB" altLang="de-DE">
              <a:latin typeface="Arial" panose="020B0604020202020204" pitchFamily="34" charset="0"/>
              <a:cs typeface="DejaVu Sans" charset="0"/>
            </a:endParaRPr>
          </a:p>
        </p:txBody>
      </p:sp>
      <p:sp>
        <p:nvSpPr>
          <p:cNvPr id="33797" name="Text Box 3">
            <a:extLst>
              <a:ext uri="{FF2B5EF4-FFF2-40B4-BE49-F238E27FC236}">
                <a16:creationId xmlns:a16="http://schemas.microsoft.com/office/drawing/2014/main" id="{615AED23-8401-4BA4-849B-77A25F943B63}"/>
              </a:ext>
            </a:extLst>
          </p:cNvPr>
          <p:cNvSpPr txBox="1">
            <a:spLocks noChangeArrowheads="1"/>
          </p:cNvSpPr>
          <p:nvPr/>
        </p:nvSpPr>
        <p:spPr bwMode="auto">
          <a:xfrm>
            <a:off x="5592763" y="6515100"/>
            <a:ext cx="417195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A931BB7-E074-4CE7-A700-2524F4C0CD9A}" type="slidenum">
              <a:rPr lang="en-GB" altLang="de-DE">
                <a:latin typeface="Arial" panose="020B0604020202020204" pitchFamily="34" charset="0"/>
                <a:cs typeface="DejaVu Sans" charset="0"/>
              </a:rPr>
              <a:pPr algn="r" eaLnBrk="1" hangingPunct="1">
                <a:spcBef>
                  <a:spcPct val="0"/>
                </a:spcBef>
                <a:buClrTx/>
                <a:buFontTx/>
                <a:buNone/>
              </a:pPr>
              <a:t>17</a:t>
            </a:fld>
            <a:endParaRPr lang="en-GB" altLang="de-DE">
              <a:latin typeface="Arial" panose="020B0604020202020204" pitchFamily="34" charset="0"/>
              <a:cs typeface="DejaVu Sans" charset="0"/>
            </a:endParaRPr>
          </a:p>
        </p:txBody>
      </p:sp>
      <p:sp>
        <p:nvSpPr>
          <p:cNvPr id="33798" name="Text Box 4">
            <a:extLst>
              <a:ext uri="{FF2B5EF4-FFF2-40B4-BE49-F238E27FC236}">
                <a16:creationId xmlns:a16="http://schemas.microsoft.com/office/drawing/2014/main" id="{7D6F4A14-61EE-47A5-8848-98348DD35D6D}"/>
              </a:ext>
            </a:extLst>
          </p:cNvPr>
          <p:cNvSpPr txBox="1">
            <a:spLocks noChangeArrowheads="1"/>
          </p:cNvSpPr>
          <p:nvPr/>
        </p:nvSpPr>
        <p:spPr bwMode="auto">
          <a:xfrm>
            <a:off x="5592763" y="6515100"/>
            <a:ext cx="417353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3F7BD66-731A-48D9-8DD0-71B801F934C6}" type="slidenum">
              <a:rPr lang="en-GB" altLang="de-DE">
                <a:latin typeface="Arial" panose="020B0604020202020204" pitchFamily="34" charset="0"/>
                <a:cs typeface="DejaVu Sans" charset="0"/>
              </a:rPr>
              <a:pPr algn="r" eaLnBrk="1" hangingPunct="1">
                <a:spcBef>
                  <a:spcPct val="0"/>
                </a:spcBef>
                <a:buClrTx/>
                <a:buFontTx/>
                <a:buNone/>
              </a:pPr>
              <a:t>17</a:t>
            </a:fld>
            <a:endParaRPr lang="en-GB" altLang="de-DE">
              <a:latin typeface="Arial" panose="020B0604020202020204" pitchFamily="34" charset="0"/>
              <a:cs typeface="DejaVu Sans" charset="0"/>
            </a:endParaRPr>
          </a:p>
        </p:txBody>
      </p:sp>
      <p:sp>
        <p:nvSpPr>
          <p:cNvPr id="33799" name="Text Box 5">
            <a:extLst>
              <a:ext uri="{FF2B5EF4-FFF2-40B4-BE49-F238E27FC236}">
                <a16:creationId xmlns:a16="http://schemas.microsoft.com/office/drawing/2014/main" id="{7313BC44-234D-4537-BBA6-9B4E75C941A9}"/>
              </a:ext>
            </a:extLst>
          </p:cNvPr>
          <p:cNvSpPr txBox="1">
            <a:spLocks noChangeArrowheads="1"/>
          </p:cNvSpPr>
          <p:nvPr/>
        </p:nvSpPr>
        <p:spPr bwMode="auto">
          <a:xfrm>
            <a:off x="5592763" y="6515100"/>
            <a:ext cx="41783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209BC7CE-1A01-474C-9E17-70F4F9EF8781}" type="slidenum">
              <a:rPr lang="en-GB" altLang="de-DE">
                <a:latin typeface="Arial" panose="020B0604020202020204" pitchFamily="34" charset="0"/>
                <a:cs typeface="DejaVu Sans" charset="0"/>
              </a:rPr>
              <a:pPr algn="r" eaLnBrk="1" hangingPunct="1">
                <a:spcBef>
                  <a:spcPct val="0"/>
                </a:spcBef>
                <a:buClrTx/>
                <a:buFontTx/>
                <a:buNone/>
              </a:pPr>
              <a:t>17</a:t>
            </a:fld>
            <a:endParaRPr lang="en-GB" altLang="de-DE">
              <a:latin typeface="Arial" panose="020B0604020202020204" pitchFamily="34" charset="0"/>
              <a:cs typeface="DejaVu Sans" charset="0"/>
            </a:endParaRPr>
          </a:p>
        </p:txBody>
      </p:sp>
      <p:sp>
        <p:nvSpPr>
          <p:cNvPr id="33800" name="Text Box 6">
            <a:extLst>
              <a:ext uri="{FF2B5EF4-FFF2-40B4-BE49-F238E27FC236}">
                <a16:creationId xmlns:a16="http://schemas.microsoft.com/office/drawing/2014/main" id="{8DBD400D-BD52-4CAF-8EEC-4D3E5BBBCE8F}"/>
              </a:ext>
            </a:extLst>
          </p:cNvPr>
          <p:cNvSpPr txBox="1">
            <a:spLocks noChangeArrowheads="1"/>
          </p:cNvSpPr>
          <p:nvPr/>
        </p:nvSpPr>
        <p:spPr bwMode="auto">
          <a:xfrm>
            <a:off x="5592763" y="6515100"/>
            <a:ext cx="41783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5BCA6179-9EE4-4007-8F9C-07836C3914FD}" type="slidenum">
              <a:rPr lang="en-GB" altLang="de-DE">
                <a:latin typeface="Arial" panose="020B0604020202020204" pitchFamily="34" charset="0"/>
                <a:cs typeface="DejaVu Sans" charset="0"/>
              </a:rPr>
              <a:pPr algn="r" eaLnBrk="1" hangingPunct="1">
                <a:spcBef>
                  <a:spcPct val="0"/>
                </a:spcBef>
                <a:buClrTx/>
                <a:buFontTx/>
                <a:buNone/>
              </a:pPr>
              <a:t>17</a:t>
            </a:fld>
            <a:endParaRPr lang="en-GB" altLang="de-DE">
              <a:latin typeface="Arial" panose="020B0604020202020204" pitchFamily="34" charset="0"/>
              <a:cs typeface="DejaVu Sans" charset="0"/>
            </a:endParaRPr>
          </a:p>
        </p:txBody>
      </p:sp>
      <p:sp>
        <p:nvSpPr>
          <p:cNvPr id="33801" name="Text Box 7">
            <a:extLst>
              <a:ext uri="{FF2B5EF4-FFF2-40B4-BE49-F238E27FC236}">
                <a16:creationId xmlns:a16="http://schemas.microsoft.com/office/drawing/2014/main" id="{D14C2A6A-0F1B-4B72-9104-59C85A34DC39}"/>
              </a:ext>
            </a:extLst>
          </p:cNvPr>
          <p:cNvSpPr txBox="1">
            <a:spLocks noChangeArrowheads="1"/>
          </p:cNvSpPr>
          <p:nvPr/>
        </p:nvSpPr>
        <p:spPr bwMode="auto">
          <a:xfrm>
            <a:off x="5592763" y="6515100"/>
            <a:ext cx="41910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BF314AAE-58D2-437C-9B34-1E4E8F9A5756}" type="slidenum">
              <a:rPr lang="en-GB" altLang="de-DE">
                <a:latin typeface="Arial" panose="020B0604020202020204" pitchFamily="34" charset="0"/>
                <a:cs typeface="DejaVu Sans" charset="0"/>
              </a:rPr>
              <a:pPr algn="r" eaLnBrk="1" hangingPunct="1">
                <a:spcBef>
                  <a:spcPct val="0"/>
                </a:spcBef>
                <a:buClrTx/>
                <a:buFontTx/>
                <a:buNone/>
              </a:pPr>
              <a:t>17</a:t>
            </a:fld>
            <a:endParaRPr lang="en-GB" altLang="de-DE">
              <a:latin typeface="Arial" panose="020B0604020202020204" pitchFamily="34" charset="0"/>
              <a:cs typeface="DejaVu Sans" charset="0"/>
            </a:endParaRPr>
          </a:p>
        </p:txBody>
      </p:sp>
      <p:sp>
        <p:nvSpPr>
          <p:cNvPr id="33802" name="Text Box 8">
            <a:extLst>
              <a:ext uri="{FF2B5EF4-FFF2-40B4-BE49-F238E27FC236}">
                <a16:creationId xmlns:a16="http://schemas.microsoft.com/office/drawing/2014/main" id="{0033E494-A444-4B1E-82D1-17B2C3F25AB8}"/>
              </a:ext>
            </a:extLst>
          </p:cNvPr>
          <p:cNvSpPr txBox="1">
            <a:spLocks noChangeArrowheads="1"/>
          </p:cNvSpPr>
          <p:nvPr/>
        </p:nvSpPr>
        <p:spPr bwMode="auto">
          <a:xfrm>
            <a:off x="5592763" y="6515100"/>
            <a:ext cx="4195762"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E07E71AE-9ADA-44F6-B420-FCDE3B92D1CB}" type="slidenum">
              <a:rPr lang="en-GB" altLang="de-DE">
                <a:latin typeface="Arial" panose="020B0604020202020204" pitchFamily="34" charset="0"/>
                <a:cs typeface="DejaVu Sans" charset="0"/>
              </a:rPr>
              <a:pPr algn="r" eaLnBrk="1" hangingPunct="1">
                <a:spcBef>
                  <a:spcPct val="0"/>
                </a:spcBef>
                <a:buClrTx/>
                <a:buFontTx/>
                <a:buNone/>
              </a:pPr>
              <a:t>17</a:t>
            </a:fld>
            <a:endParaRPr lang="en-GB" altLang="de-DE">
              <a:latin typeface="Arial" panose="020B0604020202020204" pitchFamily="34" charset="0"/>
              <a:cs typeface="DejaVu Sans" charset="0"/>
            </a:endParaRPr>
          </a:p>
        </p:txBody>
      </p:sp>
      <p:sp>
        <p:nvSpPr>
          <p:cNvPr id="33803" name="Text Box 9">
            <a:extLst>
              <a:ext uri="{FF2B5EF4-FFF2-40B4-BE49-F238E27FC236}">
                <a16:creationId xmlns:a16="http://schemas.microsoft.com/office/drawing/2014/main" id="{44DDC148-E5F5-492F-93D4-B335B573453C}"/>
              </a:ext>
            </a:extLst>
          </p:cNvPr>
          <p:cNvSpPr txBox="1">
            <a:spLocks noChangeArrowheads="1"/>
          </p:cNvSpPr>
          <p:nvPr/>
        </p:nvSpPr>
        <p:spPr bwMode="auto">
          <a:xfrm>
            <a:off x="5592763" y="6515100"/>
            <a:ext cx="4200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2EA4E599-0E4B-4BFE-8D0C-E8C3D808B870}" type="slidenum">
              <a:rPr lang="en-GB" altLang="de-DE">
                <a:latin typeface="Arial" panose="020B0604020202020204" pitchFamily="34" charset="0"/>
                <a:cs typeface="DejaVu Sans" charset="0"/>
              </a:rPr>
              <a:pPr algn="r" eaLnBrk="1" hangingPunct="1">
                <a:spcBef>
                  <a:spcPct val="0"/>
                </a:spcBef>
                <a:buClrTx/>
                <a:buFontTx/>
                <a:buNone/>
              </a:pPr>
              <a:t>17</a:t>
            </a:fld>
            <a:endParaRPr lang="en-GB" altLang="de-DE">
              <a:latin typeface="Arial" panose="020B0604020202020204" pitchFamily="34" charset="0"/>
              <a:cs typeface="DejaVu Sans" charset="0"/>
            </a:endParaRPr>
          </a:p>
        </p:txBody>
      </p:sp>
      <p:sp>
        <p:nvSpPr>
          <p:cNvPr id="33804" name="Text Box 10">
            <a:extLst>
              <a:ext uri="{FF2B5EF4-FFF2-40B4-BE49-F238E27FC236}">
                <a16:creationId xmlns:a16="http://schemas.microsoft.com/office/drawing/2014/main" id="{F7F6F37C-9F97-4223-A4BC-97167015BF07}"/>
              </a:ext>
            </a:extLst>
          </p:cNvPr>
          <p:cNvSpPr txBox="1">
            <a:spLocks noChangeArrowheads="1"/>
          </p:cNvSpPr>
          <p:nvPr/>
        </p:nvSpPr>
        <p:spPr bwMode="auto">
          <a:xfrm>
            <a:off x="5592763" y="6515100"/>
            <a:ext cx="42195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88CF32F-0AA2-4B05-9854-EF040E221AA7}" type="slidenum">
              <a:rPr lang="en-GB" altLang="de-DE">
                <a:latin typeface="Arial" panose="020B0604020202020204" pitchFamily="34" charset="0"/>
                <a:cs typeface="DejaVu Sans" charset="0"/>
              </a:rPr>
              <a:pPr algn="r" eaLnBrk="1" hangingPunct="1">
                <a:spcBef>
                  <a:spcPct val="0"/>
                </a:spcBef>
                <a:buClrTx/>
                <a:buFontTx/>
                <a:buNone/>
              </a:pPr>
              <a:t>17</a:t>
            </a:fld>
            <a:endParaRPr lang="en-GB" altLang="de-DE">
              <a:latin typeface="Arial" panose="020B0604020202020204" pitchFamily="34" charset="0"/>
              <a:cs typeface="DejaVu Sans" charset="0"/>
            </a:endParaRPr>
          </a:p>
        </p:txBody>
      </p:sp>
      <p:sp>
        <p:nvSpPr>
          <p:cNvPr id="33805" name="Text Box 11">
            <a:extLst>
              <a:ext uri="{FF2B5EF4-FFF2-40B4-BE49-F238E27FC236}">
                <a16:creationId xmlns:a16="http://schemas.microsoft.com/office/drawing/2014/main" id="{74DC9ADA-592A-4184-9B38-4A835A21342F}"/>
              </a:ext>
            </a:extLst>
          </p:cNvPr>
          <p:cNvSpPr txBox="1">
            <a:spLocks noChangeArrowheads="1"/>
          </p:cNvSpPr>
          <p:nvPr/>
        </p:nvSpPr>
        <p:spPr bwMode="auto">
          <a:xfrm>
            <a:off x="1646238" y="514350"/>
            <a:ext cx="6581775" cy="2573338"/>
          </a:xfrm>
          <a:prstGeom prst="rect">
            <a:avLst/>
          </a:prstGeom>
          <a:solidFill>
            <a:srgbClr val="FFFFFF"/>
          </a:solidFill>
          <a:ln w="9360">
            <a:solidFill>
              <a:srgbClr val="000000"/>
            </a:solidFill>
            <a:miter lim="800000"/>
            <a:headEnd/>
            <a:tailEnd/>
          </a:ln>
        </p:spPr>
        <p:txBody>
          <a:bodyPr wrap="none" lIns="87632" tIns="43817" rIns="87632" bIns="43817" anchor="ctr"/>
          <a:lstStyle/>
          <a:p>
            <a:pPr eaLnBrk="1" hangingPunct="1">
              <a:lnSpc>
                <a:spcPct val="7000"/>
              </a:lnSpc>
              <a:buClr>
                <a:srgbClr val="000000"/>
              </a:buClr>
              <a:buSzPct val="100000"/>
              <a:buFont typeface="Times New Roman" panose="02020603050405020304" pitchFamily="18" charset="0"/>
              <a:buNone/>
            </a:pPr>
            <a:endParaRPr lang="de-DE" altLang="de-DE"/>
          </a:p>
        </p:txBody>
      </p:sp>
      <p:sp>
        <p:nvSpPr>
          <p:cNvPr id="33806" name="Rectangle 12">
            <a:extLst>
              <a:ext uri="{FF2B5EF4-FFF2-40B4-BE49-F238E27FC236}">
                <a16:creationId xmlns:a16="http://schemas.microsoft.com/office/drawing/2014/main" id="{D726B441-3F89-413F-8DD8-A07154B3CF76}"/>
              </a:ext>
            </a:extLst>
          </p:cNvPr>
          <p:cNvSpPr>
            <a:spLocks noGrp="1" noChangeArrowheads="1"/>
          </p:cNvSpPr>
          <p:nvPr>
            <p:ph type="body"/>
          </p:nvPr>
        </p:nvSpPr>
        <p:spPr>
          <a:xfrm>
            <a:off x="987425" y="3257550"/>
            <a:ext cx="7780338" cy="3025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632" tIns="43817" rIns="87632" bIns="43817" anchor="ctr"/>
          <a:lstStyle/>
          <a:p>
            <a:endParaRPr lang="de-DE" altLang="de-DE" dirty="0">
              <a:latin typeface="Times New Roman" panose="02020603050405020304"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58">
            <a:extLst>
              <a:ext uri="{FF2B5EF4-FFF2-40B4-BE49-F238E27FC236}">
                <a16:creationId xmlns:a16="http://schemas.microsoft.com/office/drawing/2014/main" id="{0D1285A1-14C5-49A7-A042-5E9FAFA2B34F}"/>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1B31D6FB-C8D7-4D05-A42A-7F531A67A92A}" type="slidenum">
              <a:rPr lang="en-GB" altLang="de-DE" sz="1100" smtClean="0">
                <a:latin typeface="Arial" panose="020B0604020202020204" pitchFamily="34" charset="0"/>
                <a:cs typeface="DejaVu Sans" charset="0"/>
              </a:rPr>
              <a:pPr>
                <a:spcBef>
                  <a:spcPct val="0"/>
                </a:spcBef>
                <a:buClrTx/>
                <a:buFontTx/>
                <a:buNone/>
              </a:pPr>
              <a:t>18</a:t>
            </a:fld>
            <a:endParaRPr lang="en-GB" altLang="de-DE" sz="1100">
              <a:latin typeface="Arial" panose="020B0604020202020204" pitchFamily="34" charset="0"/>
              <a:cs typeface="DejaVu Sans" charset="0"/>
            </a:endParaRPr>
          </a:p>
        </p:txBody>
      </p:sp>
      <p:sp>
        <p:nvSpPr>
          <p:cNvPr id="33795" name="Text Box 1">
            <a:extLst>
              <a:ext uri="{FF2B5EF4-FFF2-40B4-BE49-F238E27FC236}">
                <a16:creationId xmlns:a16="http://schemas.microsoft.com/office/drawing/2014/main" id="{CB2721B6-4A35-48A3-AC25-D0B9CD79F481}"/>
              </a:ext>
            </a:extLst>
          </p:cNvPr>
          <p:cNvSpPr txBox="1">
            <a:spLocks noChangeArrowheads="1"/>
          </p:cNvSpPr>
          <p:nvPr/>
        </p:nvSpPr>
        <p:spPr bwMode="auto">
          <a:xfrm>
            <a:off x="5592763" y="6515100"/>
            <a:ext cx="41656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DE96AD67-A639-4497-A289-636F7CB097EA}" type="slidenum">
              <a:rPr lang="en-GB" altLang="de-DE">
                <a:latin typeface="Arial" panose="020B0604020202020204" pitchFamily="34" charset="0"/>
                <a:cs typeface="DejaVu Sans" charset="0"/>
              </a:rPr>
              <a:pPr algn="r" eaLnBrk="1" hangingPunct="1">
                <a:spcBef>
                  <a:spcPct val="0"/>
                </a:spcBef>
                <a:buClrTx/>
                <a:buFontTx/>
                <a:buNone/>
              </a:pPr>
              <a:t>18</a:t>
            </a:fld>
            <a:endParaRPr lang="en-GB" altLang="de-DE">
              <a:latin typeface="Arial" panose="020B0604020202020204" pitchFamily="34" charset="0"/>
              <a:cs typeface="DejaVu Sans" charset="0"/>
            </a:endParaRPr>
          </a:p>
        </p:txBody>
      </p:sp>
      <p:sp>
        <p:nvSpPr>
          <p:cNvPr id="33796" name="Text Box 2">
            <a:extLst>
              <a:ext uri="{FF2B5EF4-FFF2-40B4-BE49-F238E27FC236}">
                <a16:creationId xmlns:a16="http://schemas.microsoft.com/office/drawing/2014/main" id="{A19385FD-C13A-4C37-9888-48F86296305E}"/>
              </a:ext>
            </a:extLst>
          </p:cNvPr>
          <p:cNvSpPr txBox="1">
            <a:spLocks noChangeArrowheads="1"/>
          </p:cNvSpPr>
          <p:nvPr/>
        </p:nvSpPr>
        <p:spPr bwMode="auto">
          <a:xfrm>
            <a:off x="5592763" y="6515100"/>
            <a:ext cx="4170362"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31B4C0F7-19E6-4DC1-B570-AD4EC3B23FC5}" type="slidenum">
              <a:rPr lang="en-GB" altLang="de-DE">
                <a:latin typeface="Arial" panose="020B0604020202020204" pitchFamily="34" charset="0"/>
                <a:cs typeface="DejaVu Sans" charset="0"/>
              </a:rPr>
              <a:pPr algn="r" eaLnBrk="1" hangingPunct="1">
                <a:spcBef>
                  <a:spcPct val="0"/>
                </a:spcBef>
                <a:buClrTx/>
                <a:buFontTx/>
                <a:buNone/>
              </a:pPr>
              <a:t>18</a:t>
            </a:fld>
            <a:endParaRPr lang="en-GB" altLang="de-DE">
              <a:latin typeface="Arial" panose="020B0604020202020204" pitchFamily="34" charset="0"/>
              <a:cs typeface="DejaVu Sans" charset="0"/>
            </a:endParaRPr>
          </a:p>
        </p:txBody>
      </p:sp>
      <p:sp>
        <p:nvSpPr>
          <p:cNvPr id="33797" name="Text Box 3">
            <a:extLst>
              <a:ext uri="{FF2B5EF4-FFF2-40B4-BE49-F238E27FC236}">
                <a16:creationId xmlns:a16="http://schemas.microsoft.com/office/drawing/2014/main" id="{615AED23-8401-4BA4-849B-77A25F943B63}"/>
              </a:ext>
            </a:extLst>
          </p:cNvPr>
          <p:cNvSpPr txBox="1">
            <a:spLocks noChangeArrowheads="1"/>
          </p:cNvSpPr>
          <p:nvPr/>
        </p:nvSpPr>
        <p:spPr bwMode="auto">
          <a:xfrm>
            <a:off x="5592763" y="6515100"/>
            <a:ext cx="417195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A931BB7-E074-4CE7-A700-2524F4C0CD9A}" type="slidenum">
              <a:rPr lang="en-GB" altLang="de-DE">
                <a:latin typeface="Arial" panose="020B0604020202020204" pitchFamily="34" charset="0"/>
                <a:cs typeface="DejaVu Sans" charset="0"/>
              </a:rPr>
              <a:pPr algn="r" eaLnBrk="1" hangingPunct="1">
                <a:spcBef>
                  <a:spcPct val="0"/>
                </a:spcBef>
                <a:buClrTx/>
                <a:buFontTx/>
                <a:buNone/>
              </a:pPr>
              <a:t>18</a:t>
            </a:fld>
            <a:endParaRPr lang="en-GB" altLang="de-DE">
              <a:latin typeface="Arial" panose="020B0604020202020204" pitchFamily="34" charset="0"/>
              <a:cs typeface="DejaVu Sans" charset="0"/>
            </a:endParaRPr>
          </a:p>
        </p:txBody>
      </p:sp>
      <p:sp>
        <p:nvSpPr>
          <p:cNvPr id="33798" name="Text Box 4">
            <a:extLst>
              <a:ext uri="{FF2B5EF4-FFF2-40B4-BE49-F238E27FC236}">
                <a16:creationId xmlns:a16="http://schemas.microsoft.com/office/drawing/2014/main" id="{7D6F4A14-61EE-47A5-8848-98348DD35D6D}"/>
              </a:ext>
            </a:extLst>
          </p:cNvPr>
          <p:cNvSpPr txBox="1">
            <a:spLocks noChangeArrowheads="1"/>
          </p:cNvSpPr>
          <p:nvPr/>
        </p:nvSpPr>
        <p:spPr bwMode="auto">
          <a:xfrm>
            <a:off x="5592763" y="6515100"/>
            <a:ext cx="417353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3F7BD66-731A-48D9-8DD0-71B801F934C6}" type="slidenum">
              <a:rPr lang="en-GB" altLang="de-DE">
                <a:latin typeface="Arial" panose="020B0604020202020204" pitchFamily="34" charset="0"/>
                <a:cs typeface="DejaVu Sans" charset="0"/>
              </a:rPr>
              <a:pPr algn="r" eaLnBrk="1" hangingPunct="1">
                <a:spcBef>
                  <a:spcPct val="0"/>
                </a:spcBef>
                <a:buClrTx/>
                <a:buFontTx/>
                <a:buNone/>
              </a:pPr>
              <a:t>18</a:t>
            </a:fld>
            <a:endParaRPr lang="en-GB" altLang="de-DE">
              <a:latin typeface="Arial" panose="020B0604020202020204" pitchFamily="34" charset="0"/>
              <a:cs typeface="DejaVu Sans" charset="0"/>
            </a:endParaRPr>
          </a:p>
        </p:txBody>
      </p:sp>
      <p:sp>
        <p:nvSpPr>
          <p:cNvPr id="33799" name="Text Box 5">
            <a:extLst>
              <a:ext uri="{FF2B5EF4-FFF2-40B4-BE49-F238E27FC236}">
                <a16:creationId xmlns:a16="http://schemas.microsoft.com/office/drawing/2014/main" id="{7313BC44-234D-4537-BBA6-9B4E75C941A9}"/>
              </a:ext>
            </a:extLst>
          </p:cNvPr>
          <p:cNvSpPr txBox="1">
            <a:spLocks noChangeArrowheads="1"/>
          </p:cNvSpPr>
          <p:nvPr/>
        </p:nvSpPr>
        <p:spPr bwMode="auto">
          <a:xfrm>
            <a:off x="5592763" y="6515100"/>
            <a:ext cx="41783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209BC7CE-1A01-474C-9E17-70F4F9EF8781}" type="slidenum">
              <a:rPr lang="en-GB" altLang="de-DE">
                <a:latin typeface="Arial" panose="020B0604020202020204" pitchFamily="34" charset="0"/>
                <a:cs typeface="DejaVu Sans" charset="0"/>
              </a:rPr>
              <a:pPr algn="r" eaLnBrk="1" hangingPunct="1">
                <a:spcBef>
                  <a:spcPct val="0"/>
                </a:spcBef>
                <a:buClrTx/>
                <a:buFontTx/>
                <a:buNone/>
              </a:pPr>
              <a:t>18</a:t>
            </a:fld>
            <a:endParaRPr lang="en-GB" altLang="de-DE">
              <a:latin typeface="Arial" panose="020B0604020202020204" pitchFamily="34" charset="0"/>
              <a:cs typeface="DejaVu Sans" charset="0"/>
            </a:endParaRPr>
          </a:p>
        </p:txBody>
      </p:sp>
      <p:sp>
        <p:nvSpPr>
          <p:cNvPr id="33800" name="Text Box 6">
            <a:extLst>
              <a:ext uri="{FF2B5EF4-FFF2-40B4-BE49-F238E27FC236}">
                <a16:creationId xmlns:a16="http://schemas.microsoft.com/office/drawing/2014/main" id="{8DBD400D-BD52-4CAF-8EEC-4D3E5BBBCE8F}"/>
              </a:ext>
            </a:extLst>
          </p:cNvPr>
          <p:cNvSpPr txBox="1">
            <a:spLocks noChangeArrowheads="1"/>
          </p:cNvSpPr>
          <p:nvPr/>
        </p:nvSpPr>
        <p:spPr bwMode="auto">
          <a:xfrm>
            <a:off x="5592763" y="6515100"/>
            <a:ext cx="41783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5BCA6179-9EE4-4007-8F9C-07836C3914FD}" type="slidenum">
              <a:rPr lang="en-GB" altLang="de-DE">
                <a:latin typeface="Arial" panose="020B0604020202020204" pitchFamily="34" charset="0"/>
                <a:cs typeface="DejaVu Sans" charset="0"/>
              </a:rPr>
              <a:pPr algn="r" eaLnBrk="1" hangingPunct="1">
                <a:spcBef>
                  <a:spcPct val="0"/>
                </a:spcBef>
                <a:buClrTx/>
                <a:buFontTx/>
                <a:buNone/>
              </a:pPr>
              <a:t>18</a:t>
            </a:fld>
            <a:endParaRPr lang="en-GB" altLang="de-DE">
              <a:latin typeface="Arial" panose="020B0604020202020204" pitchFamily="34" charset="0"/>
              <a:cs typeface="DejaVu Sans" charset="0"/>
            </a:endParaRPr>
          </a:p>
        </p:txBody>
      </p:sp>
      <p:sp>
        <p:nvSpPr>
          <p:cNvPr id="33801" name="Text Box 7">
            <a:extLst>
              <a:ext uri="{FF2B5EF4-FFF2-40B4-BE49-F238E27FC236}">
                <a16:creationId xmlns:a16="http://schemas.microsoft.com/office/drawing/2014/main" id="{D14C2A6A-0F1B-4B72-9104-59C85A34DC39}"/>
              </a:ext>
            </a:extLst>
          </p:cNvPr>
          <p:cNvSpPr txBox="1">
            <a:spLocks noChangeArrowheads="1"/>
          </p:cNvSpPr>
          <p:nvPr/>
        </p:nvSpPr>
        <p:spPr bwMode="auto">
          <a:xfrm>
            <a:off x="5592763" y="6515100"/>
            <a:ext cx="41910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BF314AAE-58D2-437C-9B34-1E4E8F9A5756}" type="slidenum">
              <a:rPr lang="en-GB" altLang="de-DE">
                <a:latin typeface="Arial" panose="020B0604020202020204" pitchFamily="34" charset="0"/>
                <a:cs typeface="DejaVu Sans" charset="0"/>
              </a:rPr>
              <a:pPr algn="r" eaLnBrk="1" hangingPunct="1">
                <a:spcBef>
                  <a:spcPct val="0"/>
                </a:spcBef>
                <a:buClrTx/>
                <a:buFontTx/>
                <a:buNone/>
              </a:pPr>
              <a:t>18</a:t>
            </a:fld>
            <a:endParaRPr lang="en-GB" altLang="de-DE">
              <a:latin typeface="Arial" panose="020B0604020202020204" pitchFamily="34" charset="0"/>
              <a:cs typeface="DejaVu Sans" charset="0"/>
            </a:endParaRPr>
          </a:p>
        </p:txBody>
      </p:sp>
      <p:sp>
        <p:nvSpPr>
          <p:cNvPr id="33802" name="Text Box 8">
            <a:extLst>
              <a:ext uri="{FF2B5EF4-FFF2-40B4-BE49-F238E27FC236}">
                <a16:creationId xmlns:a16="http://schemas.microsoft.com/office/drawing/2014/main" id="{0033E494-A444-4B1E-82D1-17B2C3F25AB8}"/>
              </a:ext>
            </a:extLst>
          </p:cNvPr>
          <p:cNvSpPr txBox="1">
            <a:spLocks noChangeArrowheads="1"/>
          </p:cNvSpPr>
          <p:nvPr/>
        </p:nvSpPr>
        <p:spPr bwMode="auto">
          <a:xfrm>
            <a:off x="5592763" y="6515100"/>
            <a:ext cx="4195762"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E07E71AE-9ADA-44F6-B420-FCDE3B92D1CB}" type="slidenum">
              <a:rPr lang="en-GB" altLang="de-DE">
                <a:latin typeface="Arial" panose="020B0604020202020204" pitchFamily="34" charset="0"/>
                <a:cs typeface="DejaVu Sans" charset="0"/>
              </a:rPr>
              <a:pPr algn="r" eaLnBrk="1" hangingPunct="1">
                <a:spcBef>
                  <a:spcPct val="0"/>
                </a:spcBef>
                <a:buClrTx/>
                <a:buFontTx/>
                <a:buNone/>
              </a:pPr>
              <a:t>18</a:t>
            </a:fld>
            <a:endParaRPr lang="en-GB" altLang="de-DE">
              <a:latin typeface="Arial" panose="020B0604020202020204" pitchFamily="34" charset="0"/>
              <a:cs typeface="DejaVu Sans" charset="0"/>
            </a:endParaRPr>
          </a:p>
        </p:txBody>
      </p:sp>
      <p:sp>
        <p:nvSpPr>
          <p:cNvPr id="33803" name="Text Box 9">
            <a:extLst>
              <a:ext uri="{FF2B5EF4-FFF2-40B4-BE49-F238E27FC236}">
                <a16:creationId xmlns:a16="http://schemas.microsoft.com/office/drawing/2014/main" id="{44DDC148-E5F5-492F-93D4-B335B573453C}"/>
              </a:ext>
            </a:extLst>
          </p:cNvPr>
          <p:cNvSpPr txBox="1">
            <a:spLocks noChangeArrowheads="1"/>
          </p:cNvSpPr>
          <p:nvPr/>
        </p:nvSpPr>
        <p:spPr bwMode="auto">
          <a:xfrm>
            <a:off x="5592763" y="6515100"/>
            <a:ext cx="4200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2EA4E599-0E4B-4BFE-8D0C-E8C3D808B870}" type="slidenum">
              <a:rPr lang="en-GB" altLang="de-DE">
                <a:latin typeface="Arial" panose="020B0604020202020204" pitchFamily="34" charset="0"/>
                <a:cs typeface="DejaVu Sans" charset="0"/>
              </a:rPr>
              <a:pPr algn="r" eaLnBrk="1" hangingPunct="1">
                <a:spcBef>
                  <a:spcPct val="0"/>
                </a:spcBef>
                <a:buClrTx/>
                <a:buFontTx/>
                <a:buNone/>
              </a:pPr>
              <a:t>18</a:t>
            </a:fld>
            <a:endParaRPr lang="en-GB" altLang="de-DE">
              <a:latin typeface="Arial" panose="020B0604020202020204" pitchFamily="34" charset="0"/>
              <a:cs typeface="DejaVu Sans" charset="0"/>
            </a:endParaRPr>
          </a:p>
        </p:txBody>
      </p:sp>
      <p:sp>
        <p:nvSpPr>
          <p:cNvPr id="33804" name="Text Box 10">
            <a:extLst>
              <a:ext uri="{FF2B5EF4-FFF2-40B4-BE49-F238E27FC236}">
                <a16:creationId xmlns:a16="http://schemas.microsoft.com/office/drawing/2014/main" id="{F7F6F37C-9F97-4223-A4BC-97167015BF07}"/>
              </a:ext>
            </a:extLst>
          </p:cNvPr>
          <p:cNvSpPr txBox="1">
            <a:spLocks noChangeArrowheads="1"/>
          </p:cNvSpPr>
          <p:nvPr/>
        </p:nvSpPr>
        <p:spPr bwMode="auto">
          <a:xfrm>
            <a:off x="5592763" y="6515100"/>
            <a:ext cx="42195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88CF32F-0AA2-4B05-9854-EF040E221AA7}" type="slidenum">
              <a:rPr lang="en-GB" altLang="de-DE">
                <a:latin typeface="Arial" panose="020B0604020202020204" pitchFamily="34" charset="0"/>
                <a:cs typeface="DejaVu Sans" charset="0"/>
              </a:rPr>
              <a:pPr algn="r" eaLnBrk="1" hangingPunct="1">
                <a:spcBef>
                  <a:spcPct val="0"/>
                </a:spcBef>
                <a:buClrTx/>
                <a:buFontTx/>
                <a:buNone/>
              </a:pPr>
              <a:t>18</a:t>
            </a:fld>
            <a:endParaRPr lang="en-GB" altLang="de-DE">
              <a:latin typeface="Arial" panose="020B0604020202020204" pitchFamily="34" charset="0"/>
              <a:cs typeface="DejaVu Sans" charset="0"/>
            </a:endParaRPr>
          </a:p>
        </p:txBody>
      </p:sp>
      <p:sp>
        <p:nvSpPr>
          <p:cNvPr id="33805" name="Text Box 11">
            <a:extLst>
              <a:ext uri="{FF2B5EF4-FFF2-40B4-BE49-F238E27FC236}">
                <a16:creationId xmlns:a16="http://schemas.microsoft.com/office/drawing/2014/main" id="{74DC9ADA-592A-4184-9B38-4A835A21342F}"/>
              </a:ext>
            </a:extLst>
          </p:cNvPr>
          <p:cNvSpPr txBox="1">
            <a:spLocks noChangeArrowheads="1"/>
          </p:cNvSpPr>
          <p:nvPr/>
        </p:nvSpPr>
        <p:spPr bwMode="auto">
          <a:xfrm>
            <a:off x="1646238" y="514350"/>
            <a:ext cx="6581775" cy="2573338"/>
          </a:xfrm>
          <a:prstGeom prst="rect">
            <a:avLst/>
          </a:prstGeom>
          <a:solidFill>
            <a:srgbClr val="FFFFFF"/>
          </a:solidFill>
          <a:ln w="9360">
            <a:solidFill>
              <a:srgbClr val="000000"/>
            </a:solidFill>
            <a:miter lim="800000"/>
            <a:headEnd/>
            <a:tailEnd/>
          </a:ln>
        </p:spPr>
        <p:txBody>
          <a:bodyPr wrap="none" lIns="87632" tIns="43817" rIns="87632" bIns="43817" anchor="ctr"/>
          <a:lstStyle/>
          <a:p>
            <a:pPr eaLnBrk="1" hangingPunct="1">
              <a:lnSpc>
                <a:spcPct val="7000"/>
              </a:lnSpc>
              <a:buClr>
                <a:srgbClr val="000000"/>
              </a:buClr>
              <a:buSzPct val="100000"/>
              <a:buFont typeface="Times New Roman" panose="02020603050405020304" pitchFamily="18" charset="0"/>
              <a:buNone/>
            </a:pPr>
            <a:endParaRPr lang="de-DE" altLang="de-DE"/>
          </a:p>
        </p:txBody>
      </p:sp>
      <p:sp>
        <p:nvSpPr>
          <p:cNvPr id="33806" name="Rectangle 12">
            <a:extLst>
              <a:ext uri="{FF2B5EF4-FFF2-40B4-BE49-F238E27FC236}">
                <a16:creationId xmlns:a16="http://schemas.microsoft.com/office/drawing/2014/main" id="{D726B441-3F89-413F-8DD8-A07154B3CF76}"/>
              </a:ext>
            </a:extLst>
          </p:cNvPr>
          <p:cNvSpPr>
            <a:spLocks noGrp="1" noChangeArrowheads="1"/>
          </p:cNvSpPr>
          <p:nvPr>
            <p:ph type="body"/>
          </p:nvPr>
        </p:nvSpPr>
        <p:spPr>
          <a:xfrm>
            <a:off x="987425" y="3257550"/>
            <a:ext cx="7780338" cy="3025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632" tIns="43817" rIns="87632" bIns="43817" anchor="ctr"/>
          <a:lstStyle/>
          <a:p>
            <a:endParaRPr lang="de-DE" altLang="de-DE">
              <a:latin typeface="Times New Roman" panose="02020603050405020304" pitchFamily="18" charset="0"/>
            </a:endParaRPr>
          </a:p>
        </p:txBody>
      </p:sp>
    </p:spTree>
    <p:extLst>
      <p:ext uri="{BB962C8B-B14F-4D97-AF65-F5344CB8AC3E}">
        <p14:creationId xmlns:p14="http://schemas.microsoft.com/office/powerpoint/2010/main" val="39459623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58">
            <a:extLst>
              <a:ext uri="{FF2B5EF4-FFF2-40B4-BE49-F238E27FC236}">
                <a16:creationId xmlns:a16="http://schemas.microsoft.com/office/drawing/2014/main" id="{0D1285A1-14C5-49A7-A042-5E9FAFA2B34F}"/>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1B31D6FB-C8D7-4D05-A42A-7F531A67A92A}" type="slidenum">
              <a:rPr lang="en-GB" altLang="de-DE" sz="1100" smtClean="0">
                <a:latin typeface="Arial" panose="020B0604020202020204" pitchFamily="34" charset="0"/>
                <a:cs typeface="DejaVu Sans" charset="0"/>
              </a:rPr>
              <a:pPr>
                <a:spcBef>
                  <a:spcPct val="0"/>
                </a:spcBef>
                <a:buClrTx/>
                <a:buFontTx/>
                <a:buNone/>
              </a:pPr>
              <a:t>19</a:t>
            </a:fld>
            <a:endParaRPr lang="en-GB" altLang="de-DE" sz="1100">
              <a:latin typeface="Arial" panose="020B0604020202020204" pitchFamily="34" charset="0"/>
              <a:cs typeface="DejaVu Sans" charset="0"/>
            </a:endParaRPr>
          </a:p>
        </p:txBody>
      </p:sp>
      <p:sp>
        <p:nvSpPr>
          <p:cNvPr id="33795" name="Text Box 1">
            <a:extLst>
              <a:ext uri="{FF2B5EF4-FFF2-40B4-BE49-F238E27FC236}">
                <a16:creationId xmlns:a16="http://schemas.microsoft.com/office/drawing/2014/main" id="{CB2721B6-4A35-48A3-AC25-D0B9CD79F481}"/>
              </a:ext>
            </a:extLst>
          </p:cNvPr>
          <p:cNvSpPr txBox="1">
            <a:spLocks noChangeArrowheads="1"/>
          </p:cNvSpPr>
          <p:nvPr/>
        </p:nvSpPr>
        <p:spPr bwMode="auto">
          <a:xfrm>
            <a:off x="5592763" y="6515100"/>
            <a:ext cx="41656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DE96AD67-A639-4497-A289-636F7CB097EA}" type="slidenum">
              <a:rPr lang="en-GB" altLang="de-DE">
                <a:latin typeface="Arial" panose="020B0604020202020204" pitchFamily="34" charset="0"/>
                <a:cs typeface="DejaVu Sans" charset="0"/>
              </a:rPr>
              <a:pPr algn="r" eaLnBrk="1" hangingPunct="1">
                <a:spcBef>
                  <a:spcPct val="0"/>
                </a:spcBef>
                <a:buClrTx/>
                <a:buFontTx/>
                <a:buNone/>
              </a:pPr>
              <a:t>19</a:t>
            </a:fld>
            <a:endParaRPr lang="en-GB" altLang="de-DE">
              <a:latin typeface="Arial" panose="020B0604020202020204" pitchFamily="34" charset="0"/>
              <a:cs typeface="DejaVu Sans" charset="0"/>
            </a:endParaRPr>
          </a:p>
        </p:txBody>
      </p:sp>
      <p:sp>
        <p:nvSpPr>
          <p:cNvPr id="33796" name="Text Box 2">
            <a:extLst>
              <a:ext uri="{FF2B5EF4-FFF2-40B4-BE49-F238E27FC236}">
                <a16:creationId xmlns:a16="http://schemas.microsoft.com/office/drawing/2014/main" id="{A19385FD-C13A-4C37-9888-48F86296305E}"/>
              </a:ext>
            </a:extLst>
          </p:cNvPr>
          <p:cNvSpPr txBox="1">
            <a:spLocks noChangeArrowheads="1"/>
          </p:cNvSpPr>
          <p:nvPr/>
        </p:nvSpPr>
        <p:spPr bwMode="auto">
          <a:xfrm>
            <a:off x="5592763" y="6515100"/>
            <a:ext cx="4170362"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31B4C0F7-19E6-4DC1-B570-AD4EC3B23FC5}" type="slidenum">
              <a:rPr lang="en-GB" altLang="de-DE">
                <a:latin typeface="Arial" panose="020B0604020202020204" pitchFamily="34" charset="0"/>
                <a:cs typeface="DejaVu Sans" charset="0"/>
              </a:rPr>
              <a:pPr algn="r" eaLnBrk="1" hangingPunct="1">
                <a:spcBef>
                  <a:spcPct val="0"/>
                </a:spcBef>
                <a:buClrTx/>
                <a:buFontTx/>
                <a:buNone/>
              </a:pPr>
              <a:t>19</a:t>
            </a:fld>
            <a:endParaRPr lang="en-GB" altLang="de-DE">
              <a:latin typeface="Arial" panose="020B0604020202020204" pitchFamily="34" charset="0"/>
              <a:cs typeface="DejaVu Sans" charset="0"/>
            </a:endParaRPr>
          </a:p>
        </p:txBody>
      </p:sp>
      <p:sp>
        <p:nvSpPr>
          <p:cNvPr id="33797" name="Text Box 3">
            <a:extLst>
              <a:ext uri="{FF2B5EF4-FFF2-40B4-BE49-F238E27FC236}">
                <a16:creationId xmlns:a16="http://schemas.microsoft.com/office/drawing/2014/main" id="{615AED23-8401-4BA4-849B-77A25F943B63}"/>
              </a:ext>
            </a:extLst>
          </p:cNvPr>
          <p:cNvSpPr txBox="1">
            <a:spLocks noChangeArrowheads="1"/>
          </p:cNvSpPr>
          <p:nvPr/>
        </p:nvSpPr>
        <p:spPr bwMode="auto">
          <a:xfrm>
            <a:off x="5592763" y="6515100"/>
            <a:ext cx="417195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A931BB7-E074-4CE7-A700-2524F4C0CD9A}" type="slidenum">
              <a:rPr lang="en-GB" altLang="de-DE">
                <a:latin typeface="Arial" panose="020B0604020202020204" pitchFamily="34" charset="0"/>
                <a:cs typeface="DejaVu Sans" charset="0"/>
              </a:rPr>
              <a:pPr algn="r" eaLnBrk="1" hangingPunct="1">
                <a:spcBef>
                  <a:spcPct val="0"/>
                </a:spcBef>
                <a:buClrTx/>
                <a:buFontTx/>
                <a:buNone/>
              </a:pPr>
              <a:t>19</a:t>
            </a:fld>
            <a:endParaRPr lang="en-GB" altLang="de-DE">
              <a:latin typeface="Arial" panose="020B0604020202020204" pitchFamily="34" charset="0"/>
              <a:cs typeface="DejaVu Sans" charset="0"/>
            </a:endParaRPr>
          </a:p>
        </p:txBody>
      </p:sp>
      <p:sp>
        <p:nvSpPr>
          <p:cNvPr id="33798" name="Text Box 4">
            <a:extLst>
              <a:ext uri="{FF2B5EF4-FFF2-40B4-BE49-F238E27FC236}">
                <a16:creationId xmlns:a16="http://schemas.microsoft.com/office/drawing/2014/main" id="{7D6F4A14-61EE-47A5-8848-98348DD35D6D}"/>
              </a:ext>
            </a:extLst>
          </p:cNvPr>
          <p:cNvSpPr txBox="1">
            <a:spLocks noChangeArrowheads="1"/>
          </p:cNvSpPr>
          <p:nvPr/>
        </p:nvSpPr>
        <p:spPr bwMode="auto">
          <a:xfrm>
            <a:off x="5592763" y="6515100"/>
            <a:ext cx="417353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3F7BD66-731A-48D9-8DD0-71B801F934C6}" type="slidenum">
              <a:rPr lang="en-GB" altLang="de-DE">
                <a:latin typeface="Arial" panose="020B0604020202020204" pitchFamily="34" charset="0"/>
                <a:cs typeface="DejaVu Sans" charset="0"/>
              </a:rPr>
              <a:pPr algn="r" eaLnBrk="1" hangingPunct="1">
                <a:spcBef>
                  <a:spcPct val="0"/>
                </a:spcBef>
                <a:buClrTx/>
                <a:buFontTx/>
                <a:buNone/>
              </a:pPr>
              <a:t>19</a:t>
            </a:fld>
            <a:endParaRPr lang="en-GB" altLang="de-DE">
              <a:latin typeface="Arial" panose="020B0604020202020204" pitchFamily="34" charset="0"/>
              <a:cs typeface="DejaVu Sans" charset="0"/>
            </a:endParaRPr>
          </a:p>
        </p:txBody>
      </p:sp>
      <p:sp>
        <p:nvSpPr>
          <p:cNvPr id="33799" name="Text Box 5">
            <a:extLst>
              <a:ext uri="{FF2B5EF4-FFF2-40B4-BE49-F238E27FC236}">
                <a16:creationId xmlns:a16="http://schemas.microsoft.com/office/drawing/2014/main" id="{7313BC44-234D-4537-BBA6-9B4E75C941A9}"/>
              </a:ext>
            </a:extLst>
          </p:cNvPr>
          <p:cNvSpPr txBox="1">
            <a:spLocks noChangeArrowheads="1"/>
          </p:cNvSpPr>
          <p:nvPr/>
        </p:nvSpPr>
        <p:spPr bwMode="auto">
          <a:xfrm>
            <a:off x="5592763" y="6515100"/>
            <a:ext cx="41783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209BC7CE-1A01-474C-9E17-70F4F9EF8781}" type="slidenum">
              <a:rPr lang="en-GB" altLang="de-DE">
                <a:latin typeface="Arial" panose="020B0604020202020204" pitchFamily="34" charset="0"/>
                <a:cs typeface="DejaVu Sans" charset="0"/>
              </a:rPr>
              <a:pPr algn="r" eaLnBrk="1" hangingPunct="1">
                <a:spcBef>
                  <a:spcPct val="0"/>
                </a:spcBef>
                <a:buClrTx/>
                <a:buFontTx/>
                <a:buNone/>
              </a:pPr>
              <a:t>19</a:t>
            </a:fld>
            <a:endParaRPr lang="en-GB" altLang="de-DE">
              <a:latin typeface="Arial" panose="020B0604020202020204" pitchFamily="34" charset="0"/>
              <a:cs typeface="DejaVu Sans" charset="0"/>
            </a:endParaRPr>
          </a:p>
        </p:txBody>
      </p:sp>
      <p:sp>
        <p:nvSpPr>
          <p:cNvPr id="33800" name="Text Box 6">
            <a:extLst>
              <a:ext uri="{FF2B5EF4-FFF2-40B4-BE49-F238E27FC236}">
                <a16:creationId xmlns:a16="http://schemas.microsoft.com/office/drawing/2014/main" id="{8DBD400D-BD52-4CAF-8EEC-4D3E5BBBCE8F}"/>
              </a:ext>
            </a:extLst>
          </p:cNvPr>
          <p:cNvSpPr txBox="1">
            <a:spLocks noChangeArrowheads="1"/>
          </p:cNvSpPr>
          <p:nvPr/>
        </p:nvSpPr>
        <p:spPr bwMode="auto">
          <a:xfrm>
            <a:off x="5592763" y="6515100"/>
            <a:ext cx="41783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5BCA6179-9EE4-4007-8F9C-07836C3914FD}" type="slidenum">
              <a:rPr lang="en-GB" altLang="de-DE">
                <a:latin typeface="Arial" panose="020B0604020202020204" pitchFamily="34" charset="0"/>
                <a:cs typeface="DejaVu Sans" charset="0"/>
              </a:rPr>
              <a:pPr algn="r" eaLnBrk="1" hangingPunct="1">
                <a:spcBef>
                  <a:spcPct val="0"/>
                </a:spcBef>
                <a:buClrTx/>
                <a:buFontTx/>
                <a:buNone/>
              </a:pPr>
              <a:t>19</a:t>
            </a:fld>
            <a:endParaRPr lang="en-GB" altLang="de-DE">
              <a:latin typeface="Arial" panose="020B0604020202020204" pitchFamily="34" charset="0"/>
              <a:cs typeface="DejaVu Sans" charset="0"/>
            </a:endParaRPr>
          </a:p>
        </p:txBody>
      </p:sp>
      <p:sp>
        <p:nvSpPr>
          <p:cNvPr id="33801" name="Text Box 7">
            <a:extLst>
              <a:ext uri="{FF2B5EF4-FFF2-40B4-BE49-F238E27FC236}">
                <a16:creationId xmlns:a16="http://schemas.microsoft.com/office/drawing/2014/main" id="{D14C2A6A-0F1B-4B72-9104-59C85A34DC39}"/>
              </a:ext>
            </a:extLst>
          </p:cNvPr>
          <p:cNvSpPr txBox="1">
            <a:spLocks noChangeArrowheads="1"/>
          </p:cNvSpPr>
          <p:nvPr/>
        </p:nvSpPr>
        <p:spPr bwMode="auto">
          <a:xfrm>
            <a:off x="5592763" y="6515100"/>
            <a:ext cx="41910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BF314AAE-58D2-437C-9B34-1E4E8F9A5756}" type="slidenum">
              <a:rPr lang="en-GB" altLang="de-DE">
                <a:latin typeface="Arial" panose="020B0604020202020204" pitchFamily="34" charset="0"/>
                <a:cs typeface="DejaVu Sans" charset="0"/>
              </a:rPr>
              <a:pPr algn="r" eaLnBrk="1" hangingPunct="1">
                <a:spcBef>
                  <a:spcPct val="0"/>
                </a:spcBef>
                <a:buClrTx/>
                <a:buFontTx/>
                <a:buNone/>
              </a:pPr>
              <a:t>19</a:t>
            </a:fld>
            <a:endParaRPr lang="en-GB" altLang="de-DE">
              <a:latin typeface="Arial" panose="020B0604020202020204" pitchFamily="34" charset="0"/>
              <a:cs typeface="DejaVu Sans" charset="0"/>
            </a:endParaRPr>
          </a:p>
        </p:txBody>
      </p:sp>
      <p:sp>
        <p:nvSpPr>
          <p:cNvPr id="33802" name="Text Box 8">
            <a:extLst>
              <a:ext uri="{FF2B5EF4-FFF2-40B4-BE49-F238E27FC236}">
                <a16:creationId xmlns:a16="http://schemas.microsoft.com/office/drawing/2014/main" id="{0033E494-A444-4B1E-82D1-17B2C3F25AB8}"/>
              </a:ext>
            </a:extLst>
          </p:cNvPr>
          <p:cNvSpPr txBox="1">
            <a:spLocks noChangeArrowheads="1"/>
          </p:cNvSpPr>
          <p:nvPr/>
        </p:nvSpPr>
        <p:spPr bwMode="auto">
          <a:xfrm>
            <a:off x="5592763" y="6515100"/>
            <a:ext cx="4195762"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E07E71AE-9ADA-44F6-B420-FCDE3B92D1CB}" type="slidenum">
              <a:rPr lang="en-GB" altLang="de-DE">
                <a:latin typeface="Arial" panose="020B0604020202020204" pitchFamily="34" charset="0"/>
                <a:cs typeface="DejaVu Sans" charset="0"/>
              </a:rPr>
              <a:pPr algn="r" eaLnBrk="1" hangingPunct="1">
                <a:spcBef>
                  <a:spcPct val="0"/>
                </a:spcBef>
                <a:buClrTx/>
                <a:buFontTx/>
                <a:buNone/>
              </a:pPr>
              <a:t>19</a:t>
            </a:fld>
            <a:endParaRPr lang="en-GB" altLang="de-DE">
              <a:latin typeface="Arial" panose="020B0604020202020204" pitchFamily="34" charset="0"/>
              <a:cs typeface="DejaVu Sans" charset="0"/>
            </a:endParaRPr>
          </a:p>
        </p:txBody>
      </p:sp>
      <p:sp>
        <p:nvSpPr>
          <p:cNvPr id="33803" name="Text Box 9">
            <a:extLst>
              <a:ext uri="{FF2B5EF4-FFF2-40B4-BE49-F238E27FC236}">
                <a16:creationId xmlns:a16="http://schemas.microsoft.com/office/drawing/2014/main" id="{44DDC148-E5F5-492F-93D4-B335B573453C}"/>
              </a:ext>
            </a:extLst>
          </p:cNvPr>
          <p:cNvSpPr txBox="1">
            <a:spLocks noChangeArrowheads="1"/>
          </p:cNvSpPr>
          <p:nvPr/>
        </p:nvSpPr>
        <p:spPr bwMode="auto">
          <a:xfrm>
            <a:off x="5592763" y="6515100"/>
            <a:ext cx="4200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2EA4E599-0E4B-4BFE-8D0C-E8C3D808B870}" type="slidenum">
              <a:rPr lang="en-GB" altLang="de-DE">
                <a:latin typeface="Arial" panose="020B0604020202020204" pitchFamily="34" charset="0"/>
                <a:cs typeface="DejaVu Sans" charset="0"/>
              </a:rPr>
              <a:pPr algn="r" eaLnBrk="1" hangingPunct="1">
                <a:spcBef>
                  <a:spcPct val="0"/>
                </a:spcBef>
                <a:buClrTx/>
                <a:buFontTx/>
                <a:buNone/>
              </a:pPr>
              <a:t>19</a:t>
            </a:fld>
            <a:endParaRPr lang="en-GB" altLang="de-DE">
              <a:latin typeface="Arial" panose="020B0604020202020204" pitchFamily="34" charset="0"/>
              <a:cs typeface="DejaVu Sans" charset="0"/>
            </a:endParaRPr>
          </a:p>
        </p:txBody>
      </p:sp>
      <p:sp>
        <p:nvSpPr>
          <p:cNvPr id="33804" name="Text Box 10">
            <a:extLst>
              <a:ext uri="{FF2B5EF4-FFF2-40B4-BE49-F238E27FC236}">
                <a16:creationId xmlns:a16="http://schemas.microsoft.com/office/drawing/2014/main" id="{F7F6F37C-9F97-4223-A4BC-97167015BF07}"/>
              </a:ext>
            </a:extLst>
          </p:cNvPr>
          <p:cNvSpPr txBox="1">
            <a:spLocks noChangeArrowheads="1"/>
          </p:cNvSpPr>
          <p:nvPr/>
        </p:nvSpPr>
        <p:spPr bwMode="auto">
          <a:xfrm>
            <a:off x="5592763" y="6515100"/>
            <a:ext cx="42195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88CF32F-0AA2-4B05-9854-EF040E221AA7}" type="slidenum">
              <a:rPr lang="en-GB" altLang="de-DE">
                <a:latin typeface="Arial" panose="020B0604020202020204" pitchFamily="34" charset="0"/>
                <a:cs typeface="DejaVu Sans" charset="0"/>
              </a:rPr>
              <a:pPr algn="r" eaLnBrk="1" hangingPunct="1">
                <a:spcBef>
                  <a:spcPct val="0"/>
                </a:spcBef>
                <a:buClrTx/>
                <a:buFontTx/>
                <a:buNone/>
              </a:pPr>
              <a:t>19</a:t>
            </a:fld>
            <a:endParaRPr lang="en-GB" altLang="de-DE">
              <a:latin typeface="Arial" panose="020B0604020202020204" pitchFamily="34" charset="0"/>
              <a:cs typeface="DejaVu Sans" charset="0"/>
            </a:endParaRPr>
          </a:p>
        </p:txBody>
      </p:sp>
      <p:sp>
        <p:nvSpPr>
          <p:cNvPr id="33805" name="Text Box 11">
            <a:extLst>
              <a:ext uri="{FF2B5EF4-FFF2-40B4-BE49-F238E27FC236}">
                <a16:creationId xmlns:a16="http://schemas.microsoft.com/office/drawing/2014/main" id="{74DC9ADA-592A-4184-9B38-4A835A21342F}"/>
              </a:ext>
            </a:extLst>
          </p:cNvPr>
          <p:cNvSpPr txBox="1">
            <a:spLocks noChangeArrowheads="1"/>
          </p:cNvSpPr>
          <p:nvPr/>
        </p:nvSpPr>
        <p:spPr bwMode="auto">
          <a:xfrm>
            <a:off x="1646238" y="514350"/>
            <a:ext cx="6581775" cy="2573338"/>
          </a:xfrm>
          <a:prstGeom prst="rect">
            <a:avLst/>
          </a:prstGeom>
          <a:solidFill>
            <a:srgbClr val="FFFFFF"/>
          </a:solidFill>
          <a:ln w="9360">
            <a:solidFill>
              <a:srgbClr val="000000"/>
            </a:solidFill>
            <a:miter lim="800000"/>
            <a:headEnd/>
            <a:tailEnd/>
          </a:ln>
        </p:spPr>
        <p:txBody>
          <a:bodyPr wrap="none" lIns="87632" tIns="43817" rIns="87632" bIns="43817" anchor="ctr"/>
          <a:lstStyle/>
          <a:p>
            <a:pPr eaLnBrk="1" hangingPunct="1">
              <a:lnSpc>
                <a:spcPct val="7000"/>
              </a:lnSpc>
              <a:buClr>
                <a:srgbClr val="000000"/>
              </a:buClr>
              <a:buSzPct val="100000"/>
              <a:buFont typeface="Times New Roman" panose="02020603050405020304" pitchFamily="18" charset="0"/>
              <a:buNone/>
            </a:pPr>
            <a:endParaRPr lang="de-DE" altLang="de-DE"/>
          </a:p>
        </p:txBody>
      </p:sp>
      <p:sp>
        <p:nvSpPr>
          <p:cNvPr id="33806" name="Rectangle 12">
            <a:extLst>
              <a:ext uri="{FF2B5EF4-FFF2-40B4-BE49-F238E27FC236}">
                <a16:creationId xmlns:a16="http://schemas.microsoft.com/office/drawing/2014/main" id="{D726B441-3F89-413F-8DD8-A07154B3CF76}"/>
              </a:ext>
            </a:extLst>
          </p:cNvPr>
          <p:cNvSpPr>
            <a:spLocks noGrp="1" noChangeArrowheads="1"/>
          </p:cNvSpPr>
          <p:nvPr>
            <p:ph type="body"/>
          </p:nvPr>
        </p:nvSpPr>
        <p:spPr>
          <a:xfrm>
            <a:off x="987425" y="3257550"/>
            <a:ext cx="7780338" cy="3025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632" tIns="43817" rIns="87632" bIns="43817" anchor="ctr"/>
          <a:lstStyle/>
          <a:p>
            <a:endParaRPr lang="de-DE" altLang="de-DE">
              <a:latin typeface="Times New Roman" panose="02020603050405020304" pitchFamily="18" charset="0"/>
            </a:endParaRPr>
          </a:p>
        </p:txBody>
      </p:sp>
    </p:spTree>
    <p:extLst>
      <p:ext uri="{BB962C8B-B14F-4D97-AF65-F5344CB8AC3E}">
        <p14:creationId xmlns:p14="http://schemas.microsoft.com/office/powerpoint/2010/main" val="1578074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58">
            <a:extLst>
              <a:ext uri="{FF2B5EF4-FFF2-40B4-BE49-F238E27FC236}">
                <a16:creationId xmlns:a16="http://schemas.microsoft.com/office/drawing/2014/main" id="{C9D53C42-DF50-4B1E-B1EF-E7E01FD64024}"/>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DC371DD0-084B-4585-AF6F-C93426C09BE3}" type="slidenum">
              <a:rPr lang="en-GB" altLang="de-DE" sz="1100" smtClean="0">
                <a:latin typeface="Arial" panose="020B0604020202020204" pitchFamily="34" charset="0"/>
                <a:cs typeface="DejaVu Sans" charset="0"/>
              </a:rPr>
              <a:pPr>
                <a:spcBef>
                  <a:spcPct val="0"/>
                </a:spcBef>
                <a:buClrTx/>
                <a:buFontTx/>
                <a:buNone/>
              </a:pPr>
              <a:t>2</a:t>
            </a:fld>
            <a:endParaRPr lang="en-GB" altLang="de-DE" sz="1100">
              <a:latin typeface="Arial" panose="020B0604020202020204" pitchFamily="34" charset="0"/>
              <a:cs typeface="DejaVu Sans" charset="0"/>
            </a:endParaRPr>
          </a:p>
        </p:txBody>
      </p:sp>
      <p:sp>
        <p:nvSpPr>
          <p:cNvPr id="7171" name="Text Box 1">
            <a:extLst>
              <a:ext uri="{FF2B5EF4-FFF2-40B4-BE49-F238E27FC236}">
                <a16:creationId xmlns:a16="http://schemas.microsoft.com/office/drawing/2014/main" id="{8C6DA78C-D04E-4768-A1DC-0888EA730ECA}"/>
              </a:ext>
            </a:extLst>
          </p:cNvPr>
          <p:cNvSpPr txBox="1">
            <a:spLocks noChangeArrowheads="1"/>
          </p:cNvSpPr>
          <p:nvPr/>
        </p:nvSpPr>
        <p:spPr bwMode="auto">
          <a:xfrm>
            <a:off x="5592763" y="6515100"/>
            <a:ext cx="41656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ABFC923-0064-443F-ADB4-371BD71AF598}" type="slidenum">
              <a:rPr lang="en-GB" altLang="de-DE">
                <a:latin typeface="Arial" panose="020B0604020202020204" pitchFamily="34" charset="0"/>
                <a:cs typeface="DejaVu Sans" charset="0"/>
              </a:rPr>
              <a:pPr algn="r" eaLnBrk="1" hangingPunct="1">
                <a:spcBef>
                  <a:spcPct val="0"/>
                </a:spcBef>
                <a:buClrTx/>
                <a:buFontTx/>
                <a:buNone/>
              </a:pPr>
              <a:t>2</a:t>
            </a:fld>
            <a:endParaRPr lang="en-GB" altLang="de-DE">
              <a:latin typeface="Arial" panose="020B0604020202020204" pitchFamily="34" charset="0"/>
              <a:cs typeface="DejaVu Sans" charset="0"/>
            </a:endParaRPr>
          </a:p>
        </p:txBody>
      </p:sp>
      <p:sp>
        <p:nvSpPr>
          <p:cNvPr id="7172" name="Text Box 2">
            <a:extLst>
              <a:ext uri="{FF2B5EF4-FFF2-40B4-BE49-F238E27FC236}">
                <a16:creationId xmlns:a16="http://schemas.microsoft.com/office/drawing/2014/main" id="{6740CA53-6DE5-4048-8DE4-2A32D0AE585D}"/>
              </a:ext>
            </a:extLst>
          </p:cNvPr>
          <p:cNvSpPr txBox="1">
            <a:spLocks noChangeArrowheads="1"/>
          </p:cNvSpPr>
          <p:nvPr/>
        </p:nvSpPr>
        <p:spPr bwMode="auto">
          <a:xfrm>
            <a:off x="5592763" y="6515100"/>
            <a:ext cx="4170362"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8ADD7CA-F745-4E1F-AB53-56BE9281563C}" type="slidenum">
              <a:rPr lang="en-GB" altLang="de-DE">
                <a:latin typeface="Arial" panose="020B0604020202020204" pitchFamily="34" charset="0"/>
                <a:cs typeface="DejaVu Sans" charset="0"/>
              </a:rPr>
              <a:pPr algn="r" eaLnBrk="1" hangingPunct="1">
                <a:spcBef>
                  <a:spcPct val="0"/>
                </a:spcBef>
                <a:buClrTx/>
                <a:buFontTx/>
                <a:buNone/>
              </a:pPr>
              <a:t>2</a:t>
            </a:fld>
            <a:endParaRPr lang="en-GB" altLang="de-DE">
              <a:latin typeface="Arial" panose="020B0604020202020204" pitchFamily="34" charset="0"/>
              <a:cs typeface="DejaVu Sans" charset="0"/>
            </a:endParaRPr>
          </a:p>
        </p:txBody>
      </p:sp>
      <p:sp>
        <p:nvSpPr>
          <p:cNvPr id="7173" name="Text Box 3">
            <a:extLst>
              <a:ext uri="{FF2B5EF4-FFF2-40B4-BE49-F238E27FC236}">
                <a16:creationId xmlns:a16="http://schemas.microsoft.com/office/drawing/2014/main" id="{BF462D75-F5E5-4BD5-81FD-AA0C50F2815F}"/>
              </a:ext>
            </a:extLst>
          </p:cNvPr>
          <p:cNvSpPr txBox="1">
            <a:spLocks noChangeArrowheads="1"/>
          </p:cNvSpPr>
          <p:nvPr/>
        </p:nvSpPr>
        <p:spPr bwMode="auto">
          <a:xfrm>
            <a:off x="5592763" y="6515100"/>
            <a:ext cx="417195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2BEF10AE-94BF-4C71-9C4E-A42834474040}" type="slidenum">
              <a:rPr lang="en-GB" altLang="de-DE">
                <a:latin typeface="Arial" panose="020B0604020202020204" pitchFamily="34" charset="0"/>
                <a:cs typeface="DejaVu Sans" charset="0"/>
              </a:rPr>
              <a:pPr algn="r" eaLnBrk="1" hangingPunct="1">
                <a:spcBef>
                  <a:spcPct val="0"/>
                </a:spcBef>
                <a:buClrTx/>
                <a:buFontTx/>
                <a:buNone/>
              </a:pPr>
              <a:t>2</a:t>
            </a:fld>
            <a:endParaRPr lang="en-GB" altLang="de-DE">
              <a:latin typeface="Arial" panose="020B0604020202020204" pitchFamily="34" charset="0"/>
              <a:cs typeface="DejaVu Sans" charset="0"/>
            </a:endParaRPr>
          </a:p>
        </p:txBody>
      </p:sp>
      <p:sp>
        <p:nvSpPr>
          <p:cNvPr id="7174" name="Text Box 4">
            <a:extLst>
              <a:ext uri="{FF2B5EF4-FFF2-40B4-BE49-F238E27FC236}">
                <a16:creationId xmlns:a16="http://schemas.microsoft.com/office/drawing/2014/main" id="{B98572EE-2A82-4E77-A769-FFD39492C555}"/>
              </a:ext>
            </a:extLst>
          </p:cNvPr>
          <p:cNvSpPr txBox="1">
            <a:spLocks noChangeArrowheads="1"/>
          </p:cNvSpPr>
          <p:nvPr/>
        </p:nvSpPr>
        <p:spPr bwMode="auto">
          <a:xfrm>
            <a:off x="5592763" y="6515100"/>
            <a:ext cx="417353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B069BC73-F8A2-49F4-92A1-DE8297ACF86E}" type="slidenum">
              <a:rPr lang="en-GB" altLang="de-DE">
                <a:latin typeface="Arial" panose="020B0604020202020204" pitchFamily="34" charset="0"/>
                <a:cs typeface="DejaVu Sans" charset="0"/>
              </a:rPr>
              <a:pPr algn="r" eaLnBrk="1" hangingPunct="1">
                <a:spcBef>
                  <a:spcPct val="0"/>
                </a:spcBef>
                <a:buClrTx/>
                <a:buFontTx/>
                <a:buNone/>
              </a:pPr>
              <a:t>2</a:t>
            </a:fld>
            <a:endParaRPr lang="en-GB" altLang="de-DE">
              <a:latin typeface="Arial" panose="020B0604020202020204" pitchFamily="34" charset="0"/>
              <a:cs typeface="DejaVu Sans" charset="0"/>
            </a:endParaRPr>
          </a:p>
        </p:txBody>
      </p:sp>
      <p:sp>
        <p:nvSpPr>
          <p:cNvPr id="7175" name="Text Box 5">
            <a:extLst>
              <a:ext uri="{FF2B5EF4-FFF2-40B4-BE49-F238E27FC236}">
                <a16:creationId xmlns:a16="http://schemas.microsoft.com/office/drawing/2014/main" id="{D45B2DF9-31C2-49DE-94F3-229F37E13904}"/>
              </a:ext>
            </a:extLst>
          </p:cNvPr>
          <p:cNvSpPr txBox="1">
            <a:spLocks noChangeArrowheads="1"/>
          </p:cNvSpPr>
          <p:nvPr/>
        </p:nvSpPr>
        <p:spPr bwMode="auto">
          <a:xfrm>
            <a:off x="5592763" y="6515100"/>
            <a:ext cx="41783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29E2D85-9C09-4CD4-92F6-894F1C42FD84}" type="slidenum">
              <a:rPr lang="en-GB" altLang="de-DE">
                <a:latin typeface="Arial" panose="020B0604020202020204" pitchFamily="34" charset="0"/>
                <a:cs typeface="DejaVu Sans" charset="0"/>
              </a:rPr>
              <a:pPr algn="r" eaLnBrk="1" hangingPunct="1">
                <a:spcBef>
                  <a:spcPct val="0"/>
                </a:spcBef>
                <a:buClrTx/>
                <a:buFontTx/>
                <a:buNone/>
              </a:pPr>
              <a:t>2</a:t>
            </a:fld>
            <a:endParaRPr lang="en-GB" altLang="de-DE">
              <a:latin typeface="Arial" panose="020B0604020202020204" pitchFamily="34" charset="0"/>
              <a:cs typeface="DejaVu Sans" charset="0"/>
            </a:endParaRPr>
          </a:p>
        </p:txBody>
      </p:sp>
      <p:sp>
        <p:nvSpPr>
          <p:cNvPr id="7176" name="Text Box 6">
            <a:extLst>
              <a:ext uri="{FF2B5EF4-FFF2-40B4-BE49-F238E27FC236}">
                <a16:creationId xmlns:a16="http://schemas.microsoft.com/office/drawing/2014/main" id="{C1B57A9D-96B6-4C40-AD7D-89F656D96107}"/>
              </a:ext>
            </a:extLst>
          </p:cNvPr>
          <p:cNvSpPr txBox="1">
            <a:spLocks noChangeArrowheads="1"/>
          </p:cNvSpPr>
          <p:nvPr/>
        </p:nvSpPr>
        <p:spPr bwMode="auto">
          <a:xfrm>
            <a:off x="5592763" y="6515100"/>
            <a:ext cx="41783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4B0DC7AA-00AA-480D-B6D3-C7A118237537}" type="slidenum">
              <a:rPr lang="en-GB" altLang="de-DE">
                <a:latin typeface="Arial" panose="020B0604020202020204" pitchFamily="34" charset="0"/>
                <a:cs typeface="DejaVu Sans" charset="0"/>
              </a:rPr>
              <a:pPr algn="r" eaLnBrk="1" hangingPunct="1">
                <a:spcBef>
                  <a:spcPct val="0"/>
                </a:spcBef>
                <a:buClrTx/>
                <a:buFontTx/>
                <a:buNone/>
              </a:pPr>
              <a:t>2</a:t>
            </a:fld>
            <a:endParaRPr lang="en-GB" altLang="de-DE">
              <a:latin typeface="Arial" panose="020B0604020202020204" pitchFamily="34" charset="0"/>
              <a:cs typeface="DejaVu Sans" charset="0"/>
            </a:endParaRPr>
          </a:p>
        </p:txBody>
      </p:sp>
      <p:sp>
        <p:nvSpPr>
          <p:cNvPr id="7177" name="Text Box 7">
            <a:extLst>
              <a:ext uri="{FF2B5EF4-FFF2-40B4-BE49-F238E27FC236}">
                <a16:creationId xmlns:a16="http://schemas.microsoft.com/office/drawing/2014/main" id="{5B61C23F-0E36-48C7-A4A4-2AE8A92E6263}"/>
              </a:ext>
            </a:extLst>
          </p:cNvPr>
          <p:cNvSpPr txBox="1">
            <a:spLocks noChangeArrowheads="1"/>
          </p:cNvSpPr>
          <p:nvPr/>
        </p:nvSpPr>
        <p:spPr bwMode="auto">
          <a:xfrm>
            <a:off x="5592763" y="6515100"/>
            <a:ext cx="41910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6A49B4BC-60D2-4CF1-B1C8-3792C42CC8BE}" type="slidenum">
              <a:rPr lang="en-GB" altLang="de-DE">
                <a:latin typeface="Arial" panose="020B0604020202020204" pitchFamily="34" charset="0"/>
                <a:cs typeface="DejaVu Sans" charset="0"/>
              </a:rPr>
              <a:pPr algn="r" eaLnBrk="1" hangingPunct="1">
                <a:spcBef>
                  <a:spcPct val="0"/>
                </a:spcBef>
                <a:buClrTx/>
                <a:buFontTx/>
                <a:buNone/>
              </a:pPr>
              <a:t>2</a:t>
            </a:fld>
            <a:endParaRPr lang="en-GB" altLang="de-DE">
              <a:latin typeface="Arial" panose="020B0604020202020204" pitchFamily="34" charset="0"/>
              <a:cs typeface="DejaVu Sans" charset="0"/>
            </a:endParaRPr>
          </a:p>
        </p:txBody>
      </p:sp>
      <p:sp>
        <p:nvSpPr>
          <p:cNvPr id="7178" name="Text Box 8">
            <a:extLst>
              <a:ext uri="{FF2B5EF4-FFF2-40B4-BE49-F238E27FC236}">
                <a16:creationId xmlns:a16="http://schemas.microsoft.com/office/drawing/2014/main" id="{168C1C8E-1E51-4D74-A31A-7A5F2C2C0138}"/>
              </a:ext>
            </a:extLst>
          </p:cNvPr>
          <p:cNvSpPr txBox="1">
            <a:spLocks noChangeArrowheads="1"/>
          </p:cNvSpPr>
          <p:nvPr/>
        </p:nvSpPr>
        <p:spPr bwMode="auto">
          <a:xfrm>
            <a:off x="5592763" y="6515100"/>
            <a:ext cx="4195762"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106E842C-5EF4-4F1B-976A-C1A940F4042F}" type="slidenum">
              <a:rPr lang="en-GB" altLang="de-DE">
                <a:latin typeface="Arial" panose="020B0604020202020204" pitchFamily="34" charset="0"/>
                <a:cs typeface="DejaVu Sans" charset="0"/>
              </a:rPr>
              <a:pPr algn="r" eaLnBrk="1" hangingPunct="1">
                <a:spcBef>
                  <a:spcPct val="0"/>
                </a:spcBef>
                <a:buClrTx/>
                <a:buFontTx/>
                <a:buNone/>
              </a:pPr>
              <a:t>2</a:t>
            </a:fld>
            <a:endParaRPr lang="en-GB" altLang="de-DE">
              <a:latin typeface="Arial" panose="020B0604020202020204" pitchFamily="34" charset="0"/>
              <a:cs typeface="DejaVu Sans" charset="0"/>
            </a:endParaRPr>
          </a:p>
        </p:txBody>
      </p:sp>
      <p:sp>
        <p:nvSpPr>
          <p:cNvPr id="7179" name="Text Box 9">
            <a:extLst>
              <a:ext uri="{FF2B5EF4-FFF2-40B4-BE49-F238E27FC236}">
                <a16:creationId xmlns:a16="http://schemas.microsoft.com/office/drawing/2014/main" id="{3F9431B1-CF97-40EF-953F-09C1A73972FC}"/>
              </a:ext>
            </a:extLst>
          </p:cNvPr>
          <p:cNvSpPr txBox="1">
            <a:spLocks noChangeArrowheads="1"/>
          </p:cNvSpPr>
          <p:nvPr/>
        </p:nvSpPr>
        <p:spPr bwMode="auto">
          <a:xfrm>
            <a:off x="5592763" y="6515100"/>
            <a:ext cx="4200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BF703244-F545-4E15-B62C-1BFBC91EF2EF}" type="slidenum">
              <a:rPr lang="en-GB" altLang="de-DE">
                <a:latin typeface="Arial" panose="020B0604020202020204" pitchFamily="34" charset="0"/>
                <a:cs typeface="DejaVu Sans" charset="0"/>
              </a:rPr>
              <a:pPr algn="r" eaLnBrk="1" hangingPunct="1">
                <a:spcBef>
                  <a:spcPct val="0"/>
                </a:spcBef>
                <a:buClrTx/>
                <a:buFontTx/>
                <a:buNone/>
              </a:pPr>
              <a:t>2</a:t>
            </a:fld>
            <a:endParaRPr lang="en-GB" altLang="de-DE">
              <a:latin typeface="Arial" panose="020B0604020202020204" pitchFamily="34" charset="0"/>
              <a:cs typeface="DejaVu Sans" charset="0"/>
            </a:endParaRPr>
          </a:p>
        </p:txBody>
      </p:sp>
      <p:sp>
        <p:nvSpPr>
          <p:cNvPr id="7180" name="Text Box 10">
            <a:extLst>
              <a:ext uri="{FF2B5EF4-FFF2-40B4-BE49-F238E27FC236}">
                <a16:creationId xmlns:a16="http://schemas.microsoft.com/office/drawing/2014/main" id="{0E1199D0-4BAC-4CBA-9392-34BBDE891D05}"/>
              </a:ext>
            </a:extLst>
          </p:cNvPr>
          <p:cNvSpPr txBox="1">
            <a:spLocks noChangeArrowheads="1"/>
          </p:cNvSpPr>
          <p:nvPr/>
        </p:nvSpPr>
        <p:spPr bwMode="auto">
          <a:xfrm>
            <a:off x="5592763" y="6515100"/>
            <a:ext cx="42195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6FFD66C2-9EED-4E88-94CC-2BD5754F5BA7}" type="slidenum">
              <a:rPr lang="en-GB" altLang="de-DE">
                <a:latin typeface="Arial" panose="020B0604020202020204" pitchFamily="34" charset="0"/>
                <a:cs typeface="DejaVu Sans" charset="0"/>
              </a:rPr>
              <a:pPr algn="r" eaLnBrk="1" hangingPunct="1">
                <a:spcBef>
                  <a:spcPct val="0"/>
                </a:spcBef>
                <a:buClrTx/>
                <a:buFontTx/>
                <a:buNone/>
              </a:pPr>
              <a:t>2</a:t>
            </a:fld>
            <a:endParaRPr lang="en-GB" altLang="de-DE">
              <a:latin typeface="Arial" panose="020B0604020202020204" pitchFamily="34" charset="0"/>
              <a:cs typeface="DejaVu Sans" charset="0"/>
            </a:endParaRPr>
          </a:p>
        </p:txBody>
      </p:sp>
      <p:sp>
        <p:nvSpPr>
          <p:cNvPr id="7181" name="Text Box 11">
            <a:extLst>
              <a:ext uri="{FF2B5EF4-FFF2-40B4-BE49-F238E27FC236}">
                <a16:creationId xmlns:a16="http://schemas.microsoft.com/office/drawing/2014/main" id="{E83BEE22-7BC0-4F8B-8AC1-4035C7F77E53}"/>
              </a:ext>
            </a:extLst>
          </p:cNvPr>
          <p:cNvSpPr txBox="1">
            <a:spLocks noChangeArrowheads="1"/>
          </p:cNvSpPr>
          <p:nvPr/>
        </p:nvSpPr>
        <p:spPr bwMode="auto">
          <a:xfrm>
            <a:off x="1646238" y="514350"/>
            <a:ext cx="6581775" cy="2573338"/>
          </a:xfrm>
          <a:prstGeom prst="rect">
            <a:avLst/>
          </a:prstGeom>
          <a:solidFill>
            <a:srgbClr val="FFFFFF"/>
          </a:solidFill>
          <a:ln w="9360">
            <a:solidFill>
              <a:srgbClr val="000000"/>
            </a:solidFill>
            <a:miter lim="800000"/>
            <a:headEnd/>
            <a:tailEnd/>
          </a:ln>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de-DE"/>
          </a:p>
        </p:txBody>
      </p:sp>
      <p:sp>
        <p:nvSpPr>
          <p:cNvPr id="7182" name="Rectangle 12">
            <a:extLst>
              <a:ext uri="{FF2B5EF4-FFF2-40B4-BE49-F238E27FC236}">
                <a16:creationId xmlns:a16="http://schemas.microsoft.com/office/drawing/2014/main" id="{27935650-2AE7-46F5-A95F-A9BF4EDF0FAD}"/>
              </a:ext>
            </a:extLst>
          </p:cNvPr>
          <p:cNvSpPr>
            <a:spLocks noGrp="1" noChangeArrowheads="1"/>
          </p:cNvSpPr>
          <p:nvPr>
            <p:ph type="body"/>
          </p:nvPr>
        </p:nvSpPr>
        <p:spPr>
          <a:xfrm>
            <a:off x="987425" y="3257550"/>
            <a:ext cx="7780338" cy="3025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640" tIns="43820" rIns="87640" bIns="43820" anchor="ctr"/>
          <a:lstStyle/>
          <a:p>
            <a:endParaRPr lang="de-DE" altLang="de-DE" dirty="0">
              <a:latin typeface="Times New Roman" panose="02020603050405020304" pitchFamily="18" charset="0"/>
            </a:endParaRPr>
          </a:p>
        </p:txBody>
      </p:sp>
    </p:spTree>
    <p:extLst>
      <p:ext uri="{BB962C8B-B14F-4D97-AF65-F5344CB8AC3E}">
        <p14:creationId xmlns:p14="http://schemas.microsoft.com/office/powerpoint/2010/main" val="964787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58">
            <a:extLst>
              <a:ext uri="{FF2B5EF4-FFF2-40B4-BE49-F238E27FC236}">
                <a16:creationId xmlns:a16="http://schemas.microsoft.com/office/drawing/2014/main" id="{AD9CD633-084A-4A36-A9B4-A007A3184A1E}"/>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0F6AB065-5EC0-460E-8CDE-CAB5EE0DD21B}" type="slidenum">
              <a:rPr lang="en-GB" altLang="de-DE" sz="1100" smtClean="0">
                <a:latin typeface="Arial" panose="020B0604020202020204" pitchFamily="34" charset="0"/>
                <a:cs typeface="DejaVu Sans" charset="0"/>
              </a:rPr>
              <a:pPr>
                <a:spcBef>
                  <a:spcPct val="0"/>
                </a:spcBef>
                <a:buClrTx/>
                <a:buFontTx/>
                <a:buNone/>
              </a:pPr>
              <a:t>20</a:t>
            </a:fld>
            <a:endParaRPr lang="en-GB" altLang="de-DE" sz="1100">
              <a:latin typeface="Arial" panose="020B0604020202020204" pitchFamily="34" charset="0"/>
              <a:cs typeface="DejaVu Sans" charset="0"/>
            </a:endParaRPr>
          </a:p>
        </p:txBody>
      </p:sp>
      <p:sp>
        <p:nvSpPr>
          <p:cNvPr id="29699" name="Text Box 1">
            <a:extLst>
              <a:ext uri="{FF2B5EF4-FFF2-40B4-BE49-F238E27FC236}">
                <a16:creationId xmlns:a16="http://schemas.microsoft.com/office/drawing/2014/main" id="{8044D31F-5834-4DE0-A8A3-6EE8FE4FF2BC}"/>
              </a:ext>
            </a:extLst>
          </p:cNvPr>
          <p:cNvSpPr txBox="1">
            <a:spLocks noChangeArrowheads="1"/>
          </p:cNvSpPr>
          <p:nvPr/>
        </p:nvSpPr>
        <p:spPr bwMode="auto">
          <a:xfrm>
            <a:off x="5592763" y="6515100"/>
            <a:ext cx="41656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09EF04B-CB84-45F0-935D-B856F060C5F5}" type="slidenum">
              <a:rPr lang="en-GB" altLang="de-DE">
                <a:latin typeface="Arial" panose="020B0604020202020204" pitchFamily="34" charset="0"/>
                <a:cs typeface="DejaVu Sans" charset="0"/>
              </a:rPr>
              <a:pPr algn="r" eaLnBrk="1" hangingPunct="1">
                <a:spcBef>
                  <a:spcPct val="0"/>
                </a:spcBef>
                <a:buClrTx/>
                <a:buFontTx/>
                <a:buNone/>
              </a:pPr>
              <a:t>20</a:t>
            </a:fld>
            <a:endParaRPr lang="en-GB" altLang="de-DE">
              <a:latin typeface="Arial" panose="020B0604020202020204" pitchFamily="34" charset="0"/>
              <a:cs typeface="DejaVu Sans" charset="0"/>
            </a:endParaRPr>
          </a:p>
        </p:txBody>
      </p:sp>
      <p:sp>
        <p:nvSpPr>
          <p:cNvPr id="29700" name="Text Box 2">
            <a:extLst>
              <a:ext uri="{FF2B5EF4-FFF2-40B4-BE49-F238E27FC236}">
                <a16:creationId xmlns:a16="http://schemas.microsoft.com/office/drawing/2014/main" id="{E4D4DEFB-F7CA-441B-A320-847D8C6DB513}"/>
              </a:ext>
            </a:extLst>
          </p:cNvPr>
          <p:cNvSpPr txBox="1">
            <a:spLocks noChangeArrowheads="1"/>
          </p:cNvSpPr>
          <p:nvPr/>
        </p:nvSpPr>
        <p:spPr bwMode="auto">
          <a:xfrm>
            <a:off x="5592763" y="6515100"/>
            <a:ext cx="4170362"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6EE3FBA9-75B7-4DBB-874E-75C9F32DCBF2}" type="slidenum">
              <a:rPr lang="en-GB" altLang="de-DE">
                <a:latin typeface="Arial" panose="020B0604020202020204" pitchFamily="34" charset="0"/>
                <a:cs typeface="DejaVu Sans" charset="0"/>
              </a:rPr>
              <a:pPr algn="r" eaLnBrk="1" hangingPunct="1">
                <a:spcBef>
                  <a:spcPct val="0"/>
                </a:spcBef>
                <a:buClrTx/>
                <a:buFontTx/>
                <a:buNone/>
              </a:pPr>
              <a:t>20</a:t>
            </a:fld>
            <a:endParaRPr lang="en-GB" altLang="de-DE">
              <a:latin typeface="Arial" panose="020B0604020202020204" pitchFamily="34" charset="0"/>
              <a:cs typeface="DejaVu Sans" charset="0"/>
            </a:endParaRPr>
          </a:p>
        </p:txBody>
      </p:sp>
      <p:sp>
        <p:nvSpPr>
          <p:cNvPr id="29701" name="Text Box 3">
            <a:extLst>
              <a:ext uri="{FF2B5EF4-FFF2-40B4-BE49-F238E27FC236}">
                <a16:creationId xmlns:a16="http://schemas.microsoft.com/office/drawing/2014/main" id="{E7252C0D-4F3E-4FB0-8498-BBA7752CE1A3}"/>
              </a:ext>
            </a:extLst>
          </p:cNvPr>
          <p:cNvSpPr txBox="1">
            <a:spLocks noChangeArrowheads="1"/>
          </p:cNvSpPr>
          <p:nvPr/>
        </p:nvSpPr>
        <p:spPr bwMode="auto">
          <a:xfrm>
            <a:off x="5592763" y="6515100"/>
            <a:ext cx="417195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5B7A718D-E3EA-4F41-9583-D9FED192D45E}" type="slidenum">
              <a:rPr lang="en-GB" altLang="de-DE">
                <a:latin typeface="Arial" panose="020B0604020202020204" pitchFamily="34" charset="0"/>
                <a:cs typeface="DejaVu Sans" charset="0"/>
              </a:rPr>
              <a:pPr algn="r" eaLnBrk="1" hangingPunct="1">
                <a:spcBef>
                  <a:spcPct val="0"/>
                </a:spcBef>
                <a:buClrTx/>
                <a:buFontTx/>
                <a:buNone/>
              </a:pPr>
              <a:t>20</a:t>
            </a:fld>
            <a:endParaRPr lang="en-GB" altLang="de-DE">
              <a:latin typeface="Arial" panose="020B0604020202020204" pitchFamily="34" charset="0"/>
              <a:cs typeface="DejaVu Sans" charset="0"/>
            </a:endParaRPr>
          </a:p>
        </p:txBody>
      </p:sp>
      <p:sp>
        <p:nvSpPr>
          <p:cNvPr id="29702" name="Text Box 4">
            <a:extLst>
              <a:ext uri="{FF2B5EF4-FFF2-40B4-BE49-F238E27FC236}">
                <a16:creationId xmlns:a16="http://schemas.microsoft.com/office/drawing/2014/main" id="{A7F2DB6C-2395-4A1B-AEBF-1202020D2C04}"/>
              </a:ext>
            </a:extLst>
          </p:cNvPr>
          <p:cNvSpPr txBox="1">
            <a:spLocks noChangeArrowheads="1"/>
          </p:cNvSpPr>
          <p:nvPr/>
        </p:nvSpPr>
        <p:spPr bwMode="auto">
          <a:xfrm>
            <a:off x="5592763" y="6515100"/>
            <a:ext cx="417353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475DC229-DF48-4149-9C69-5ECCEB901150}" type="slidenum">
              <a:rPr lang="en-GB" altLang="de-DE">
                <a:latin typeface="Arial" panose="020B0604020202020204" pitchFamily="34" charset="0"/>
                <a:cs typeface="DejaVu Sans" charset="0"/>
              </a:rPr>
              <a:pPr algn="r" eaLnBrk="1" hangingPunct="1">
                <a:spcBef>
                  <a:spcPct val="0"/>
                </a:spcBef>
                <a:buClrTx/>
                <a:buFontTx/>
                <a:buNone/>
              </a:pPr>
              <a:t>20</a:t>
            </a:fld>
            <a:endParaRPr lang="en-GB" altLang="de-DE">
              <a:latin typeface="Arial" panose="020B0604020202020204" pitchFamily="34" charset="0"/>
              <a:cs typeface="DejaVu Sans" charset="0"/>
            </a:endParaRPr>
          </a:p>
        </p:txBody>
      </p:sp>
      <p:sp>
        <p:nvSpPr>
          <p:cNvPr id="29703" name="Text Box 5">
            <a:extLst>
              <a:ext uri="{FF2B5EF4-FFF2-40B4-BE49-F238E27FC236}">
                <a16:creationId xmlns:a16="http://schemas.microsoft.com/office/drawing/2014/main" id="{4DD6319E-812C-4891-BA9E-96F86EB6D22D}"/>
              </a:ext>
            </a:extLst>
          </p:cNvPr>
          <p:cNvSpPr txBox="1">
            <a:spLocks noChangeArrowheads="1"/>
          </p:cNvSpPr>
          <p:nvPr/>
        </p:nvSpPr>
        <p:spPr bwMode="auto">
          <a:xfrm>
            <a:off x="5592763" y="6515100"/>
            <a:ext cx="41783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88E29A21-EC27-43F0-848A-E5AA67C2CC2E}" type="slidenum">
              <a:rPr lang="en-GB" altLang="de-DE">
                <a:latin typeface="Arial" panose="020B0604020202020204" pitchFamily="34" charset="0"/>
                <a:cs typeface="DejaVu Sans" charset="0"/>
              </a:rPr>
              <a:pPr algn="r" eaLnBrk="1" hangingPunct="1">
                <a:spcBef>
                  <a:spcPct val="0"/>
                </a:spcBef>
                <a:buClrTx/>
                <a:buFontTx/>
                <a:buNone/>
              </a:pPr>
              <a:t>20</a:t>
            </a:fld>
            <a:endParaRPr lang="en-GB" altLang="de-DE">
              <a:latin typeface="Arial" panose="020B0604020202020204" pitchFamily="34" charset="0"/>
              <a:cs typeface="DejaVu Sans" charset="0"/>
            </a:endParaRPr>
          </a:p>
        </p:txBody>
      </p:sp>
      <p:sp>
        <p:nvSpPr>
          <p:cNvPr id="29704" name="Text Box 6">
            <a:extLst>
              <a:ext uri="{FF2B5EF4-FFF2-40B4-BE49-F238E27FC236}">
                <a16:creationId xmlns:a16="http://schemas.microsoft.com/office/drawing/2014/main" id="{11BF1C84-130B-4AD6-8D4F-8EE26DA8ABFA}"/>
              </a:ext>
            </a:extLst>
          </p:cNvPr>
          <p:cNvSpPr txBox="1">
            <a:spLocks noChangeArrowheads="1"/>
          </p:cNvSpPr>
          <p:nvPr/>
        </p:nvSpPr>
        <p:spPr bwMode="auto">
          <a:xfrm>
            <a:off x="5592763" y="6515100"/>
            <a:ext cx="41783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F3C2CF0-3490-4FE3-9C07-586ACCBA856D}" type="slidenum">
              <a:rPr lang="en-GB" altLang="de-DE">
                <a:latin typeface="Arial" panose="020B0604020202020204" pitchFamily="34" charset="0"/>
                <a:cs typeface="DejaVu Sans" charset="0"/>
              </a:rPr>
              <a:pPr algn="r" eaLnBrk="1" hangingPunct="1">
                <a:spcBef>
                  <a:spcPct val="0"/>
                </a:spcBef>
                <a:buClrTx/>
                <a:buFontTx/>
                <a:buNone/>
              </a:pPr>
              <a:t>20</a:t>
            </a:fld>
            <a:endParaRPr lang="en-GB" altLang="de-DE">
              <a:latin typeface="Arial" panose="020B0604020202020204" pitchFamily="34" charset="0"/>
              <a:cs typeface="DejaVu Sans" charset="0"/>
            </a:endParaRPr>
          </a:p>
        </p:txBody>
      </p:sp>
      <p:sp>
        <p:nvSpPr>
          <p:cNvPr id="29705" name="Text Box 7">
            <a:extLst>
              <a:ext uri="{FF2B5EF4-FFF2-40B4-BE49-F238E27FC236}">
                <a16:creationId xmlns:a16="http://schemas.microsoft.com/office/drawing/2014/main" id="{03BC2C75-EEE9-4617-BC34-AFE4DF71D35A}"/>
              </a:ext>
            </a:extLst>
          </p:cNvPr>
          <p:cNvSpPr txBox="1">
            <a:spLocks noChangeArrowheads="1"/>
          </p:cNvSpPr>
          <p:nvPr/>
        </p:nvSpPr>
        <p:spPr bwMode="auto">
          <a:xfrm>
            <a:off x="5592763" y="6515100"/>
            <a:ext cx="41910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33707EC2-DF62-4800-9334-27C8B5C8FB0D}" type="slidenum">
              <a:rPr lang="en-GB" altLang="de-DE">
                <a:latin typeface="Arial" panose="020B0604020202020204" pitchFamily="34" charset="0"/>
                <a:cs typeface="DejaVu Sans" charset="0"/>
              </a:rPr>
              <a:pPr algn="r" eaLnBrk="1" hangingPunct="1">
                <a:spcBef>
                  <a:spcPct val="0"/>
                </a:spcBef>
                <a:buClrTx/>
                <a:buFontTx/>
                <a:buNone/>
              </a:pPr>
              <a:t>20</a:t>
            </a:fld>
            <a:endParaRPr lang="en-GB" altLang="de-DE">
              <a:latin typeface="Arial" panose="020B0604020202020204" pitchFamily="34" charset="0"/>
              <a:cs typeface="DejaVu Sans" charset="0"/>
            </a:endParaRPr>
          </a:p>
        </p:txBody>
      </p:sp>
      <p:sp>
        <p:nvSpPr>
          <p:cNvPr id="29706" name="Text Box 8">
            <a:extLst>
              <a:ext uri="{FF2B5EF4-FFF2-40B4-BE49-F238E27FC236}">
                <a16:creationId xmlns:a16="http://schemas.microsoft.com/office/drawing/2014/main" id="{0EA1C0F2-35A9-4DE8-9F91-0988EFF7AF8F}"/>
              </a:ext>
            </a:extLst>
          </p:cNvPr>
          <p:cNvSpPr txBox="1">
            <a:spLocks noChangeArrowheads="1"/>
          </p:cNvSpPr>
          <p:nvPr/>
        </p:nvSpPr>
        <p:spPr bwMode="auto">
          <a:xfrm>
            <a:off x="5592763" y="6515100"/>
            <a:ext cx="4195762"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795CD3B-840B-4EF1-9F25-FD6E935667B6}" type="slidenum">
              <a:rPr lang="en-GB" altLang="de-DE">
                <a:latin typeface="Arial" panose="020B0604020202020204" pitchFamily="34" charset="0"/>
                <a:cs typeface="DejaVu Sans" charset="0"/>
              </a:rPr>
              <a:pPr algn="r" eaLnBrk="1" hangingPunct="1">
                <a:spcBef>
                  <a:spcPct val="0"/>
                </a:spcBef>
                <a:buClrTx/>
                <a:buFontTx/>
                <a:buNone/>
              </a:pPr>
              <a:t>20</a:t>
            </a:fld>
            <a:endParaRPr lang="en-GB" altLang="de-DE">
              <a:latin typeface="Arial" panose="020B0604020202020204" pitchFamily="34" charset="0"/>
              <a:cs typeface="DejaVu Sans" charset="0"/>
            </a:endParaRPr>
          </a:p>
        </p:txBody>
      </p:sp>
      <p:sp>
        <p:nvSpPr>
          <p:cNvPr id="29707" name="Text Box 9">
            <a:extLst>
              <a:ext uri="{FF2B5EF4-FFF2-40B4-BE49-F238E27FC236}">
                <a16:creationId xmlns:a16="http://schemas.microsoft.com/office/drawing/2014/main" id="{92BBC222-0B33-4844-B620-D9BD4D6025D0}"/>
              </a:ext>
            </a:extLst>
          </p:cNvPr>
          <p:cNvSpPr txBox="1">
            <a:spLocks noChangeArrowheads="1"/>
          </p:cNvSpPr>
          <p:nvPr/>
        </p:nvSpPr>
        <p:spPr bwMode="auto">
          <a:xfrm>
            <a:off x="5592763" y="6515100"/>
            <a:ext cx="4200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DB681402-F407-42B9-ABA7-7581021D3C2E}" type="slidenum">
              <a:rPr lang="en-GB" altLang="de-DE">
                <a:latin typeface="Arial" panose="020B0604020202020204" pitchFamily="34" charset="0"/>
                <a:cs typeface="DejaVu Sans" charset="0"/>
              </a:rPr>
              <a:pPr algn="r" eaLnBrk="1" hangingPunct="1">
                <a:spcBef>
                  <a:spcPct val="0"/>
                </a:spcBef>
                <a:buClrTx/>
                <a:buFontTx/>
                <a:buNone/>
              </a:pPr>
              <a:t>20</a:t>
            </a:fld>
            <a:endParaRPr lang="en-GB" altLang="de-DE">
              <a:latin typeface="Arial" panose="020B0604020202020204" pitchFamily="34" charset="0"/>
              <a:cs typeface="DejaVu Sans" charset="0"/>
            </a:endParaRPr>
          </a:p>
        </p:txBody>
      </p:sp>
      <p:sp>
        <p:nvSpPr>
          <p:cNvPr id="29708" name="Text Box 10">
            <a:extLst>
              <a:ext uri="{FF2B5EF4-FFF2-40B4-BE49-F238E27FC236}">
                <a16:creationId xmlns:a16="http://schemas.microsoft.com/office/drawing/2014/main" id="{EEE02D94-0344-4210-8AC3-281A9D312F02}"/>
              </a:ext>
            </a:extLst>
          </p:cNvPr>
          <p:cNvSpPr txBox="1">
            <a:spLocks noChangeArrowheads="1"/>
          </p:cNvSpPr>
          <p:nvPr/>
        </p:nvSpPr>
        <p:spPr bwMode="auto">
          <a:xfrm>
            <a:off x="5592763" y="6515100"/>
            <a:ext cx="42195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D57C826E-51F3-42AA-8071-D32841935291}" type="slidenum">
              <a:rPr lang="en-GB" altLang="de-DE">
                <a:latin typeface="Arial" panose="020B0604020202020204" pitchFamily="34" charset="0"/>
                <a:cs typeface="DejaVu Sans" charset="0"/>
              </a:rPr>
              <a:pPr algn="r" eaLnBrk="1" hangingPunct="1">
                <a:spcBef>
                  <a:spcPct val="0"/>
                </a:spcBef>
                <a:buClrTx/>
                <a:buFontTx/>
                <a:buNone/>
              </a:pPr>
              <a:t>20</a:t>
            </a:fld>
            <a:endParaRPr lang="en-GB" altLang="de-DE">
              <a:latin typeface="Arial" panose="020B0604020202020204" pitchFamily="34" charset="0"/>
              <a:cs typeface="DejaVu Sans" charset="0"/>
            </a:endParaRPr>
          </a:p>
        </p:txBody>
      </p:sp>
      <p:sp>
        <p:nvSpPr>
          <p:cNvPr id="29709" name="Text Box 11">
            <a:extLst>
              <a:ext uri="{FF2B5EF4-FFF2-40B4-BE49-F238E27FC236}">
                <a16:creationId xmlns:a16="http://schemas.microsoft.com/office/drawing/2014/main" id="{C1E02D19-4FBB-4CEB-A796-DC2FA2D46355}"/>
              </a:ext>
            </a:extLst>
          </p:cNvPr>
          <p:cNvSpPr txBox="1">
            <a:spLocks noChangeArrowheads="1"/>
          </p:cNvSpPr>
          <p:nvPr/>
        </p:nvSpPr>
        <p:spPr bwMode="auto">
          <a:xfrm>
            <a:off x="1646238" y="514350"/>
            <a:ext cx="6581775" cy="2573338"/>
          </a:xfrm>
          <a:prstGeom prst="rect">
            <a:avLst/>
          </a:prstGeom>
          <a:solidFill>
            <a:srgbClr val="FFFFFF"/>
          </a:solidFill>
          <a:ln w="9360">
            <a:solidFill>
              <a:srgbClr val="000000"/>
            </a:solidFill>
            <a:miter lim="800000"/>
            <a:headEnd/>
            <a:tailEnd/>
          </a:ln>
        </p:spPr>
        <p:txBody>
          <a:bodyPr wrap="none" lIns="87632" tIns="43817" rIns="87632" bIns="43817" anchor="ctr"/>
          <a:lstStyle/>
          <a:p>
            <a:pPr eaLnBrk="1" hangingPunct="1">
              <a:lnSpc>
                <a:spcPct val="7000"/>
              </a:lnSpc>
              <a:buClr>
                <a:srgbClr val="000000"/>
              </a:buClr>
              <a:buSzPct val="100000"/>
              <a:buFont typeface="Times New Roman" panose="02020603050405020304" pitchFamily="18" charset="0"/>
              <a:buNone/>
            </a:pPr>
            <a:endParaRPr lang="de-DE" altLang="de-DE"/>
          </a:p>
        </p:txBody>
      </p:sp>
      <p:sp>
        <p:nvSpPr>
          <p:cNvPr id="29710" name="Rectangle 12">
            <a:extLst>
              <a:ext uri="{FF2B5EF4-FFF2-40B4-BE49-F238E27FC236}">
                <a16:creationId xmlns:a16="http://schemas.microsoft.com/office/drawing/2014/main" id="{1A58CC9B-D5CD-4912-9ACB-BC5442BF6240}"/>
              </a:ext>
            </a:extLst>
          </p:cNvPr>
          <p:cNvSpPr>
            <a:spLocks noGrp="1" noChangeArrowheads="1"/>
          </p:cNvSpPr>
          <p:nvPr>
            <p:ph type="body"/>
          </p:nvPr>
        </p:nvSpPr>
        <p:spPr>
          <a:xfrm>
            <a:off x="987425" y="3257550"/>
            <a:ext cx="7780338" cy="3025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632" tIns="43817" rIns="87632" bIns="43817" anchor="ctr"/>
          <a:lstStyle/>
          <a:p>
            <a:endParaRPr lang="de-DE" altLang="de-DE" dirty="0">
              <a:latin typeface="Times New Roman" panose="02020603050405020304" pitchFamily="18" charset="0"/>
            </a:endParaRPr>
          </a:p>
        </p:txBody>
      </p:sp>
    </p:spTree>
    <p:extLst>
      <p:ext uri="{BB962C8B-B14F-4D97-AF65-F5344CB8AC3E}">
        <p14:creationId xmlns:p14="http://schemas.microsoft.com/office/powerpoint/2010/main" val="2945851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58">
            <a:extLst>
              <a:ext uri="{FF2B5EF4-FFF2-40B4-BE49-F238E27FC236}">
                <a16:creationId xmlns:a16="http://schemas.microsoft.com/office/drawing/2014/main" id="{AD9CD633-084A-4A36-A9B4-A007A3184A1E}"/>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0F6AB065-5EC0-460E-8CDE-CAB5EE0DD21B}" type="slidenum">
              <a:rPr lang="en-GB" altLang="de-DE" sz="1100" smtClean="0">
                <a:latin typeface="Arial" panose="020B0604020202020204" pitchFamily="34" charset="0"/>
                <a:cs typeface="DejaVu Sans" charset="0"/>
              </a:rPr>
              <a:pPr>
                <a:spcBef>
                  <a:spcPct val="0"/>
                </a:spcBef>
                <a:buClrTx/>
                <a:buFontTx/>
                <a:buNone/>
              </a:pPr>
              <a:t>3</a:t>
            </a:fld>
            <a:endParaRPr lang="en-GB" altLang="de-DE" sz="1100">
              <a:latin typeface="Arial" panose="020B0604020202020204" pitchFamily="34" charset="0"/>
              <a:cs typeface="DejaVu Sans" charset="0"/>
            </a:endParaRPr>
          </a:p>
        </p:txBody>
      </p:sp>
      <p:sp>
        <p:nvSpPr>
          <p:cNvPr id="29699" name="Text Box 1">
            <a:extLst>
              <a:ext uri="{FF2B5EF4-FFF2-40B4-BE49-F238E27FC236}">
                <a16:creationId xmlns:a16="http://schemas.microsoft.com/office/drawing/2014/main" id="{8044D31F-5834-4DE0-A8A3-6EE8FE4FF2BC}"/>
              </a:ext>
            </a:extLst>
          </p:cNvPr>
          <p:cNvSpPr txBox="1">
            <a:spLocks noChangeArrowheads="1"/>
          </p:cNvSpPr>
          <p:nvPr/>
        </p:nvSpPr>
        <p:spPr bwMode="auto">
          <a:xfrm>
            <a:off x="5592763" y="6515100"/>
            <a:ext cx="41656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09EF04B-CB84-45F0-935D-B856F060C5F5}" type="slidenum">
              <a:rPr lang="en-GB" altLang="de-DE">
                <a:latin typeface="Arial" panose="020B0604020202020204" pitchFamily="34" charset="0"/>
                <a:cs typeface="DejaVu Sans" charset="0"/>
              </a:rPr>
              <a:pPr algn="r" eaLnBrk="1" hangingPunct="1">
                <a:spcBef>
                  <a:spcPct val="0"/>
                </a:spcBef>
                <a:buClrTx/>
                <a:buFontTx/>
                <a:buNone/>
              </a:pPr>
              <a:t>3</a:t>
            </a:fld>
            <a:endParaRPr lang="en-GB" altLang="de-DE">
              <a:latin typeface="Arial" panose="020B0604020202020204" pitchFamily="34" charset="0"/>
              <a:cs typeface="DejaVu Sans" charset="0"/>
            </a:endParaRPr>
          </a:p>
        </p:txBody>
      </p:sp>
      <p:sp>
        <p:nvSpPr>
          <p:cNvPr id="29700" name="Text Box 2">
            <a:extLst>
              <a:ext uri="{FF2B5EF4-FFF2-40B4-BE49-F238E27FC236}">
                <a16:creationId xmlns:a16="http://schemas.microsoft.com/office/drawing/2014/main" id="{E4D4DEFB-F7CA-441B-A320-847D8C6DB513}"/>
              </a:ext>
            </a:extLst>
          </p:cNvPr>
          <p:cNvSpPr txBox="1">
            <a:spLocks noChangeArrowheads="1"/>
          </p:cNvSpPr>
          <p:nvPr/>
        </p:nvSpPr>
        <p:spPr bwMode="auto">
          <a:xfrm>
            <a:off x="5592763" y="6515100"/>
            <a:ext cx="4170362"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6EE3FBA9-75B7-4DBB-874E-75C9F32DCBF2}" type="slidenum">
              <a:rPr lang="en-GB" altLang="de-DE">
                <a:latin typeface="Arial" panose="020B0604020202020204" pitchFamily="34" charset="0"/>
                <a:cs typeface="DejaVu Sans" charset="0"/>
              </a:rPr>
              <a:pPr algn="r" eaLnBrk="1" hangingPunct="1">
                <a:spcBef>
                  <a:spcPct val="0"/>
                </a:spcBef>
                <a:buClrTx/>
                <a:buFontTx/>
                <a:buNone/>
              </a:pPr>
              <a:t>3</a:t>
            </a:fld>
            <a:endParaRPr lang="en-GB" altLang="de-DE">
              <a:latin typeface="Arial" panose="020B0604020202020204" pitchFamily="34" charset="0"/>
              <a:cs typeface="DejaVu Sans" charset="0"/>
            </a:endParaRPr>
          </a:p>
        </p:txBody>
      </p:sp>
      <p:sp>
        <p:nvSpPr>
          <p:cNvPr id="29701" name="Text Box 3">
            <a:extLst>
              <a:ext uri="{FF2B5EF4-FFF2-40B4-BE49-F238E27FC236}">
                <a16:creationId xmlns:a16="http://schemas.microsoft.com/office/drawing/2014/main" id="{E7252C0D-4F3E-4FB0-8498-BBA7752CE1A3}"/>
              </a:ext>
            </a:extLst>
          </p:cNvPr>
          <p:cNvSpPr txBox="1">
            <a:spLocks noChangeArrowheads="1"/>
          </p:cNvSpPr>
          <p:nvPr/>
        </p:nvSpPr>
        <p:spPr bwMode="auto">
          <a:xfrm>
            <a:off x="5592763" y="6515100"/>
            <a:ext cx="417195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5B7A718D-E3EA-4F41-9583-D9FED192D45E}" type="slidenum">
              <a:rPr lang="en-GB" altLang="de-DE">
                <a:latin typeface="Arial" panose="020B0604020202020204" pitchFamily="34" charset="0"/>
                <a:cs typeface="DejaVu Sans" charset="0"/>
              </a:rPr>
              <a:pPr algn="r" eaLnBrk="1" hangingPunct="1">
                <a:spcBef>
                  <a:spcPct val="0"/>
                </a:spcBef>
                <a:buClrTx/>
                <a:buFontTx/>
                <a:buNone/>
              </a:pPr>
              <a:t>3</a:t>
            </a:fld>
            <a:endParaRPr lang="en-GB" altLang="de-DE">
              <a:latin typeface="Arial" panose="020B0604020202020204" pitchFamily="34" charset="0"/>
              <a:cs typeface="DejaVu Sans" charset="0"/>
            </a:endParaRPr>
          </a:p>
        </p:txBody>
      </p:sp>
      <p:sp>
        <p:nvSpPr>
          <p:cNvPr id="29702" name="Text Box 4">
            <a:extLst>
              <a:ext uri="{FF2B5EF4-FFF2-40B4-BE49-F238E27FC236}">
                <a16:creationId xmlns:a16="http://schemas.microsoft.com/office/drawing/2014/main" id="{A7F2DB6C-2395-4A1B-AEBF-1202020D2C04}"/>
              </a:ext>
            </a:extLst>
          </p:cNvPr>
          <p:cNvSpPr txBox="1">
            <a:spLocks noChangeArrowheads="1"/>
          </p:cNvSpPr>
          <p:nvPr/>
        </p:nvSpPr>
        <p:spPr bwMode="auto">
          <a:xfrm>
            <a:off x="5592763" y="6515100"/>
            <a:ext cx="417353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475DC229-DF48-4149-9C69-5ECCEB901150}" type="slidenum">
              <a:rPr lang="en-GB" altLang="de-DE">
                <a:latin typeface="Arial" panose="020B0604020202020204" pitchFamily="34" charset="0"/>
                <a:cs typeface="DejaVu Sans" charset="0"/>
              </a:rPr>
              <a:pPr algn="r" eaLnBrk="1" hangingPunct="1">
                <a:spcBef>
                  <a:spcPct val="0"/>
                </a:spcBef>
                <a:buClrTx/>
                <a:buFontTx/>
                <a:buNone/>
              </a:pPr>
              <a:t>3</a:t>
            </a:fld>
            <a:endParaRPr lang="en-GB" altLang="de-DE">
              <a:latin typeface="Arial" panose="020B0604020202020204" pitchFamily="34" charset="0"/>
              <a:cs typeface="DejaVu Sans" charset="0"/>
            </a:endParaRPr>
          </a:p>
        </p:txBody>
      </p:sp>
      <p:sp>
        <p:nvSpPr>
          <p:cNvPr id="29703" name="Text Box 5">
            <a:extLst>
              <a:ext uri="{FF2B5EF4-FFF2-40B4-BE49-F238E27FC236}">
                <a16:creationId xmlns:a16="http://schemas.microsoft.com/office/drawing/2014/main" id="{4DD6319E-812C-4891-BA9E-96F86EB6D22D}"/>
              </a:ext>
            </a:extLst>
          </p:cNvPr>
          <p:cNvSpPr txBox="1">
            <a:spLocks noChangeArrowheads="1"/>
          </p:cNvSpPr>
          <p:nvPr/>
        </p:nvSpPr>
        <p:spPr bwMode="auto">
          <a:xfrm>
            <a:off x="5592763" y="6515100"/>
            <a:ext cx="41783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88E29A21-EC27-43F0-848A-E5AA67C2CC2E}" type="slidenum">
              <a:rPr lang="en-GB" altLang="de-DE">
                <a:latin typeface="Arial" panose="020B0604020202020204" pitchFamily="34" charset="0"/>
                <a:cs typeface="DejaVu Sans" charset="0"/>
              </a:rPr>
              <a:pPr algn="r" eaLnBrk="1" hangingPunct="1">
                <a:spcBef>
                  <a:spcPct val="0"/>
                </a:spcBef>
                <a:buClrTx/>
                <a:buFontTx/>
                <a:buNone/>
              </a:pPr>
              <a:t>3</a:t>
            </a:fld>
            <a:endParaRPr lang="en-GB" altLang="de-DE">
              <a:latin typeface="Arial" panose="020B0604020202020204" pitchFamily="34" charset="0"/>
              <a:cs typeface="DejaVu Sans" charset="0"/>
            </a:endParaRPr>
          </a:p>
        </p:txBody>
      </p:sp>
      <p:sp>
        <p:nvSpPr>
          <p:cNvPr id="29704" name="Text Box 6">
            <a:extLst>
              <a:ext uri="{FF2B5EF4-FFF2-40B4-BE49-F238E27FC236}">
                <a16:creationId xmlns:a16="http://schemas.microsoft.com/office/drawing/2014/main" id="{11BF1C84-130B-4AD6-8D4F-8EE26DA8ABFA}"/>
              </a:ext>
            </a:extLst>
          </p:cNvPr>
          <p:cNvSpPr txBox="1">
            <a:spLocks noChangeArrowheads="1"/>
          </p:cNvSpPr>
          <p:nvPr/>
        </p:nvSpPr>
        <p:spPr bwMode="auto">
          <a:xfrm>
            <a:off x="5592763" y="6515100"/>
            <a:ext cx="41783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F3C2CF0-3490-4FE3-9C07-586ACCBA856D}" type="slidenum">
              <a:rPr lang="en-GB" altLang="de-DE">
                <a:latin typeface="Arial" panose="020B0604020202020204" pitchFamily="34" charset="0"/>
                <a:cs typeface="DejaVu Sans" charset="0"/>
              </a:rPr>
              <a:pPr algn="r" eaLnBrk="1" hangingPunct="1">
                <a:spcBef>
                  <a:spcPct val="0"/>
                </a:spcBef>
                <a:buClrTx/>
                <a:buFontTx/>
                <a:buNone/>
              </a:pPr>
              <a:t>3</a:t>
            </a:fld>
            <a:endParaRPr lang="en-GB" altLang="de-DE">
              <a:latin typeface="Arial" panose="020B0604020202020204" pitchFamily="34" charset="0"/>
              <a:cs typeface="DejaVu Sans" charset="0"/>
            </a:endParaRPr>
          </a:p>
        </p:txBody>
      </p:sp>
      <p:sp>
        <p:nvSpPr>
          <p:cNvPr id="29705" name="Text Box 7">
            <a:extLst>
              <a:ext uri="{FF2B5EF4-FFF2-40B4-BE49-F238E27FC236}">
                <a16:creationId xmlns:a16="http://schemas.microsoft.com/office/drawing/2014/main" id="{03BC2C75-EEE9-4617-BC34-AFE4DF71D35A}"/>
              </a:ext>
            </a:extLst>
          </p:cNvPr>
          <p:cNvSpPr txBox="1">
            <a:spLocks noChangeArrowheads="1"/>
          </p:cNvSpPr>
          <p:nvPr/>
        </p:nvSpPr>
        <p:spPr bwMode="auto">
          <a:xfrm>
            <a:off x="5592763" y="6515100"/>
            <a:ext cx="41910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33707EC2-DF62-4800-9334-27C8B5C8FB0D}" type="slidenum">
              <a:rPr lang="en-GB" altLang="de-DE">
                <a:latin typeface="Arial" panose="020B0604020202020204" pitchFamily="34" charset="0"/>
                <a:cs typeface="DejaVu Sans" charset="0"/>
              </a:rPr>
              <a:pPr algn="r" eaLnBrk="1" hangingPunct="1">
                <a:spcBef>
                  <a:spcPct val="0"/>
                </a:spcBef>
                <a:buClrTx/>
                <a:buFontTx/>
                <a:buNone/>
              </a:pPr>
              <a:t>3</a:t>
            </a:fld>
            <a:endParaRPr lang="en-GB" altLang="de-DE">
              <a:latin typeface="Arial" panose="020B0604020202020204" pitchFamily="34" charset="0"/>
              <a:cs typeface="DejaVu Sans" charset="0"/>
            </a:endParaRPr>
          </a:p>
        </p:txBody>
      </p:sp>
      <p:sp>
        <p:nvSpPr>
          <p:cNvPr id="29706" name="Text Box 8">
            <a:extLst>
              <a:ext uri="{FF2B5EF4-FFF2-40B4-BE49-F238E27FC236}">
                <a16:creationId xmlns:a16="http://schemas.microsoft.com/office/drawing/2014/main" id="{0EA1C0F2-35A9-4DE8-9F91-0988EFF7AF8F}"/>
              </a:ext>
            </a:extLst>
          </p:cNvPr>
          <p:cNvSpPr txBox="1">
            <a:spLocks noChangeArrowheads="1"/>
          </p:cNvSpPr>
          <p:nvPr/>
        </p:nvSpPr>
        <p:spPr bwMode="auto">
          <a:xfrm>
            <a:off x="5592763" y="6515100"/>
            <a:ext cx="4195762"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795CD3B-840B-4EF1-9F25-FD6E935667B6}" type="slidenum">
              <a:rPr lang="en-GB" altLang="de-DE">
                <a:latin typeface="Arial" panose="020B0604020202020204" pitchFamily="34" charset="0"/>
                <a:cs typeface="DejaVu Sans" charset="0"/>
              </a:rPr>
              <a:pPr algn="r" eaLnBrk="1" hangingPunct="1">
                <a:spcBef>
                  <a:spcPct val="0"/>
                </a:spcBef>
                <a:buClrTx/>
                <a:buFontTx/>
                <a:buNone/>
              </a:pPr>
              <a:t>3</a:t>
            </a:fld>
            <a:endParaRPr lang="en-GB" altLang="de-DE">
              <a:latin typeface="Arial" panose="020B0604020202020204" pitchFamily="34" charset="0"/>
              <a:cs typeface="DejaVu Sans" charset="0"/>
            </a:endParaRPr>
          </a:p>
        </p:txBody>
      </p:sp>
      <p:sp>
        <p:nvSpPr>
          <p:cNvPr id="29707" name="Text Box 9">
            <a:extLst>
              <a:ext uri="{FF2B5EF4-FFF2-40B4-BE49-F238E27FC236}">
                <a16:creationId xmlns:a16="http://schemas.microsoft.com/office/drawing/2014/main" id="{92BBC222-0B33-4844-B620-D9BD4D6025D0}"/>
              </a:ext>
            </a:extLst>
          </p:cNvPr>
          <p:cNvSpPr txBox="1">
            <a:spLocks noChangeArrowheads="1"/>
          </p:cNvSpPr>
          <p:nvPr/>
        </p:nvSpPr>
        <p:spPr bwMode="auto">
          <a:xfrm>
            <a:off x="5592763" y="6515100"/>
            <a:ext cx="4200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DB681402-F407-42B9-ABA7-7581021D3C2E}" type="slidenum">
              <a:rPr lang="en-GB" altLang="de-DE">
                <a:latin typeface="Arial" panose="020B0604020202020204" pitchFamily="34" charset="0"/>
                <a:cs typeface="DejaVu Sans" charset="0"/>
              </a:rPr>
              <a:pPr algn="r" eaLnBrk="1" hangingPunct="1">
                <a:spcBef>
                  <a:spcPct val="0"/>
                </a:spcBef>
                <a:buClrTx/>
                <a:buFontTx/>
                <a:buNone/>
              </a:pPr>
              <a:t>3</a:t>
            </a:fld>
            <a:endParaRPr lang="en-GB" altLang="de-DE">
              <a:latin typeface="Arial" panose="020B0604020202020204" pitchFamily="34" charset="0"/>
              <a:cs typeface="DejaVu Sans" charset="0"/>
            </a:endParaRPr>
          </a:p>
        </p:txBody>
      </p:sp>
      <p:sp>
        <p:nvSpPr>
          <p:cNvPr id="29708" name="Text Box 10">
            <a:extLst>
              <a:ext uri="{FF2B5EF4-FFF2-40B4-BE49-F238E27FC236}">
                <a16:creationId xmlns:a16="http://schemas.microsoft.com/office/drawing/2014/main" id="{EEE02D94-0344-4210-8AC3-281A9D312F02}"/>
              </a:ext>
            </a:extLst>
          </p:cNvPr>
          <p:cNvSpPr txBox="1">
            <a:spLocks noChangeArrowheads="1"/>
          </p:cNvSpPr>
          <p:nvPr/>
        </p:nvSpPr>
        <p:spPr bwMode="auto">
          <a:xfrm>
            <a:off x="5592763" y="6515100"/>
            <a:ext cx="42195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D57C826E-51F3-42AA-8071-D32841935291}" type="slidenum">
              <a:rPr lang="en-GB" altLang="de-DE">
                <a:latin typeface="Arial" panose="020B0604020202020204" pitchFamily="34" charset="0"/>
                <a:cs typeface="DejaVu Sans" charset="0"/>
              </a:rPr>
              <a:pPr algn="r" eaLnBrk="1" hangingPunct="1">
                <a:spcBef>
                  <a:spcPct val="0"/>
                </a:spcBef>
                <a:buClrTx/>
                <a:buFontTx/>
                <a:buNone/>
              </a:pPr>
              <a:t>3</a:t>
            </a:fld>
            <a:endParaRPr lang="en-GB" altLang="de-DE">
              <a:latin typeface="Arial" panose="020B0604020202020204" pitchFamily="34" charset="0"/>
              <a:cs typeface="DejaVu Sans" charset="0"/>
            </a:endParaRPr>
          </a:p>
        </p:txBody>
      </p:sp>
      <p:sp>
        <p:nvSpPr>
          <p:cNvPr id="29709" name="Text Box 11">
            <a:extLst>
              <a:ext uri="{FF2B5EF4-FFF2-40B4-BE49-F238E27FC236}">
                <a16:creationId xmlns:a16="http://schemas.microsoft.com/office/drawing/2014/main" id="{C1E02D19-4FBB-4CEB-A796-DC2FA2D46355}"/>
              </a:ext>
            </a:extLst>
          </p:cNvPr>
          <p:cNvSpPr txBox="1">
            <a:spLocks noChangeArrowheads="1"/>
          </p:cNvSpPr>
          <p:nvPr/>
        </p:nvSpPr>
        <p:spPr bwMode="auto">
          <a:xfrm>
            <a:off x="1646238" y="514350"/>
            <a:ext cx="6581775" cy="2573338"/>
          </a:xfrm>
          <a:prstGeom prst="rect">
            <a:avLst/>
          </a:prstGeom>
          <a:solidFill>
            <a:srgbClr val="FFFFFF"/>
          </a:solidFill>
          <a:ln w="9360">
            <a:solidFill>
              <a:srgbClr val="000000"/>
            </a:solidFill>
            <a:miter lim="800000"/>
            <a:headEnd/>
            <a:tailEnd/>
          </a:ln>
        </p:spPr>
        <p:txBody>
          <a:bodyPr wrap="none" lIns="87632" tIns="43817" rIns="87632" bIns="43817" anchor="ctr"/>
          <a:lstStyle/>
          <a:p>
            <a:pPr eaLnBrk="1" hangingPunct="1">
              <a:lnSpc>
                <a:spcPct val="7000"/>
              </a:lnSpc>
              <a:buClr>
                <a:srgbClr val="000000"/>
              </a:buClr>
              <a:buSzPct val="100000"/>
              <a:buFont typeface="Times New Roman" panose="02020603050405020304" pitchFamily="18" charset="0"/>
              <a:buNone/>
            </a:pPr>
            <a:endParaRPr lang="de-DE" altLang="de-DE"/>
          </a:p>
        </p:txBody>
      </p:sp>
      <p:sp>
        <p:nvSpPr>
          <p:cNvPr id="29710" name="Rectangle 12">
            <a:extLst>
              <a:ext uri="{FF2B5EF4-FFF2-40B4-BE49-F238E27FC236}">
                <a16:creationId xmlns:a16="http://schemas.microsoft.com/office/drawing/2014/main" id="{1A58CC9B-D5CD-4912-9ACB-BC5442BF6240}"/>
              </a:ext>
            </a:extLst>
          </p:cNvPr>
          <p:cNvSpPr>
            <a:spLocks noGrp="1" noChangeArrowheads="1"/>
          </p:cNvSpPr>
          <p:nvPr>
            <p:ph type="body"/>
          </p:nvPr>
        </p:nvSpPr>
        <p:spPr>
          <a:xfrm>
            <a:off x="987425" y="3257550"/>
            <a:ext cx="7780338" cy="3025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632" tIns="43817" rIns="87632" bIns="43817" anchor="ctr"/>
          <a:lstStyle/>
          <a:p>
            <a:endParaRPr lang="de-DE" altLang="de-DE">
              <a:latin typeface="Times New Roman" panose="02020603050405020304" pitchFamily="18" charset="0"/>
            </a:endParaRPr>
          </a:p>
        </p:txBody>
      </p:sp>
    </p:spTree>
    <p:extLst>
      <p:ext uri="{BB962C8B-B14F-4D97-AF65-F5344CB8AC3E}">
        <p14:creationId xmlns:p14="http://schemas.microsoft.com/office/powerpoint/2010/main" val="3603568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58">
            <a:extLst>
              <a:ext uri="{FF2B5EF4-FFF2-40B4-BE49-F238E27FC236}">
                <a16:creationId xmlns:a16="http://schemas.microsoft.com/office/drawing/2014/main" id="{AD9CD633-084A-4A36-A9B4-A007A3184A1E}"/>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2275" algn="l"/>
                <a:tab pos="852488" algn="l"/>
                <a:tab pos="1284288" algn="l"/>
                <a:tab pos="1712913" algn="l"/>
                <a:tab pos="2144713" algn="l"/>
                <a:tab pos="2576513" algn="l"/>
                <a:tab pos="3005138" algn="l"/>
                <a:tab pos="3436938" algn="l"/>
                <a:tab pos="3867150" algn="l"/>
                <a:tab pos="4297363" algn="l"/>
                <a:tab pos="4729163" algn="l"/>
                <a:tab pos="5159375" algn="l"/>
                <a:tab pos="5591175" algn="l"/>
                <a:tab pos="6019800" algn="l"/>
                <a:tab pos="6451600" algn="l"/>
                <a:tab pos="6881813" algn="l"/>
                <a:tab pos="7312025" algn="l"/>
                <a:tab pos="7742238" algn="l"/>
                <a:tab pos="8170863" algn="l"/>
                <a:tab pos="860425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0F6AB065-5EC0-460E-8CDE-CAB5EE0DD21B}" type="slidenum">
              <a:rPr lang="en-GB" altLang="de-DE" sz="1100" smtClean="0">
                <a:latin typeface="Arial" panose="020B0604020202020204" pitchFamily="34" charset="0"/>
                <a:cs typeface="DejaVu Sans" charset="0"/>
              </a:rPr>
              <a:pPr>
                <a:spcBef>
                  <a:spcPct val="0"/>
                </a:spcBef>
                <a:buClrTx/>
                <a:buFontTx/>
                <a:buNone/>
              </a:pPr>
              <a:t>4</a:t>
            </a:fld>
            <a:endParaRPr lang="en-GB" altLang="de-DE" sz="1100">
              <a:latin typeface="Arial" panose="020B0604020202020204" pitchFamily="34" charset="0"/>
              <a:cs typeface="DejaVu Sans" charset="0"/>
            </a:endParaRPr>
          </a:p>
        </p:txBody>
      </p:sp>
      <p:sp>
        <p:nvSpPr>
          <p:cNvPr id="29699" name="Text Box 1">
            <a:extLst>
              <a:ext uri="{FF2B5EF4-FFF2-40B4-BE49-F238E27FC236}">
                <a16:creationId xmlns:a16="http://schemas.microsoft.com/office/drawing/2014/main" id="{8044D31F-5834-4DE0-A8A3-6EE8FE4FF2BC}"/>
              </a:ext>
            </a:extLst>
          </p:cNvPr>
          <p:cNvSpPr txBox="1">
            <a:spLocks noChangeArrowheads="1"/>
          </p:cNvSpPr>
          <p:nvPr/>
        </p:nvSpPr>
        <p:spPr bwMode="auto">
          <a:xfrm>
            <a:off x="5592763" y="6515100"/>
            <a:ext cx="41656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09EF04B-CB84-45F0-935D-B856F060C5F5}" type="slidenum">
              <a:rPr lang="en-GB" altLang="de-DE">
                <a:latin typeface="Arial" panose="020B0604020202020204" pitchFamily="34" charset="0"/>
                <a:cs typeface="DejaVu Sans" charset="0"/>
              </a:rPr>
              <a:pPr algn="r" eaLnBrk="1" hangingPunct="1">
                <a:spcBef>
                  <a:spcPct val="0"/>
                </a:spcBef>
                <a:buClrTx/>
                <a:buFontTx/>
                <a:buNone/>
              </a:pPr>
              <a:t>4</a:t>
            </a:fld>
            <a:endParaRPr lang="en-GB" altLang="de-DE">
              <a:latin typeface="Arial" panose="020B0604020202020204" pitchFamily="34" charset="0"/>
              <a:cs typeface="DejaVu Sans" charset="0"/>
            </a:endParaRPr>
          </a:p>
        </p:txBody>
      </p:sp>
      <p:sp>
        <p:nvSpPr>
          <p:cNvPr id="29700" name="Text Box 2">
            <a:extLst>
              <a:ext uri="{FF2B5EF4-FFF2-40B4-BE49-F238E27FC236}">
                <a16:creationId xmlns:a16="http://schemas.microsoft.com/office/drawing/2014/main" id="{E4D4DEFB-F7CA-441B-A320-847D8C6DB513}"/>
              </a:ext>
            </a:extLst>
          </p:cNvPr>
          <p:cNvSpPr txBox="1">
            <a:spLocks noChangeArrowheads="1"/>
          </p:cNvSpPr>
          <p:nvPr/>
        </p:nvSpPr>
        <p:spPr bwMode="auto">
          <a:xfrm>
            <a:off x="5592763" y="6515100"/>
            <a:ext cx="4170362"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6EE3FBA9-75B7-4DBB-874E-75C9F32DCBF2}" type="slidenum">
              <a:rPr lang="en-GB" altLang="de-DE">
                <a:latin typeface="Arial" panose="020B0604020202020204" pitchFamily="34" charset="0"/>
                <a:cs typeface="DejaVu Sans" charset="0"/>
              </a:rPr>
              <a:pPr algn="r" eaLnBrk="1" hangingPunct="1">
                <a:spcBef>
                  <a:spcPct val="0"/>
                </a:spcBef>
                <a:buClrTx/>
                <a:buFontTx/>
                <a:buNone/>
              </a:pPr>
              <a:t>4</a:t>
            </a:fld>
            <a:endParaRPr lang="en-GB" altLang="de-DE">
              <a:latin typeface="Arial" panose="020B0604020202020204" pitchFamily="34" charset="0"/>
              <a:cs typeface="DejaVu Sans" charset="0"/>
            </a:endParaRPr>
          </a:p>
        </p:txBody>
      </p:sp>
      <p:sp>
        <p:nvSpPr>
          <p:cNvPr id="29701" name="Text Box 3">
            <a:extLst>
              <a:ext uri="{FF2B5EF4-FFF2-40B4-BE49-F238E27FC236}">
                <a16:creationId xmlns:a16="http://schemas.microsoft.com/office/drawing/2014/main" id="{E7252C0D-4F3E-4FB0-8498-BBA7752CE1A3}"/>
              </a:ext>
            </a:extLst>
          </p:cNvPr>
          <p:cNvSpPr txBox="1">
            <a:spLocks noChangeArrowheads="1"/>
          </p:cNvSpPr>
          <p:nvPr/>
        </p:nvSpPr>
        <p:spPr bwMode="auto">
          <a:xfrm>
            <a:off x="5592763" y="6515100"/>
            <a:ext cx="417195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5B7A718D-E3EA-4F41-9583-D9FED192D45E}" type="slidenum">
              <a:rPr lang="en-GB" altLang="de-DE">
                <a:latin typeface="Arial" panose="020B0604020202020204" pitchFamily="34" charset="0"/>
                <a:cs typeface="DejaVu Sans" charset="0"/>
              </a:rPr>
              <a:pPr algn="r" eaLnBrk="1" hangingPunct="1">
                <a:spcBef>
                  <a:spcPct val="0"/>
                </a:spcBef>
                <a:buClrTx/>
                <a:buFontTx/>
                <a:buNone/>
              </a:pPr>
              <a:t>4</a:t>
            </a:fld>
            <a:endParaRPr lang="en-GB" altLang="de-DE">
              <a:latin typeface="Arial" panose="020B0604020202020204" pitchFamily="34" charset="0"/>
              <a:cs typeface="DejaVu Sans" charset="0"/>
            </a:endParaRPr>
          </a:p>
        </p:txBody>
      </p:sp>
      <p:sp>
        <p:nvSpPr>
          <p:cNvPr id="29702" name="Text Box 4">
            <a:extLst>
              <a:ext uri="{FF2B5EF4-FFF2-40B4-BE49-F238E27FC236}">
                <a16:creationId xmlns:a16="http://schemas.microsoft.com/office/drawing/2014/main" id="{A7F2DB6C-2395-4A1B-AEBF-1202020D2C04}"/>
              </a:ext>
            </a:extLst>
          </p:cNvPr>
          <p:cNvSpPr txBox="1">
            <a:spLocks noChangeArrowheads="1"/>
          </p:cNvSpPr>
          <p:nvPr/>
        </p:nvSpPr>
        <p:spPr bwMode="auto">
          <a:xfrm>
            <a:off x="5592763" y="6515100"/>
            <a:ext cx="417353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475DC229-DF48-4149-9C69-5ECCEB901150}" type="slidenum">
              <a:rPr lang="en-GB" altLang="de-DE">
                <a:latin typeface="Arial" panose="020B0604020202020204" pitchFamily="34" charset="0"/>
                <a:cs typeface="DejaVu Sans" charset="0"/>
              </a:rPr>
              <a:pPr algn="r" eaLnBrk="1" hangingPunct="1">
                <a:spcBef>
                  <a:spcPct val="0"/>
                </a:spcBef>
                <a:buClrTx/>
                <a:buFontTx/>
                <a:buNone/>
              </a:pPr>
              <a:t>4</a:t>
            </a:fld>
            <a:endParaRPr lang="en-GB" altLang="de-DE">
              <a:latin typeface="Arial" panose="020B0604020202020204" pitchFamily="34" charset="0"/>
              <a:cs typeface="DejaVu Sans" charset="0"/>
            </a:endParaRPr>
          </a:p>
        </p:txBody>
      </p:sp>
      <p:sp>
        <p:nvSpPr>
          <p:cNvPr id="29703" name="Text Box 5">
            <a:extLst>
              <a:ext uri="{FF2B5EF4-FFF2-40B4-BE49-F238E27FC236}">
                <a16:creationId xmlns:a16="http://schemas.microsoft.com/office/drawing/2014/main" id="{4DD6319E-812C-4891-BA9E-96F86EB6D22D}"/>
              </a:ext>
            </a:extLst>
          </p:cNvPr>
          <p:cNvSpPr txBox="1">
            <a:spLocks noChangeArrowheads="1"/>
          </p:cNvSpPr>
          <p:nvPr/>
        </p:nvSpPr>
        <p:spPr bwMode="auto">
          <a:xfrm>
            <a:off x="5592763" y="6515100"/>
            <a:ext cx="41783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88E29A21-EC27-43F0-848A-E5AA67C2CC2E}" type="slidenum">
              <a:rPr lang="en-GB" altLang="de-DE">
                <a:latin typeface="Arial" panose="020B0604020202020204" pitchFamily="34" charset="0"/>
                <a:cs typeface="DejaVu Sans" charset="0"/>
              </a:rPr>
              <a:pPr algn="r" eaLnBrk="1" hangingPunct="1">
                <a:spcBef>
                  <a:spcPct val="0"/>
                </a:spcBef>
                <a:buClrTx/>
                <a:buFontTx/>
                <a:buNone/>
              </a:pPr>
              <a:t>4</a:t>
            </a:fld>
            <a:endParaRPr lang="en-GB" altLang="de-DE">
              <a:latin typeface="Arial" panose="020B0604020202020204" pitchFamily="34" charset="0"/>
              <a:cs typeface="DejaVu Sans" charset="0"/>
            </a:endParaRPr>
          </a:p>
        </p:txBody>
      </p:sp>
      <p:sp>
        <p:nvSpPr>
          <p:cNvPr id="29704" name="Text Box 6">
            <a:extLst>
              <a:ext uri="{FF2B5EF4-FFF2-40B4-BE49-F238E27FC236}">
                <a16:creationId xmlns:a16="http://schemas.microsoft.com/office/drawing/2014/main" id="{11BF1C84-130B-4AD6-8D4F-8EE26DA8ABFA}"/>
              </a:ext>
            </a:extLst>
          </p:cNvPr>
          <p:cNvSpPr txBox="1">
            <a:spLocks noChangeArrowheads="1"/>
          </p:cNvSpPr>
          <p:nvPr/>
        </p:nvSpPr>
        <p:spPr bwMode="auto">
          <a:xfrm>
            <a:off x="5592763" y="6515100"/>
            <a:ext cx="41783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F3C2CF0-3490-4FE3-9C07-586ACCBA856D}" type="slidenum">
              <a:rPr lang="en-GB" altLang="de-DE">
                <a:latin typeface="Arial" panose="020B0604020202020204" pitchFamily="34" charset="0"/>
                <a:cs typeface="DejaVu Sans" charset="0"/>
              </a:rPr>
              <a:pPr algn="r" eaLnBrk="1" hangingPunct="1">
                <a:spcBef>
                  <a:spcPct val="0"/>
                </a:spcBef>
                <a:buClrTx/>
                <a:buFontTx/>
                <a:buNone/>
              </a:pPr>
              <a:t>4</a:t>
            </a:fld>
            <a:endParaRPr lang="en-GB" altLang="de-DE">
              <a:latin typeface="Arial" panose="020B0604020202020204" pitchFamily="34" charset="0"/>
              <a:cs typeface="DejaVu Sans" charset="0"/>
            </a:endParaRPr>
          </a:p>
        </p:txBody>
      </p:sp>
      <p:sp>
        <p:nvSpPr>
          <p:cNvPr id="29705" name="Text Box 7">
            <a:extLst>
              <a:ext uri="{FF2B5EF4-FFF2-40B4-BE49-F238E27FC236}">
                <a16:creationId xmlns:a16="http://schemas.microsoft.com/office/drawing/2014/main" id="{03BC2C75-EEE9-4617-BC34-AFE4DF71D35A}"/>
              </a:ext>
            </a:extLst>
          </p:cNvPr>
          <p:cNvSpPr txBox="1">
            <a:spLocks noChangeArrowheads="1"/>
          </p:cNvSpPr>
          <p:nvPr/>
        </p:nvSpPr>
        <p:spPr bwMode="auto">
          <a:xfrm>
            <a:off x="5592763" y="6515100"/>
            <a:ext cx="41910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33707EC2-DF62-4800-9334-27C8B5C8FB0D}" type="slidenum">
              <a:rPr lang="en-GB" altLang="de-DE">
                <a:latin typeface="Arial" panose="020B0604020202020204" pitchFamily="34" charset="0"/>
                <a:cs typeface="DejaVu Sans" charset="0"/>
              </a:rPr>
              <a:pPr algn="r" eaLnBrk="1" hangingPunct="1">
                <a:spcBef>
                  <a:spcPct val="0"/>
                </a:spcBef>
                <a:buClrTx/>
                <a:buFontTx/>
                <a:buNone/>
              </a:pPr>
              <a:t>4</a:t>
            </a:fld>
            <a:endParaRPr lang="en-GB" altLang="de-DE">
              <a:latin typeface="Arial" panose="020B0604020202020204" pitchFamily="34" charset="0"/>
              <a:cs typeface="DejaVu Sans" charset="0"/>
            </a:endParaRPr>
          </a:p>
        </p:txBody>
      </p:sp>
      <p:sp>
        <p:nvSpPr>
          <p:cNvPr id="29706" name="Text Box 8">
            <a:extLst>
              <a:ext uri="{FF2B5EF4-FFF2-40B4-BE49-F238E27FC236}">
                <a16:creationId xmlns:a16="http://schemas.microsoft.com/office/drawing/2014/main" id="{0EA1C0F2-35A9-4DE8-9F91-0988EFF7AF8F}"/>
              </a:ext>
            </a:extLst>
          </p:cNvPr>
          <p:cNvSpPr txBox="1">
            <a:spLocks noChangeArrowheads="1"/>
          </p:cNvSpPr>
          <p:nvPr/>
        </p:nvSpPr>
        <p:spPr bwMode="auto">
          <a:xfrm>
            <a:off x="5592763" y="6515100"/>
            <a:ext cx="4195762"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795CD3B-840B-4EF1-9F25-FD6E935667B6}" type="slidenum">
              <a:rPr lang="en-GB" altLang="de-DE">
                <a:latin typeface="Arial" panose="020B0604020202020204" pitchFamily="34" charset="0"/>
                <a:cs typeface="DejaVu Sans" charset="0"/>
              </a:rPr>
              <a:pPr algn="r" eaLnBrk="1" hangingPunct="1">
                <a:spcBef>
                  <a:spcPct val="0"/>
                </a:spcBef>
                <a:buClrTx/>
                <a:buFontTx/>
                <a:buNone/>
              </a:pPr>
              <a:t>4</a:t>
            </a:fld>
            <a:endParaRPr lang="en-GB" altLang="de-DE">
              <a:latin typeface="Arial" panose="020B0604020202020204" pitchFamily="34" charset="0"/>
              <a:cs typeface="DejaVu Sans" charset="0"/>
            </a:endParaRPr>
          </a:p>
        </p:txBody>
      </p:sp>
      <p:sp>
        <p:nvSpPr>
          <p:cNvPr id="29707" name="Text Box 9">
            <a:extLst>
              <a:ext uri="{FF2B5EF4-FFF2-40B4-BE49-F238E27FC236}">
                <a16:creationId xmlns:a16="http://schemas.microsoft.com/office/drawing/2014/main" id="{92BBC222-0B33-4844-B620-D9BD4D6025D0}"/>
              </a:ext>
            </a:extLst>
          </p:cNvPr>
          <p:cNvSpPr txBox="1">
            <a:spLocks noChangeArrowheads="1"/>
          </p:cNvSpPr>
          <p:nvPr/>
        </p:nvSpPr>
        <p:spPr bwMode="auto">
          <a:xfrm>
            <a:off x="5592763" y="6515100"/>
            <a:ext cx="4200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DB681402-F407-42B9-ABA7-7581021D3C2E}" type="slidenum">
              <a:rPr lang="en-GB" altLang="de-DE">
                <a:latin typeface="Arial" panose="020B0604020202020204" pitchFamily="34" charset="0"/>
                <a:cs typeface="DejaVu Sans" charset="0"/>
              </a:rPr>
              <a:pPr algn="r" eaLnBrk="1" hangingPunct="1">
                <a:spcBef>
                  <a:spcPct val="0"/>
                </a:spcBef>
                <a:buClrTx/>
                <a:buFontTx/>
                <a:buNone/>
              </a:pPr>
              <a:t>4</a:t>
            </a:fld>
            <a:endParaRPr lang="en-GB" altLang="de-DE">
              <a:latin typeface="Arial" panose="020B0604020202020204" pitchFamily="34" charset="0"/>
              <a:cs typeface="DejaVu Sans" charset="0"/>
            </a:endParaRPr>
          </a:p>
        </p:txBody>
      </p:sp>
      <p:sp>
        <p:nvSpPr>
          <p:cNvPr id="29708" name="Text Box 10">
            <a:extLst>
              <a:ext uri="{FF2B5EF4-FFF2-40B4-BE49-F238E27FC236}">
                <a16:creationId xmlns:a16="http://schemas.microsoft.com/office/drawing/2014/main" id="{EEE02D94-0344-4210-8AC3-281A9D312F02}"/>
              </a:ext>
            </a:extLst>
          </p:cNvPr>
          <p:cNvSpPr txBox="1">
            <a:spLocks noChangeArrowheads="1"/>
          </p:cNvSpPr>
          <p:nvPr/>
        </p:nvSpPr>
        <p:spPr bwMode="auto">
          <a:xfrm>
            <a:off x="5592763" y="6515100"/>
            <a:ext cx="42195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3" tIns="44852" rIns="86253" bIns="44852"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D57C826E-51F3-42AA-8071-D32841935291}" type="slidenum">
              <a:rPr lang="en-GB" altLang="de-DE">
                <a:latin typeface="Arial" panose="020B0604020202020204" pitchFamily="34" charset="0"/>
                <a:cs typeface="DejaVu Sans" charset="0"/>
              </a:rPr>
              <a:pPr algn="r" eaLnBrk="1" hangingPunct="1">
                <a:spcBef>
                  <a:spcPct val="0"/>
                </a:spcBef>
                <a:buClrTx/>
                <a:buFontTx/>
                <a:buNone/>
              </a:pPr>
              <a:t>4</a:t>
            </a:fld>
            <a:endParaRPr lang="en-GB" altLang="de-DE">
              <a:latin typeface="Arial" panose="020B0604020202020204" pitchFamily="34" charset="0"/>
              <a:cs typeface="DejaVu Sans" charset="0"/>
            </a:endParaRPr>
          </a:p>
        </p:txBody>
      </p:sp>
      <p:sp>
        <p:nvSpPr>
          <p:cNvPr id="29709" name="Text Box 11">
            <a:extLst>
              <a:ext uri="{FF2B5EF4-FFF2-40B4-BE49-F238E27FC236}">
                <a16:creationId xmlns:a16="http://schemas.microsoft.com/office/drawing/2014/main" id="{C1E02D19-4FBB-4CEB-A796-DC2FA2D46355}"/>
              </a:ext>
            </a:extLst>
          </p:cNvPr>
          <p:cNvSpPr txBox="1">
            <a:spLocks noChangeArrowheads="1"/>
          </p:cNvSpPr>
          <p:nvPr/>
        </p:nvSpPr>
        <p:spPr bwMode="auto">
          <a:xfrm>
            <a:off x="1646238" y="514350"/>
            <a:ext cx="6581775" cy="2573338"/>
          </a:xfrm>
          <a:prstGeom prst="rect">
            <a:avLst/>
          </a:prstGeom>
          <a:solidFill>
            <a:srgbClr val="FFFFFF"/>
          </a:solidFill>
          <a:ln w="9360">
            <a:solidFill>
              <a:srgbClr val="000000"/>
            </a:solidFill>
            <a:miter lim="800000"/>
            <a:headEnd/>
            <a:tailEnd/>
          </a:ln>
        </p:spPr>
        <p:txBody>
          <a:bodyPr wrap="none" lIns="87632" tIns="43817" rIns="87632" bIns="43817" anchor="ctr"/>
          <a:lstStyle/>
          <a:p>
            <a:pPr eaLnBrk="1" hangingPunct="1">
              <a:lnSpc>
                <a:spcPct val="7000"/>
              </a:lnSpc>
              <a:buClr>
                <a:srgbClr val="000000"/>
              </a:buClr>
              <a:buSzPct val="100000"/>
              <a:buFont typeface="Times New Roman" panose="02020603050405020304" pitchFamily="18" charset="0"/>
              <a:buNone/>
            </a:pPr>
            <a:endParaRPr lang="de-DE" altLang="de-DE"/>
          </a:p>
        </p:txBody>
      </p:sp>
      <p:sp>
        <p:nvSpPr>
          <p:cNvPr id="29710" name="Rectangle 12">
            <a:extLst>
              <a:ext uri="{FF2B5EF4-FFF2-40B4-BE49-F238E27FC236}">
                <a16:creationId xmlns:a16="http://schemas.microsoft.com/office/drawing/2014/main" id="{1A58CC9B-D5CD-4912-9ACB-BC5442BF6240}"/>
              </a:ext>
            </a:extLst>
          </p:cNvPr>
          <p:cNvSpPr>
            <a:spLocks noGrp="1" noChangeArrowheads="1"/>
          </p:cNvSpPr>
          <p:nvPr>
            <p:ph type="body"/>
          </p:nvPr>
        </p:nvSpPr>
        <p:spPr>
          <a:xfrm>
            <a:off x="987425" y="3257550"/>
            <a:ext cx="7780338" cy="3025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632" tIns="43817" rIns="87632" bIns="43817" anchor="ctr"/>
          <a:lstStyle/>
          <a:p>
            <a:endParaRPr lang="de-DE" altLang="de-DE">
              <a:latin typeface="Times New Roman" panose="02020603050405020304" pitchFamily="18" charset="0"/>
            </a:endParaRPr>
          </a:p>
        </p:txBody>
      </p:sp>
    </p:spTree>
    <p:extLst>
      <p:ext uri="{BB962C8B-B14F-4D97-AF65-F5344CB8AC3E}">
        <p14:creationId xmlns:p14="http://schemas.microsoft.com/office/powerpoint/2010/main" val="1802011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58">
            <a:extLst>
              <a:ext uri="{FF2B5EF4-FFF2-40B4-BE49-F238E27FC236}">
                <a16:creationId xmlns:a16="http://schemas.microsoft.com/office/drawing/2014/main" id="{C9D53C42-DF50-4B1E-B1EF-E7E01FD64024}"/>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DC371DD0-084B-4585-AF6F-C93426C09BE3}" type="slidenum">
              <a:rPr lang="en-GB" altLang="de-DE" sz="1100" smtClean="0">
                <a:latin typeface="Arial" panose="020B0604020202020204" pitchFamily="34" charset="0"/>
                <a:cs typeface="DejaVu Sans" charset="0"/>
              </a:rPr>
              <a:pPr>
                <a:spcBef>
                  <a:spcPct val="0"/>
                </a:spcBef>
                <a:buClrTx/>
                <a:buFontTx/>
                <a:buNone/>
              </a:pPr>
              <a:t>5</a:t>
            </a:fld>
            <a:endParaRPr lang="en-GB" altLang="de-DE" sz="1100">
              <a:latin typeface="Arial" panose="020B0604020202020204" pitchFamily="34" charset="0"/>
              <a:cs typeface="DejaVu Sans" charset="0"/>
            </a:endParaRPr>
          </a:p>
        </p:txBody>
      </p:sp>
      <p:sp>
        <p:nvSpPr>
          <p:cNvPr id="7171" name="Text Box 1">
            <a:extLst>
              <a:ext uri="{FF2B5EF4-FFF2-40B4-BE49-F238E27FC236}">
                <a16:creationId xmlns:a16="http://schemas.microsoft.com/office/drawing/2014/main" id="{8C6DA78C-D04E-4768-A1DC-0888EA730ECA}"/>
              </a:ext>
            </a:extLst>
          </p:cNvPr>
          <p:cNvSpPr txBox="1">
            <a:spLocks noChangeArrowheads="1"/>
          </p:cNvSpPr>
          <p:nvPr/>
        </p:nvSpPr>
        <p:spPr bwMode="auto">
          <a:xfrm>
            <a:off x="5592763" y="6515100"/>
            <a:ext cx="41656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ABFC923-0064-443F-ADB4-371BD71AF598}" type="slidenum">
              <a:rPr lang="en-GB" altLang="de-DE">
                <a:latin typeface="Arial" panose="020B0604020202020204" pitchFamily="34" charset="0"/>
                <a:cs typeface="DejaVu Sans" charset="0"/>
              </a:rPr>
              <a:pPr algn="r" eaLnBrk="1" hangingPunct="1">
                <a:spcBef>
                  <a:spcPct val="0"/>
                </a:spcBef>
                <a:buClrTx/>
                <a:buFontTx/>
                <a:buNone/>
              </a:pPr>
              <a:t>5</a:t>
            </a:fld>
            <a:endParaRPr lang="en-GB" altLang="de-DE">
              <a:latin typeface="Arial" panose="020B0604020202020204" pitchFamily="34" charset="0"/>
              <a:cs typeface="DejaVu Sans" charset="0"/>
            </a:endParaRPr>
          </a:p>
        </p:txBody>
      </p:sp>
      <p:sp>
        <p:nvSpPr>
          <p:cNvPr id="7172" name="Text Box 2">
            <a:extLst>
              <a:ext uri="{FF2B5EF4-FFF2-40B4-BE49-F238E27FC236}">
                <a16:creationId xmlns:a16="http://schemas.microsoft.com/office/drawing/2014/main" id="{6740CA53-6DE5-4048-8DE4-2A32D0AE585D}"/>
              </a:ext>
            </a:extLst>
          </p:cNvPr>
          <p:cNvSpPr txBox="1">
            <a:spLocks noChangeArrowheads="1"/>
          </p:cNvSpPr>
          <p:nvPr/>
        </p:nvSpPr>
        <p:spPr bwMode="auto">
          <a:xfrm>
            <a:off x="5592763" y="6515100"/>
            <a:ext cx="4170362"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8ADD7CA-F745-4E1F-AB53-56BE9281563C}" type="slidenum">
              <a:rPr lang="en-GB" altLang="de-DE">
                <a:latin typeface="Arial" panose="020B0604020202020204" pitchFamily="34" charset="0"/>
                <a:cs typeface="DejaVu Sans" charset="0"/>
              </a:rPr>
              <a:pPr algn="r" eaLnBrk="1" hangingPunct="1">
                <a:spcBef>
                  <a:spcPct val="0"/>
                </a:spcBef>
                <a:buClrTx/>
                <a:buFontTx/>
                <a:buNone/>
              </a:pPr>
              <a:t>5</a:t>
            </a:fld>
            <a:endParaRPr lang="en-GB" altLang="de-DE">
              <a:latin typeface="Arial" panose="020B0604020202020204" pitchFamily="34" charset="0"/>
              <a:cs typeface="DejaVu Sans" charset="0"/>
            </a:endParaRPr>
          </a:p>
        </p:txBody>
      </p:sp>
      <p:sp>
        <p:nvSpPr>
          <p:cNvPr id="7173" name="Text Box 3">
            <a:extLst>
              <a:ext uri="{FF2B5EF4-FFF2-40B4-BE49-F238E27FC236}">
                <a16:creationId xmlns:a16="http://schemas.microsoft.com/office/drawing/2014/main" id="{BF462D75-F5E5-4BD5-81FD-AA0C50F2815F}"/>
              </a:ext>
            </a:extLst>
          </p:cNvPr>
          <p:cNvSpPr txBox="1">
            <a:spLocks noChangeArrowheads="1"/>
          </p:cNvSpPr>
          <p:nvPr/>
        </p:nvSpPr>
        <p:spPr bwMode="auto">
          <a:xfrm>
            <a:off x="5592763" y="6515100"/>
            <a:ext cx="417195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2BEF10AE-94BF-4C71-9C4E-A42834474040}" type="slidenum">
              <a:rPr lang="en-GB" altLang="de-DE">
                <a:latin typeface="Arial" panose="020B0604020202020204" pitchFamily="34" charset="0"/>
                <a:cs typeface="DejaVu Sans" charset="0"/>
              </a:rPr>
              <a:pPr algn="r" eaLnBrk="1" hangingPunct="1">
                <a:spcBef>
                  <a:spcPct val="0"/>
                </a:spcBef>
                <a:buClrTx/>
                <a:buFontTx/>
                <a:buNone/>
              </a:pPr>
              <a:t>5</a:t>
            </a:fld>
            <a:endParaRPr lang="en-GB" altLang="de-DE">
              <a:latin typeface="Arial" panose="020B0604020202020204" pitchFamily="34" charset="0"/>
              <a:cs typeface="DejaVu Sans" charset="0"/>
            </a:endParaRPr>
          </a:p>
        </p:txBody>
      </p:sp>
      <p:sp>
        <p:nvSpPr>
          <p:cNvPr id="7174" name="Text Box 4">
            <a:extLst>
              <a:ext uri="{FF2B5EF4-FFF2-40B4-BE49-F238E27FC236}">
                <a16:creationId xmlns:a16="http://schemas.microsoft.com/office/drawing/2014/main" id="{B98572EE-2A82-4E77-A769-FFD39492C555}"/>
              </a:ext>
            </a:extLst>
          </p:cNvPr>
          <p:cNvSpPr txBox="1">
            <a:spLocks noChangeArrowheads="1"/>
          </p:cNvSpPr>
          <p:nvPr/>
        </p:nvSpPr>
        <p:spPr bwMode="auto">
          <a:xfrm>
            <a:off x="5592763" y="6515100"/>
            <a:ext cx="417353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B069BC73-F8A2-49F4-92A1-DE8297ACF86E}" type="slidenum">
              <a:rPr lang="en-GB" altLang="de-DE">
                <a:latin typeface="Arial" panose="020B0604020202020204" pitchFamily="34" charset="0"/>
                <a:cs typeface="DejaVu Sans" charset="0"/>
              </a:rPr>
              <a:pPr algn="r" eaLnBrk="1" hangingPunct="1">
                <a:spcBef>
                  <a:spcPct val="0"/>
                </a:spcBef>
                <a:buClrTx/>
                <a:buFontTx/>
                <a:buNone/>
              </a:pPr>
              <a:t>5</a:t>
            </a:fld>
            <a:endParaRPr lang="en-GB" altLang="de-DE">
              <a:latin typeface="Arial" panose="020B0604020202020204" pitchFamily="34" charset="0"/>
              <a:cs typeface="DejaVu Sans" charset="0"/>
            </a:endParaRPr>
          </a:p>
        </p:txBody>
      </p:sp>
      <p:sp>
        <p:nvSpPr>
          <p:cNvPr id="7175" name="Text Box 5">
            <a:extLst>
              <a:ext uri="{FF2B5EF4-FFF2-40B4-BE49-F238E27FC236}">
                <a16:creationId xmlns:a16="http://schemas.microsoft.com/office/drawing/2014/main" id="{D45B2DF9-31C2-49DE-94F3-229F37E13904}"/>
              </a:ext>
            </a:extLst>
          </p:cNvPr>
          <p:cNvSpPr txBox="1">
            <a:spLocks noChangeArrowheads="1"/>
          </p:cNvSpPr>
          <p:nvPr/>
        </p:nvSpPr>
        <p:spPr bwMode="auto">
          <a:xfrm>
            <a:off x="5592763" y="6515100"/>
            <a:ext cx="41783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29E2D85-9C09-4CD4-92F6-894F1C42FD84}" type="slidenum">
              <a:rPr lang="en-GB" altLang="de-DE">
                <a:latin typeface="Arial" panose="020B0604020202020204" pitchFamily="34" charset="0"/>
                <a:cs typeface="DejaVu Sans" charset="0"/>
              </a:rPr>
              <a:pPr algn="r" eaLnBrk="1" hangingPunct="1">
                <a:spcBef>
                  <a:spcPct val="0"/>
                </a:spcBef>
                <a:buClrTx/>
                <a:buFontTx/>
                <a:buNone/>
              </a:pPr>
              <a:t>5</a:t>
            </a:fld>
            <a:endParaRPr lang="en-GB" altLang="de-DE">
              <a:latin typeface="Arial" panose="020B0604020202020204" pitchFamily="34" charset="0"/>
              <a:cs typeface="DejaVu Sans" charset="0"/>
            </a:endParaRPr>
          </a:p>
        </p:txBody>
      </p:sp>
      <p:sp>
        <p:nvSpPr>
          <p:cNvPr id="7176" name="Text Box 6">
            <a:extLst>
              <a:ext uri="{FF2B5EF4-FFF2-40B4-BE49-F238E27FC236}">
                <a16:creationId xmlns:a16="http://schemas.microsoft.com/office/drawing/2014/main" id="{C1B57A9D-96B6-4C40-AD7D-89F656D96107}"/>
              </a:ext>
            </a:extLst>
          </p:cNvPr>
          <p:cNvSpPr txBox="1">
            <a:spLocks noChangeArrowheads="1"/>
          </p:cNvSpPr>
          <p:nvPr/>
        </p:nvSpPr>
        <p:spPr bwMode="auto">
          <a:xfrm>
            <a:off x="5592763" y="6515100"/>
            <a:ext cx="41783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4B0DC7AA-00AA-480D-B6D3-C7A118237537}" type="slidenum">
              <a:rPr lang="en-GB" altLang="de-DE">
                <a:latin typeface="Arial" panose="020B0604020202020204" pitchFamily="34" charset="0"/>
                <a:cs typeface="DejaVu Sans" charset="0"/>
              </a:rPr>
              <a:pPr algn="r" eaLnBrk="1" hangingPunct="1">
                <a:spcBef>
                  <a:spcPct val="0"/>
                </a:spcBef>
                <a:buClrTx/>
                <a:buFontTx/>
                <a:buNone/>
              </a:pPr>
              <a:t>5</a:t>
            </a:fld>
            <a:endParaRPr lang="en-GB" altLang="de-DE">
              <a:latin typeface="Arial" panose="020B0604020202020204" pitchFamily="34" charset="0"/>
              <a:cs typeface="DejaVu Sans" charset="0"/>
            </a:endParaRPr>
          </a:p>
        </p:txBody>
      </p:sp>
      <p:sp>
        <p:nvSpPr>
          <p:cNvPr id="7177" name="Text Box 7">
            <a:extLst>
              <a:ext uri="{FF2B5EF4-FFF2-40B4-BE49-F238E27FC236}">
                <a16:creationId xmlns:a16="http://schemas.microsoft.com/office/drawing/2014/main" id="{5B61C23F-0E36-48C7-A4A4-2AE8A92E6263}"/>
              </a:ext>
            </a:extLst>
          </p:cNvPr>
          <p:cNvSpPr txBox="1">
            <a:spLocks noChangeArrowheads="1"/>
          </p:cNvSpPr>
          <p:nvPr/>
        </p:nvSpPr>
        <p:spPr bwMode="auto">
          <a:xfrm>
            <a:off x="5592763" y="6515100"/>
            <a:ext cx="41910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6A49B4BC-60D2-4CF1-B1C8-3792C42CC8BE}" type="slidenum">
              <a:rPr lang="en-GB" altLang="de-DE">
                <a:latin typeface="Arial" panose="020B0604020202020204" pitchFamily="34" charset="0"/>
                <a:cs typeface="DejaVu Sans" charset="0"/>
              </a:rPr>
              <a:pPr algn="r" eaLnBrk="1" hangingPunct="1">
                <a:spcBef>
                  <a:spcPct val="0"/>
                </a:spcBef>
                <a:buClrTx/>
                <a:buFontTx/>
                <a:buNone/>
              </a:pPr>
              <a:t>5</a:t>
            </a:fld>
            <a:endParaRPr lang="en-GB" altLang="de-DE">
              <a:latin typeface="Arial" panose="020B0604020202020204" pitchFamily="34" charset="0"/>
              <a:cs typeface="DejaVu Sans" charset="0"/>
            </a:endParaRPr>
          </a:p>
        </p:txBody>
      </p:sp>
      <p:sp>
        <p:nvSpPr>
          <p:cNvPr id="7178" name="Text Box 8">
            <a:extLst>
              <a:ext uri="{FF2B5EF4-FFF2-40B4-BE49-F238E27FC236}">
                <a16:creationId xmlns:a16="http://schemas.microsoft.com/office/drawing/2014/main" id="{168C1C8E-1E51-4D74-A31A-7A5F2C2C0138}"/>
              </a:ext>
            </a:extLst>
          </p:cNvPr>
          <p:cNvSpPr txBox="1">
            <a:spLocks noChangeArrowheads="1"/>
          </p:cNvSpPr>
          <p:nvPr/>
        </p:nvSpPr>
        <p:spPr bwMode="auto">
          <a:xfrm>
            <a:off x="5592763" y="6515100"/>
            <a:ext cx="4195762"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106E842C-5EF4-4F1B-976A-C1A940F4042F}" type="slidenum">
              <a:rPr lang="en-GB" altLang="de-DE">
                <a:latin typeface="Arial" panose="020B0604020202020204" pitchFamily="34" charset="0"/>
                <a:cs typeface="DejaVu Sans" charset="0"/>
              </a:rPr>
              <a:pPr algn="r" eaLnBrk="1" hangingPunct="1">
                <a:spcBef>
                  <a:spcPct val="0"/>
                </a:spcBef>
                <a:buClrTx/>
                <a:buFontTx/>
                <a:buNone/>
              </a:pPr>
              <a:t>5</a:t>
            </a:fld>
            <a:endParaRPr lang="en-GB" altLang="de-DE">
              <a:latin typeface="Arial" panose="020B0604020202020204" pitchFamily="34" charset="0"/>
              <a:cs typeface="DejaVu Sans" charset="0"/>
            </a:endParaRPr>
          </a:p>
        </p:txBody>
      </p:sp>
      <p:sp>
        <p:nvSpPr>
          <p:cNvPr id="7179" name="Text Box 9">
            <a:extLst>
              <a:ext uri="{FF2B5EF4-FFF2-40B4-BE49-F238E27FC236}">
                <a16:creationId xmlns:a16="http://schemas.microsoft.com/office/drawing/2014/main" id="{3F9431B1-CF97-40EF-953F-09C1A73972FC}"/>
              </a:ext>
            </a:extLst>
          </p:cNvPr>
          <p:cNvSpPr txBox="1">
            <a:spLocks noChangeArrowheads="1"/>
          </p:cNvSpPr>
          <p:nvPr/>
        </p:nvSpPr>
        <p:spPr bwMode="auto">
          <a:xfrm>
            <a:off x="5592763" y="6515100"/>
            <a:ext cx="4200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BF703244-F545-4E15-B62C-1BFBC91EF2EF}" type="slidenum">
              <a:rPr lang="en-GB" altLang="de-DE">
                <a:latin typeface="Arial" panose="020B0604020202020204" pitchFamily="34" charset="0"/>
                <a:cs typeface="DejaVu Sans" charset="0"/>
              </a:rPr>
              <a:pPr algn="r" eaLnBrk="1" hangingPunct="1">
                <a:spcBef>
                  <a:spcPct val="0"/>
                </a:spcBef>
                <a:buClrTx/>
                <a:buFontTx/>
                <a:buNone/>
              </a:pPr>
              <a:t>5</a:t>
            </a:fld>
            <a:endParaRPr lang="en-GB" altLang="de-DE">
              <a:latin typeface="Arial" panose="020B0604020202020204" pitchFamily="34" charset="0"/>
              <a:cs typeface="DejaVu Sans" charset="0"/>
            </a:endParaRPr>
          </a:p>
        </p:txBody>
      </p:sp>
      <p:sp>
        <p:nvSpPr>
          <p:cNvPr id="7180" name="Text Box 10">
            <a:extLst>
              <a:ext uri="{FF2B5EF4-FFF2-40B4-BE49-F238E27FC236}">
                <a16:creationId xmlns:a16="http://schemas.microsoft.com/office/drawing/2014/main" id="{0E1199D0-4BAC-4CBA-9392-34BBDE891D05}"/>
              </a:ext>
            </a:extLst>
          </p:cNvPr>
          <p:cNvSpPr txBox="1">
            <a:spLocks noChangeArrowheads="1"/>
          </p:cNvSpPr>
          <p:nvPr/>
        </p:nvSpPr>
        <p:spPr bwMode="auto">
          <a:xfrm>
            <a:off x="5592763" y="6515100"/>
            <a:ext cx="42195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6FFD66C2-9EED-4E88-94CC-2BD5754F5BA7}" type="slidenum">
              <a:rPr lang="en-GB" altLang="de-DE">
                <a:latin typeface="Arial" panose="020B0604020202020204" pitchFamily="34" charset="0"/>
                <a:cs typeface="DejaVu Sans" charset="0"/>
              </a:rPr>
              <a:pPr algn="r" eaLnBrk="1" hangingPunct="1">
                <a:spcBef>
                  <a:spcPct val="0"/>
                </a:spcBef>
                <a:buClrTx/>
                <a:buFontTx/>
                <a:buNone/>
              </a:pPr>
              <a:t>5</a:t>
            </a:fld>
            <a:endParaRPr lang="en-GB" altLang="de-DE">
              <a:latin typeface="Arial" panose="020B0604020202020204" pitchFamily="34" charset="0"/>
              <a:cs typeface="DejaVu Sans" charset="0"/>
            </a:endParaRPr>
          </a:p>
        </p:txBody>
      </p:sp>
      <p:sp>
        <p:nvSpPr>
          <p:cNvPr id="7181" name="Text Box 11">
            <a:extLst>
              <a:ext uri="{FF2B5EF4-FFF2-40B4-BE49-F238E27FC236}">
                <a16:creationId xmlns:a16="http://schemas.microsoft.com/office/drawing/2014/main" id="{E83BEE22-7BC0-4F8B-8AC1-4035C7F77E53}"/>
              </a:ext>
            </a:extLst>
          </p:cNvPr>
          <p:cNvSpPr txBox="1">
            <a:spLocks noChangeArrowheads="1"/>
          </p:cNvSpPr>
          <p:nvPr/>
        </p:nvSpPr>
        <p:spPr bwMode="auto">
          <a:xfrm>
            <a:off x="1646238" y="514350"/>
            <a:ext cx="6581775" cy="2573338"/>
          </a:xfrm>
          <a:prstGeom prst="rect">
            <a:avLst/>
          </a:prstGeom>
          <a:solidFill>
            <a:srgbClr val="FFFFFF"/>
          </a:solidFill>
          <a:ln w="9360">
            <a:solidFill>
              <a:srgbClr val="000000"/>
            </a:solidFill>
            <a:miter lim="800000"/>
            <a:headEnd/>
            <a:tailEnd/>
          </a:ln>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de-DE"/>
          </a:p>
        </p:txBody>
      </p:sp>
      <p:sp>
        <p:nvSpPr>
          <p:cNvPr id="7182" name="Rectangle 12">
            <a:extLst>
              <a:ext uri="{FF2B5EF4-FFF2-40B4-BE49-F238E27FC236}">
                <a16:creationId xmlns:a16="http://schemas.microsoft.com/office/drawing/2014/main" id="{27935650-2AE7-46F5-A95F-A9BF4EDF0FAD}"/>
              </a:ext>
            </a:extLst>
          </p:cNvPr>
          <p:cNvSpPr>
            <a:spLocks noGrp="1" noChangeArrowheads="1"/>
          </p:cNvSpPr>
          <p:nvPr>
            <p:ph type="body"/>
          </p:nvPr>
        </p:nvSpPr>
        <p:spPr>
          <a:xfrm>
            <a:off x="987425" y="3257550"/>
            <a:ext cx="7780338" cy="3025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640" tIns="43820" rIns="87640" bIns="43820" anchor="ctr"/>
          <a:lstStyle/>
          <a:p>
            <a:endParaRPr lang="de-DE" altLang="de-DE" dirty="0">
              <a:latin typeface="Times New Roman" panose="02020603050405020304" pitchFamily="18" charset="0"/>
            </a:endParaRPr>
          </a:p>
        </p:txBody>
      </p:sp>
    </p:spTree>
    <p:extLst>
      <p:ext uri="{BB962C8B-B14F-4D97-AF65-F5344CB8AC3E}">
        <p14:creationId xmlns:p14="http://schemas.microsoft.com/office/powerpoint/2010/main" val="2004288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58">
            <a:extLst>
              <a:ext uri="{FF2B5EF4-FFF2-40B4-BE49-F238E27FC236}">
                <a16:creationId xmlns:a16="http://schemas.microsoft.com/office/drawing/2014/main" id="{C9D53C42-DF50-4B1E-B1EF-E7E01FD64024}"/>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DC371DD0-084B-4585-AF6F-C93426C09BE3}" type="slidenum">
              <a:rPr lang="en-GB" altLang="de-DE" sz="1100" smtClean="0">
                <a:latin typeface="Arial" panose="020B0604020202020204" pitchFamily="34" charset="0"/>
                <a:cs typeface="DejaVu Sans" charset="0"/>
              </a:rPr>
              <a:pPr>
                <a:spcBef>
                  <a:spcPct val="0"/>
                </a:spcBef>
                <a:buClrTx/>
                <a:buFontTx/>
                <a:buNone/>
              </a:pPr>
              <a:t>6</a:t>
            </a:fld>
            <a:endParaRPr lang="en-GB" altLang="de-DE" sz="1100">
              <a:latin typeface="Arial" panose="020B0604020202020204" pitchFamily="34" charset="0"/>
              <a:cs typeface="DejaVu Sans" charset="0"/>
            </a:endParaRPr>
          </a:p>
        </p:txBody>
      </p:sp>
      <p:sp>
        <p:nvSpPr>
          <p:cNvPr id="7171" name="Text Box 1">
            <a:extLst>
              <a:ext uri="{FF2B5EF4-FFF2-40B4-BE49-F238E27FC236}">
                <a16:creationId xmlns:a16="http://schemas.microsoft.com/office/drawing/2014/main" id="{8C6DA78C-D04E-4768-A1DC-0888EA730ECA}"/>
              </a:ext>
            </a:extLst>
          </p:cNvPr>
          <p:cNvSpPr txBox="1">
            <a:spLocks noChangeArrowheads="1"/>
          </p:cNvSpPr>
          <p:nvPr/>
        </p:nvSpPr>
        <p:spPr bwMode="auto">
          <a:xfrm>
            <a:off x="5592763" y="6515100"/>
            <a:ext cx="41656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ABFC923-0064-443F-ADB4-371BD71AF598}" type="slidenum">
              <a:rPr lang="en-GB" altLang="de-DE">
                <a:latin typeface="Arial" panose="020B0604020202020204" pitchFamily="34" charset="0"/>
                <a:cs typeface="DejaVu Sans" charset="0"/>
              </a:rPr>
              <a:pPr algn="r" eaLnBrk="1" hangingPunct="1">
                <a:spcBef>
                  <a:spcPct val="0"/>
                </a:spcBef>
                <a:buClrTx/>
                <a:buFontTx/>
                <a:buNone/>
              </a:pPr>
              <a:t>6</a:t>
            </a:fld>
            <a:endParaRPr lang="en-GB" altLang="de-DE">
              <a:latin typeface="Arial" panose="020B0604020202020204" pitchFamily="34" charset="0"/>
              <a:cs typeface="DejaVu Sans" charset="0"/>
            </a:endParaRPr>
          </a:p>
        </p:txBody>
      </p:sp>
      <p:sp>
        <p:nvSpPr>
          <p:cNvPr id="7172" name="Text Box 2">
            <a:extLst>
              <a:ext uri="{FF2B5EF4-FFF2-40B4-BE49-F238E27FC236}">
                <a16:creationId xmlns:a16="http://schemas.microsoft.com/office/drawing/2014/main" id="{6740CA53-6DE5-4048-8DE4-2A32D0AE585D}"/>
              </a:ext>
            </a:extLst>
          </p:cNvPr>
          <p:cNvSpPr txBox="1">
            <a:spLocks noChangeArrowheads="1"/>
          </p:cNvSpPr>
          <p:nvPr/>
        </p:nvSpPr>
        <p:spPr bwMode="auto">
          <a:xfrm>
            <a:off x="5592763" y="6515100"/>
            <a:ext cx="4170362"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8ADD7CA-F745-4E1F-AB53-56BE9281563C}" type="slidenum">
              <a:rPr lang="en-GB" altLang="de-DE">
                <a:latin typeface="Arial" panose="020B0604020202020204" pitchFamily="34" charset="0"/>
                <a:cs typeface="DejaVu Sans" charset="0"/>
              </a:rPr>
              <a:pPr algn="r" eaLnBrk="1" hangingPunct="1">
                <a:spcBef>
                  <a:spcPct val="0"/>
                </a:spcBef>
                <a:buClrTx/>
                <a:buFontTx/>
                <a:buNone/>
              </a:pPr>
              <a:t>6</a:t>
            </a:fld>
            <a:endParaRPr lang="en-GB" altLang="de-DE">
              <a:latin typeface="Arial" panose="020B0604020202020204" pitchFamily="34" charset="0"/>
              <a:cs typeface="DejaVu Sans" charset="0"/>
            </a:endParaRPr>
          </a:p>
        </p:txBody>
      </p:sp>
      <p:sp>
        <p:nvSpPr>
          <p:cNvPr id="7173" name="Text Box 3">
            <a:extLst>
              <a:ext uri="{FF2B5EF4-FFF2-40B4-BE49-F238E27FC236}">
                <a16:creationId xmlns:a16="http://schemas.microsoft.com/office/drawing/2014/main" id="{BF462D75-F5E5-4BD5-81FD-AA0C50F2815F}"/>
              </a:ext>
            </a:extLst>
          </p:cNvPr>
          <p:cNvSpPr txBox="1">
            <a:spLocks noChangeArrowheads="1"/>
          </p:cNvSpPr>
          <p:nvPr/>
        </p:nvSpPr>
        <p:spPr bwMode="auto">
          <a:xfrm>
            <a:off x="5592763" y="6515100"/>
            <a:ext cx="417195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2BEF10AE-94BF-4C71-9C4E-A42834474040}" type="slidenum">
              <a:rPr lang="en-GB" altLang="de-DE">
                <a:latin typeface="Arial" panose="020B0604020202020204" pitchFamily="34" charset="0"/>
                <a:cs typeface="DejaVu Sans" charset="0"/>
              </a:rPr>
              <a:pPr algn="r" eaLnBrk="1" hangingPunct="1">
                <a:spcBef>
                  <a:spcPct val="0"/>
                </a:spcBef>
                <a:buClrTx/>
                <a:buFontTx/>
                <a:buNone/>
              </a:pPr>
              <a:t>6</a:t>
            </a:fld>
            <a:endParaRPr lang="en-GB" altLang="de-DE">
              <a:latin typeface="Arial" panose="020B0604020202020204" pitchFamily="34" charset="0"/>
              <a:cs typeface="DejaVu Sans" charset="0"/>
            </a:endParaRPr>
          </a:p>
        </p:txBody>
      </p:sp>
      <p:sp>
        <p:nvSpPr>
          <p:cNvPr id="7174" name="Text Box 4">
            <a:extLst>
              <a:ext uri="{FF2B5EF4-FFF2-40B4-BE49-F238E27FC236}">
                <a16:creationId xmlns:a16="http://schemas.microsoft.com/office/drawing/2014/main" id="{B98572EE-2A82-4E77-A769-FFD39492C555}"/>
              </a:ext>
            </a:extLst>
          </p:cNvPr>
          <p:cNvSpPr txBox="1">
            <a:spLocks noChangeArrowheads="1"/>
          </p:cNvSpPr>
          <p:nvPr/>
        </p:nvSpPr>
        <p:spPr bwMode="auto">
          <a:xfrm>
            <a:off x="5592763" y="6515100"/>
            <a:ext cx="417353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B069BC73-F8A2-49F4-92A1-DE8297ACF86E}" type="slidenum">
              <a:rPr lang="en-GB" altLang="de-DE">
                <a:latin typeface="Arial" panose="020B0604020202020204" pitchFamily="34" charset="0"/>
                <a:cs typeface="DejaVu Sans" charset="0"/>
              </a:rPr>
              <a:pPr algn="r" eaLnBrk="1" hangingPunct="1">
                <a:spcBef>
                  <a:spcPct val="0"/>
                </a:spcBef>
                <a:buClrTx/>
                <a:buFontTx/>
                <a:buNone/>
              </a:pPr>
              <a:t>6</a:t>
            </a:fld>
            <a:endParaRPr lang="en-GB" altLang="de-DE">
              <a:latin typeface="Arial" panose="020B0604020202020204" pitchFamily="34" charset="0"/>
              <a:cs typeface="DejaVu Sans" charset="0"/>
            </a:endParaRPr>
          </a:p>
        </p:txBody>
      </p:sp>
      <p:sp>
        <p:nvSpPr>
          <p:cNvPr id="7175" name="Text Box 5">
            <a:extLst>
              <a:ext uri="{FF2B5EF4-FFF2-40B4-BE49-F238E27FC236}">
                <a16:creationId xmlns:a16="http://schemas.microsoft.com/office/drawing/2014/main" id="{D45B2DF9-31C2-49DE-94F3-229F37E13904}"/>
              </a:ext>
            </a:extLst>
          </p:cNvPr>
          <p:cNvSpPr txBox="1">
            <a:spLocks noChangeArrowheads="1"/>
          </p:cNvSpPr>
          <p:nvPr/>
        </p:nvSpPr>
        <p:spPr bwMode="auto">
          <a:xfrm>
            <a:off x="5592763" y="6515100"/>
            <a:ext cx="41783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29E2D85-9C09-4CD4-92F6-894F1C42FD84}" type="slidenum">
              <a:rPr lang="en-GB" altLang="de-DE">
                <a:latin typeface="Arial" panose="020B0604020202020204" pitchFamily="34" charset="0"/>
                <a:cs typeface="DejaVu Sans" charset="0"/>
              </a:rPr>
              <a:pPr algn="r" eaLnBrk="1" hangingPunct="1">
                <a:spcBef>
                  <a:spcPct val="0"/>
                </a:spcBef>
                <a:buClrTx/>
                <a:buFontTx/>
                <a:buNone/>
              </a:pPr>
              <a:t>6</a:t>
            </a:fld>
            <a:endParaRPr lang="en-GB" altLang="de-DE">
              <a:latin typeface="Arial" panose="020B0604020202020204" pitchFamily="34" charset="0"/>
              <a:cs typeface="DejaVu Sans" charset="0"/>
            </a:endParaRPr>
          </a:p>
        </p:txBody>
      </p:sp>
      <p:sp>
        <p:nvSpPr>
          <p:cNvPr id="7176" name="Text Box 6">
            <a:extLst>
              <a:ext uri="{FF2B5EF4-FFF2-40B4-BE49-F238E27FC236}">
                <a16:creationId xmlns:a16="http://schemas.microsoft.com/office/drawing/2014/main" id="{C1B57A9D-96B6-4C40-AD7D-89F656D96107}"/>
              </a:ext>
            </a:extLst>
          </p:cNvPr>
          <p:cNvSpPr txBox="1">
            <a:spLocks noChangeArrowheads="1"/>
          </p:cNvSpPr>
          <p:nvPr/>
        </p:nvSpPr>
        <p:spPr bwMode="auto">
          <a:xfrm>
            <a:off x="5592763" y="6515100"/>
            <a:ext cx="41783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4B0DC7AA-00AA-480D-B6D3-C7A118237537}" type="slidenum">
              <a:rPr lang="en-GB" altLang="de-DE">
                <a:latin typeface="Arial" panose="020B0604020202020204" pitchFamily="34" charset="0"/>
                <a:cs typeface="DejaVu Sans" charset="0"/>
              </a:rPr>
              <a:pPr algn="r" eaLnBrk="1" hangingPunct="1">
                <a:spcBef>
                  <a:spcPct val="0"/>
                </a:spcBef>
                <a:buClrTx/>
                <a:buFontTx/>
                <a:buNone/>
              </a:pPr>
              <a:t>6</a:t>
            </a:fld>
            <a:endParaRPr lang="en-GB" altLang="de-DE">
              <a:latin typeface="Arial" panose="020B0604020202020204" pitchFamily="34" charset="0"/>
              <a:cs typeface="DejaVu Sans" charset="0"/>
            </a:endParaRPr>
          </a:p>
        </p:txBody>
      </p:sp>
      <p:sp>
        <p:nvSpPr>
          <p:cNvPr id="7177" name="Text Box 7">
            <a:extLst>
              <a:ext uri="{FF2B5EF4-FFF2-40B4-BE49-F238E27FC236}">
                <a16:creationId xmlns:a16="http://schemas.microsoft.com/office/drawing/2014/main" id="{5B61C23F-0E36-48C7-A4A4-2AE8A92E6263}"/>
              </a:ext>
            </a:extLst>
          </p:cNvPr>
          <p:cNvSpPr txBox="1">
            <a:spLocks noChangeArrowheads="1"/>
          </p:cNvSpPr>
          <p:nvPr/>
        </p:nvSpPr>
        <p:spPr bwMode="auto">
          <a:xfrm>
            <a:off x="5592763" y="6515100"/>
            <a:ext cx="41910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6A49B4BC-60D2-4CF1-B1C8-3792C42CC8BE}" type="slidenum">
              <a:rPr lang="en-GB" altLang="de-DE">
                <a:latin typeface="Arial" panose="020B0604020202020204" pitchFamily="34" charset="0"/>
                <a:cs typeface="DejaVu Sans" charset="0"/>
              </a:rPr>
              <a:pPr algn="r" eaLnBrk="1" hangingPunct="1">
                <a:spcBef>
                  <a:spcPct val="0"/>
                </a:spcBef>
                <a:buClrTx/>
                <a:buFontTx/>
                <a:buNone/>
              </a:pPr>
              <a:t>6</a:t>
            </a:fld>
            <a:endParaRPr lang="en-GB" altLang="de-DE">
              <a:latin typeface="Arial" panose="020B0604020202020204" pitchFamily="34" charset="0"/>
              <a:cs typeface="DejaVu Sans" charset="0"/>
            </a:endParaRPr>
          </a:p>
        </p:txBody>
      </p:sp>
      <p:sp>
        <p:nvSpPr>
          <p:cNvPr id="7178" name="Text Box 8">
            <a:extLst>
              <a:ext uri="{FF2B5EF4-FFF2-40B4-BE49-F238E27FC236}">
                <a16:creationId xmlns:a16="http://schemas.microsoft.com/office/drawing/2014/main" id="{168C1C8E-1E51-4D74-A31A-7A5F2C2C0138}"/>
              </a:ext>
            </a:extLst>
          </p:cNvPr>
          <p:cNvSpPr txBox="1">
            <a:spLocks noChangeArrowheads="1"/>
          </p:cNvSpPr>
          <p:nvPr/>
        </p:nvSpPr>
        <p:spPr bwMode="auto">
          <a:xfrm>
            <a:off x="5592763" y="6515100"/>
            <a:ext cx="4195762"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106E842C-5EF4-4F1B-976A-C1A940F4042F}" type="slidenum">
              <a:rPr lang="en-GB" altLang="de-DE">
                <a:latin typeface="Arial" panose="020B0604020202020204" pitchFamily="34" charset="0"/>
                <a:cs typeface="DejaVu Sans" charset="0"/>
              </a:rPr>
              <a:pPr algn="r" eaLnBrk="1" hangingPunct="1">
                <a:spcBef>
                  <a:spcPct val="0"/>
                </a:spcBef>
                <a:buClrTx/>
                <a:buFontTx/>
                <a:buNone/>
              </a:pPr>
              <a:t>6</a:t>
            </a:fld>
            <a:endParaRPr lang="en-GB" altLang="de-DE">
              <a:latin typeface="Arial" panose="020B0604020202020204" pitchFamily="34" charset="0"/>
              <a:cs typeface="DejaVu Sans" charset="0"/>
            </a:endParaRPr>
          </a:p>
        </p:txBody>
      </p:sp>
      <p:sp>
        <p:nvSpPr>
          <p:cNvPr id="7179" name="Text Box 9">
            <a:extLst>
              <a:ext uri="{FF2B5EF4-FFF2-40B4-BE49-F238E27FC236}">
                <a16:creationId xmlns:a16="http://schemas.microsoft.com/office/drawing/2014/main" id="{3F9431B1-CF97-40EF-953F-09C1A73972FC}"/>
              </a:ext>
            </a:extLst>
          </p:cNvPr>
          <p:cNvSpPr txBox="1">
            <a:spLocks noChangeArrowheads="1"/>
          </p:cNvSpPr>
          <p:nvPr/>
        </p:nvSpPr>
        <p:spPr bwMode="auto">
          <a:xfrm>
            <a:off x="5592763" y="6515100"/>
            <a:ext cx="4200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BF703244-F545-4E15-B62C-1BFBC91EF2EF}" type="slidenum">
              <a:rPr lang="en-GB" altLang="de-DE">
                <a:latin typeface="Arial" panose="020B0604020202020204" pitchFamily="34" charset="0"/>
                <a:cs typeface="DejaVu Sans" charset="0"/>
              </a:rPr>
              <a:pPr algn="r" eaLnBrk="1" hangingPunct="1">
                <a:spcBef>
                  <a:spcPct val="0"/>
                </a:spcBef>
                <a:buClrTx/>
                <a:buFontTx/>
                <a:buNone/>
              </a:pPr>
              <a:t>6</a:t>
            </a:fld>
            <a:endParaRPr lang="en-GB" altLang="de-DE">
              <a:latin typeface="Arial" panose="020B0604020202020204" pitchFamily="34" charset="0"/>
              <a:cs typeface="DejaVu Sans" charset="0"/>
            </a:endParaRPr>
          </a:p>
        </p:txBody>
      </p:sp>
      <p:sp>
        <p:nvSpPr>
          <p:cNvPr id="7180" name="Text Box 10">
            <a:extLst>
              <a:ext uri="{FF2B5EF4-FFF2-40B4-BE49-F238E27FC236}">
                <a16:creationId xmlns:a16="http://schemas.microsoft.com/office/drawing/2014/main" id="{0E1199D0-4BAC-4CBA-9392-34BBDE891D05}"/>
              </a:ext>
            </a:extLst>
          </p:cNvPr>
          <p:cNvSpPr txBox="1">
            <a:spLocks noChangeArrowheads="1"/>
          </p:cNvSpPr>
          <p:nvPr/>
        </p:nvSpPr>
        <p:spPr bwMode="auto">
          <a:xfrm>
            <a:off x="5592763" y="6515100"/>
            <a:ext cx="42195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6FFD66C2-9EED-4E88-94CC-2BD5754F5BA7}" type="slidenum">
              <a:rPr lang="en-GB" altLang="de-DE">
                <a:latin typeface="Arial" panose="020B0604020202020204" pitchFamily="34" charset="0"/>
                <a:cs typeface="DejaVu Sans" charset="0"/>
              </a:rPr>
              <a:pPr algn="r" eaLnBrk="1" hangingPunct="1">
                <a:spcBef>
                  <a:spcPct val="0"/>
                </a:spcBef>
                <a:buClrTx/>
                <a:buFontTx/>
                <a:buNone/>
              </a:pPr>
              <a:t>6</a:t>
            </a:fld>
            <a:endParaRPr lang="en-GB" altLang="de-DE">
              <a:latin typeface="Arial" panose="020B0604020202020204" pitchFamily="34" charset="0"/>
              <a:cs typeface="DejaVu Sans" charset="0"/>
            </a:endParaRPr>
          </a:p>
        </p:txBody>
      </p:sp>
      <p:sp>
        <p:nvSpPr>
          <p:cNvPr id="7181" name="Text Box 11">
            <a:extLst>
              <a:ext uri="{FF2B5EF4-FFF2-40B4-BE49-F238E27FC236}">
                <a16:creationId xmlns:a16="http://schemas.microsoft.com/office/drawing/2014/main" id="{E83BEE22-7BC0-4F8B-8AC1-4035C7F77E53}"/>
              </a:ext>
            </a:extLst>
          </p:cNvPr>
          <p:cNvSpPr txBox="1">
            <a:spLocks noChangeArrowheads="1"/>
          </p:cNvSpPr>
          <p:nvPr/>
        </p:nvSpPr>
        <p:spPr bwMode="auto">
          <a:xfrm>
            <a:off x="1646238" y="514350"/>
            <a:ext cx="6581775" cy="2573338"/>
          </a:xfrm>
          <a:prstGeom prst="rect">
            <a:avLst/>
          </a:prstGeom>
          <a:solidFill>
            <a:srgbClr val="FFFFFF"/>
          </a:solidFill>
          <a:ln w="9360">
            <a:solidFill>
              <a:srgbClr val="000000"/>
            </a:solidFill>
            <a:miter lim="800000"/>
            <a:headEnd/>
            <a:tailEnd/>
          </a:ln>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de-DE"/>
          </a:p>
        </p:txBody>
      </p:sp>
      <p:sp>
        <p:nvSpPr>
          <p:cNvPr id="7182" name="Rectangle 12">
            <a:extLst>
              <a:ext uri="{FF2B5EF4-FFF2-40B4-BE49-F238E27FC236}">
                <a16:creationId xmlns:a16="http://schemas.microsoft.com/office/drawing/2014/main" id="{27935650-2AE7-46F5-A95F-A9BF4EDF0FAD}"/>
              </a:ext>
            </a:extLst>
          </p:cNvPr>
          <p:cNvSpPr>
            <a:spLocks noGrp="1" noChangeArrowheads="1"/>
          </p:cNvSpPr>
          <p:nvPr>
            <p:ph type="body"/>
          </p:nvPr>
        </p:nvSpPr>
        <p:spPr>
          <a:xfrm>
            <a:off x="987425" y="3257550"/>
            <a:ext cx="7780338" cy="3025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640" tIns="43820" rIns="87640" bIns="43820" anchor="ctr"/>
          <a:lstStyle/>
          <a:p>
            <a:endParaRPr lang="de-DE" altLang="de-DE">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58">
            <a:extLst>
              <a:ext uri="{FF2B5EF4-FFF2-40B4-BE49-F238E27FC236}">
                <a16:creationId xmlns:a16="http://schemas.microsoft.com/office/drawing/2014/main" id="{C9D53C42-DF50-4B1E-B1EF-E7E01FD64024}"/>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DC371DD0-084B-4585-AF6F-C93426C09BE3}" type="slidenum">
              <a:rPr lang="en-GB" altLang="de-DE" sz="1100" smtClean="0">
                <a:latin typeface="Arial" panose="020B0604020202020204" pitchFamily="34" charset="0"/>
                <a:cs typeface="DejaVu Sans" charset="0"/>
              </a:rPr>
              <a:pPr>
                <a:spcBef>
                  <a:spcPct val="0"/>
                </a:spcBef>
                <a:buClrTx/>
                <a:buFontTx/>
                <a:buNone/>
              </a:pPr>
              <a:t>7</a:t>
            </a:fld>
            <a:endParaRPr lang="en-GB" altLang="de-DE" sz="1100">
              <a:latin typeface="Arial" panose="020B0604020202020204" pitchFamily="34" charset="0"/>
              <a:cs typeface="DejaVu Sans" charset="0"/>
            </a:endParaRPr>
          </a:p>
        </p:txBody>
      </p:sp>
      <p:sp>
        <p:nvSpPr>
          <p:cNvPr id="7171" name="Text Box 1">
            <a:extLst>
              <a:ext uri="{FF2B5EF4-FFF2-40B4-BE49-F238E27FC236}">
                <a16:creationId xmlns:a16="http://schemas.microsoft.com/office/drawing/2014/main" id="{8C6DA78C-D04E-4768-A1DC-0888EA730ECA}"/>
              </a:ext>
            </a:extLst>
          </p:cNvPr>
          <p:cNvSpPr txBox="1">
            <a:spLocks noChangeArrowheads="1"/>
          </p:cNvSpPr>
          <p:nvPr/>
        </p:nvSpPr>
        <p:spPr bwMode="auto">
          <a:xfrm>
            <a:off x="5592763" y="6515100"/>
            <a:ext cx="41656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ABFC923-0064-443F-ADB4-371BD71AF598}" type="slidenum">
              <a:rPr lang="en-GB" altLang="de-DE">
                <a:latin typeface="Arial" panose="020B0604020202020204" pitchFamily="34" charset="0"/>
                <a:cs typeface="DejaVu Sans" charset="0"/>
              </a:rPr>
              <a:pPr algn="r" eaLnBrk="1" hangingPunct="1">
                <a:spcBef>
                  <a:spcPct val="0"/>
                </a:spcBef>
                <a:buClrTx/>
                <a:buFontTx/>
                <a:buNone/>
              </a:pPr>
              <a:t>7</a:t>
            </a:fld>
            <a:endParaRPr lang="en-GB" altLang="de-DE">
              <a:latin typeface="Arial" panose="020B0604020202020204" pitchFamily="34" charset="0"/>
              <a:cs typeface="DejaVu Sans" charset="0"/>
            </a:endParaRPr>
          </a:p>
        </p:txBody>
      </p:sp>
      <p:sp>
        <p:nvSpPr>
          <p:cNvPr id="7172" name="Text Box 2">
            <a:extLst>
              <a:ext uri="{FF2B5EF4-FFF2-40B4-BE49-F238E27FC236}">
                <a16:creationId xmlns:a16="http://schemas.microsoft.com/office/drawing/2014/main" id="{6740CA53-6DE5-4048-8DE4-2A32D0AE585D}"/>
              </a:ext>
            </a:extLst>
          </p:cNvPr>
          <p:cNvSpPr txBox="1">
            <a:spLocks noChangeArrowheads="1"/>
          </p:cNvSpPr>
          <p:nvPr/>
        </p:nvSpPr>
        <p:spPr bwMode="auto">
          <a:xfrm>
            <a:off x="5592763" y="6515100"/>
            <a:ext cx="4170362"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C8ADD7CA-F745-4E1F-AB53-56BE9281563C}" type="slidenum">
              <a:rPr lang="en-GB" altLang="de-DE">
                <a:latin typeface="Arial" panose="020B0604020202020204" pitchFamily="34" charset="0"/>
                <a:cs typeface="DejaVu Sans" charset="0"/>
              </a:rPr>
              <a:pPr algn="r" eaLnBrk="1" hangingPunct="1">
                <a:spcBef>
                  <a:spcPct val="0"/>
                </a:spcBef>
                <a:buClrTx/>
                <a:buFontTx/>
                <a:buNone/>
              </a:pPr>
              <a:t>7</a:t>
            </a:fld>
            <a:endParaRPr lang="en-GB" altLang="de-DE">
              <a:latin typeface="Arial" panose="020B0604020202020204" pitchFamily="34" charset="0"/>
              <a:cs typeface="DejaVu Sans" charset="0"/>
            </a:endParaRPr>
          </a:p>
        </p:txBody>
      </p:sp>
      <p:sp>
        <p:nvSpPr>
          <p:cNvPr id="7173" name="Text Box 3">
            <a:extLst>
              <a:ext uri="{FF2B5EF4-FFF2-40B4-BE49-F238E27FC236}">
                <a16:creationId xmlns:a16="http://schemas.microsoft.com/office/drawing/2014/main" id="{BF462D75-F5E5-4BD5-81FD-AA0C50F2815F}"/>
              </a:ext>
            </a:extLst>
          </p:cNvPr>
          <p:cNvSpPr txBox="1">
            <a:spLocks noChangeArrowheads="1"/>
          </p:cNvSpPr>
          <p:nvPr/>
        </p:nvSpPr>
        <p:spPr bwMode="auto">
          <a:xfrm>
            <a:off x="5592763" y="6515100"/>
            <a:ext cx="417195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2BEF10AE-94BF-4C71-9C4E-A42834474040}" type="slidenum">
              <a:rPr lang="en-GB" altLang="de-DE">
                <a:latin typeface="Arial" panose="020B0604020202020204" pitchFamily="34" charset="0"/>
                <a:cs typeface="DejaVu Sans" charset="0"/>
              </a:rPr>
              <a:pPr algn="r" eaLnBrk="1" hangingPunct="1">
                <a:spcBef>
                  <a:spcPct val="0"/>
                </a:spcBef>
                <a:buClrTx/>
                <a:buFontTx/>
                <a:buNone/>
              </a:pPr>
              <a:t>7</a:t>
            </a:fld>
            <a:endParaRPr lang="en-GB" altLang="de-DE">
              <a:latin typeface="Arial" panose="020B0604020202020204" pitchFamily="34" charset="0"/>
              <a:cs typeface="DejaVu Sans" charset="0"/>
            </a:endParaRPr>
          </a:p>
        </p:txBody>
      </p:sp>
      <p:sp>
        <p:nvSpPr>
          <p:cNvPr id="7174" name="Text Box 4">
            <a:extLst>
              <a:ext uri="{FF2B5EF4-FFF2-40B4-BE49-F238E27FC236}">
                <a16:creationId xmlns:a16="http://schemas.microsoft.com/office/drawing/2014/main" id="{B98572EE-2A82-4E77-A769-FFD39492C555}"/>
              </a:ext>
            </a:extLst>
          </p:cNvPr>
          <p:cNvSpPr txBox="1">
            <a:spLocks noChangeArrowheads="1"/>
          </p:cNvSpPr>
          <p:nvPr/>
        </p:nvSpPr>
        <p:spPr bwMode="auto">
          <a:xfrm>
            <a:off x="5592763" y="6515100"/>
            <a:ext cx="417353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B069BC73-F8A2-49F4-92A1-DE8297ACF86E}" type="slidenum">
              <a:rPr lang="en-GB" altLang="de-DE">
                <a:latin typeface="Arial" panose="020B0604020202020204" pitchFamily="34" charset="0"/>
                <a:cs typeface="DejaVu Sans" charset="0"/>
              </a:rPr>
              <a:pPr algn="r" eaLnBrk="1" hangingPunct="1">
                <a:spcBef>
                  <a:spcPct val="0"/>
                </a:spcBef>
                <a:buClrTx/>
                <a:buFontTx/>
                <a:buNone/>
              </a:pPr>
              <a:t>7</a:t>
            </a:fld>
            <a:endParaRPr lang="en-GB" altLang="de-DE">
              <a:latin typeface="Arial" panose="020B0604020202020204" pitchFamily="34" charset="0"/>
              <a:cs typeface="DejaVu Sans" charset="0"/>
            </a:endParaRPr>
          </a:p>
        </p:txBody>
      </p:sp>
      <p:sp>
        <p:nvSpPr>
          <p:cNvPr id="7175" name="Text Box 5">
            <a:extLst>
              <a:ext uri="{FF2B5EF4-FFF2-40B4-BE49-F238E27FC236}">
                <a16:creationId xmlns:a16="http://schemas.microsoft.com/office/drawing/2014/main" id="{D45B2DF9-31C2-49DE-94F3-229F37E13904}"/>
              </a:ext>
            </a:extLst>
          </p:cNvPr>
          <p:cNvSpPr txBox="1">
            <a:spLocks noChangeArrowheads="1"/>
          </p:cNvSpPr>
          <p:nvPr/>
        </p:nvSpPr>
        <p:spPr bwMode="auto">
          <a:xfrm>
            <a:off x="5592763" y="6515100"/>
            <a:ext cx="41783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29E2D85-9C09-4CD4-92F6-894F1C42FD84}" type="slidenum">
              <a:rPr lang="en-GB" altLang="de-DE">
                <a:latin typeface="Arial" panose="020B0604020202020204" pitchFamily="34" charset="0"/>
                <a:cs typeface="DejaVu Sans" charset="0"/>
              </a:rPr>
              <a:pPr algn="r" eaLnBrk="1" hangingPunct="1">
                <a:spcBef>
                  <a:spcPct val="0"/>
                </a:spcBef>
                <a:buClrTx/>
                <a:buFontTx/>
                <a:buNone/>
              </a:pPr>
              <a:t>7</a:t>
            </a:fld>
            <a:endParaRPr lang="en-GB" altLang="de-DE">
              <a:latin typeface="Arial" panose="020B0604020202020204" pitchFamily="34" charset="0"/>
              <a:cs typeface="DejaVu Sans" charset="0"/>
            </a:endParaRPr>
          </a:p>
        </p:txBody>
      </p:sp>
      <p:sp>
        <p:nvSpPr>
          <p:cNvPr id="7176" name="Text Box 6">
            <a:extLst>
              <a:ext uri="{FF2B5EF4-FFF2-40B4-BE49-F238E27FC236}">
                <a16:creationId xmlns:a16="http://schemas.microsoft.com/office/drawing/2014/main" id="{C1B57A9D-96B6-4C40-AD7D-89F656D96107}"/>
              </a:ext>
            </a:extLst>
          </p:cNvPr>
          <p:cNvSpPr txBox="1">
            <a:spLocks noChangeArrowheads="1"/>
          </p:cNvSpPr>
          <p:nvPr/>
        </p:nvSpPr>
        <p:spPr bwMode="auto">
          <a:xfrm>
            <a:off x="5592763" y="6515100"/>
            <a:ext cx="41783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4B0DC7AA-00AA-480D-B6D3-C7A118237537}" type="slidenum">
              <a:rPr lang="en-GB" altLang="de-DE">
                <a:latin typeface="Arial" panose="020B0604020202020204" pitchFamily="34" charset="0"/>
                <a:cs typeface="DejaVu Sans" charset="0"/>
              </a:rPr>
              <a:pPr algn="r" eaLnBrk="1" hangingPunct="1">
                <a:spcBef>
                  <a:spcPct val="0"/>
                </a:spcBef>
                <a:buClrTx/>
                <a:buFontTx/>
                <a:buNone/>
              </a:pPr>
              <a:t>7</a:t>
            </a:fld>
            <a:endParaRPr lang="en-GB" altLang="de-DE">
              <a:latin typeface="Arial" panose="020B0604020202020204" pitchFamily="34" charset="0"/>
              <a:cs typeface="DejaVu Sans" charset="0"/>
            </a:endParaRPr>
          </a:p>
        </p:txBody>
      </p:sp>
      <p:sp>
        <p:nvSpPr>
          <p:cNvPr id="7177" name="Text Box 7">
            <a:extLst>
              <a:ext uri="{FF2B5EF4-FFF2-40B4-BE49-F238E27FC236}">
                <a16:creationId xmlns:a16="http://schemas.microsoft.com/office/drawing/2014/main" id="{5B61C23F-0E36-48C7-A4A4-2AE8A92E6263}"/>
              </a:ext>
            </a:extLst>
          </p:cNvPr>
          <p:cNvSpPr txBox="1">
            <a:spLocks noChangeArrowheads="1"/>
          </p:cNvSpPr>
          <p:nvPr/>
        </p:nvSpPr>
        <p:spPr bwMode="auto">
          <a:xfrm>
            <a:off x="5592763" y="6515100"/>
            <a:ext cx="41910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6A49B4BC-60D2-4CF1-B1C8-3792C42CC8BE}" type="slidenum">
              <a:rPr lang="en-GB" altLang="de-DE">
                <a:latin typeface="Arial" panose="020B0604020202020204" pitchFamily="34" charset="0"/>
                <a:cs typeface="DejaVu Sans" charset="0"/>
              </a:rPr>
              <a:pPr algn="r" eaLnBrk="1" hangingPunct="1">
                <a:spcBef>
                  <a:spcPct val="0"/>
                </a:spcBef>
                <a:buClrTx/>
                <a:buFontTx/>
                <a:buNone/>
              </a:pPr>
              <a:t>7</a:t>
            </a:fld>
            <a:endParaRPr lang="en-GB" altLang="de-DE">
              <a:latin typeface="Arial" panose="020B0604020202020204" pitchFamily="34" charset="0"/>
              <a:cs typeface="DejaVu Sans" charset="0"/>
            </a:endParaRPr>
          </a:p>
        </p:txBody>
      </p:sp>
      <p:sp>
        <p:nvSpPr>
          <p:cNvPr id="7178" name="Text Box 8">
            <a:extLst>
              <a:ext uri="{FF2B5EF4-FFF2-40B4-BE49-F238E27FC236}">
                <a16:creationId xmlns:a16="http://schemas.microsoft.com/office/drawing/2014/main" id="{168C1C8E-1E51-4D74-A31A-7A5F2C2C0138}"/>
              </a:ext>
            </a:extLst>
          </p:cNvPr>
          <p:cNvSpPr txBox="1">
            <a:spLocks noChangeArrowheads="1"/>
          </p:cNvSpPr>
          <p:nvPr/>
        </p:nvSpPr>
        <p:spPr bwMode="auto">
          <a:xfrm>
            <a:off x="5592763" y="6515100"/>
            <a:ext cx="4195762"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106E842C-5EF4-4F1B-976A-C1A940F4042F}" type="slidenum">
              <a:rPr lang="en-GB" altLang="de-DE">
                <a:latin typeface="Arial" panose="020B0604020202020204" pitchFamily="34" charset="0"/>
                <a:cs typeface="DejaVu Sans" charset="0"/>
              </a:rPr>
              <a:pPr algn="r" eaLnBrk="1" hangingPunct="1">
                <a:spcBef>
                  <a:spcPct val="0"/>
                </a:spcBef>
                <a:buClrTx/>
                <a:buFontTx/>
                <a:buNone/>
              </a:pPr>
              <a:t>7</a:t>
            </a:fld>
            <a:endParaRPr lang="en-GB" altLang="de-DE">
              <a:latin typeface="Arial" panose="020B0604020202020204" pitchFamily="34" charset="0"/>
              <a:cs typeface="DejaVu Sans" charset="0"/>
            </a:endParaRPr>
          </a:p>
        </p:txBody>
      </p:sp>
      <p:sp>
        <p:nvSpPr>
          <p:cNvPr id="7179" name="Text Box 9">
            <a:extLst>
              <a:ext uri="{FF2B5EF4-FFF2-40B4-BE49-F238E27FC236}">
                <a16:creationId xmlns:a16="http://schemas.microsoft.com/office/drawing/2014/main" id="{3F9431B1-CF97-40EF-953F-09C1A73972FC}"/>
              </a:ext>
            </a:extLst>
          </p:cNvPr>
          <p:cNvSpPr txBox="1">
            <a:spLocks noChangeArrowheads="1"/>
          </p:cNvSpPr>
          <p:nvPr/>
        </p:nvSpPr>
        <p:spPr bwMode="auto">
          <a:xfrm>
            <a:off x="5592763" y="6515100"/>
            <a:ext cx="4200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BF703244-F545-4E15-B62C-1BFBC91EF2EF}" type="slidenum">
              <a:rPr lang="en-GB" altLang="de-DE">
                <a:latin typeface="Arial" panose="020B0604020202020204" pitchFamily="34" charset="0"/>
                <a:cs typeface="DejaVu Sans" charset="0"/>
              </a:rPr>
              <a:pPr algn="r" eaLnBrk="1" hangingPunct="1">
                <a:spcBef>
                  <a:spcPct val="0"/>
                </a:spcBef>
                <a:buClrTx/>
                <a:buFontTx/>
                <a:buNone/>
              </a:pPr>
              <a:t>7</a:t>
            </a:fld>
            <a:endParaRPr lang="en-GB" altLang="de-DE">
              <a:latin typeface="Arial" panose="020B0604020202020204" pitchFamily="34" charset="0"/>
              <a:cs typeface="DejaVu Sans" charset="0"/>
            </a:endParaRPr>
          </a:p>
        </p:txBody>
      </p:sp>
      <p:sp>
        <p:nvSpPr>
          <p:cNvPr id="7180" name="Text Box 10">
            <a:extLst>
              <a:ext uri="{FF2B5EF4-FFF2-40B4-BE49-F238E27FC236}">
                <a16:creationId xmlns:a16="http://schemas.microsoft.com/office/drawing/2014/main" id="{0E1199D0-4BAC-4CBA-9392-34BBDE891D05}"/>
              </a:ext>
            </a:extLst>
          </p:cNvPr>
          <p:cNvSpPr txBox="1">
            <a:spLocks noChangeArrowheads="1"/>
          </p:cNvSpPr>
          <p:nvPr/>
        </p:nvSpPr>
        <p:spPr bwMode="auto">
          <a:xfrm>
            <a:off x="5592763" y="6515100"/>
            <a:ext cx="42195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6FFD66C2-9EED-4E88-94CC-2BD5754F5BA7}" type="slidenum">
              <a:rPr lang="en-GB" altLang="de-DE">
                <a:latin typeface="Arial" panose="020B0604020202020204" pitchFamily="34" charset="0"/>
                <a:cs typeface="DejaVu Sans" charset="0"/>
              </a:rPr>
              <a:pPr algn="r" eaLnBrk="1" hangingPunct="1">
                <a:spcBef>
                  <a:spcPct val="0"/>
                </a:spcBef>
                <a:buClrTx/>
                <a:buFontTx/>
                <a:buNone/>
              </a:pPr>
              <a:t>7</a:t>
            </a:fld>
            <a:endParaRPr lang="en-GB" altLang="de-DE">
              <a:latin typeface="Arial" panose="020B0604020202020204" pitchFamily="34" charset="0"/>
              <a:cs typeface="DejaVu Sans" charset="0"/>
            </a:endParaRPr>
          </a:p>
        </p:txBody>
      </p:sp>
      <p:sp>
        <p:nvSpPr>
          <p:cNvPr id="7181" name="Text Box 11">
            <a:extLst>
              <a:ext uri="{FF2B5EF4-FFF2-40B4-BE49-F238E27FC236}">
                <a16:creationId xmlns:a16="http://schemas.microsoft.com/office/drawing/2014/main" id="{E83BEE22-7BC0-4F8B-8AC1-4035C7F77E53}"/>
              </a:ext>
            </a:extLst>
          </p:cNvPr>
          <p:cNvSpPr txBox="1">
            <a:spLocks noChangeArrowheads="1"/>
          </p:cNvSpPr>
          <p:nvPr/>
        </p:nvSpPr>
        <p:spPr bwMode="auto">
          <a:xfrm>
            <a:off x="1646238" y="514350"/>
            <a:ext cx="6581775" cy="2573338"/>
          </a:xfrm>
          <a:prstGeom prst="rect">
            <a:avLst/>
          </a:prstGeom>
          <a:solidFill>
            <a:srgbClr val="FFFFFF"/>
          </a:solidFill>
          <a:ln w="9360">
            <a:solidFill>
              <a:srgbClr val="000000"/>
            </a:solidFill>
            <a:miter lim="800000"/>
            <a:headEnd/>
            <a:tailEnd/>
          </a:ln>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de-DE"/>
          </a:p>
        </p:txBody>
      </p:sp>
      <p:sp>
        <p:nvSpPr>
          <p:cNvPr id="7182" name="Rectangle 12">
            <a:extLst>
              <a:ext uri="{FF2B5EF4-FFF2-40B4-BE49-F238E27FC236}">
                <a16:creationId xmlns:a16="http://schemas.microsoft.com/office/drawing/2014/main" id="{27935650-2AE7-46F5-A95F-A9BF4EDF0FAD}"/>
              </a:ext>
            </a:extLst>
          </p:cNvPr>
          <p:cNvSpPr>
            <a:spLocks noGrp="1" noChangeArrowheads="1"/>
          </p:cNvSpPr>
          <p:nvPr>
            <p:ph type="body"/>
          </p:nvPr>
        </p:nvSpPr>
        <p:spPr>
          <a:xfrm>
            <a:off x="987425" y="3257550"/>
            <a:ext cx="7780338" cy="3025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640" tIns="43820" rIns="87640" bIns="43820" anchor="ctr"/>
          <a:lstStyle/>
          <a:p>
            <a:endParaRPr lang="de-DE" altLang="de-DE">
              <a:latin typeface="Times New Roman" panose="02020603050405020304" pitchFamily="18" charset="0"/>
            </a:endParaRPr>
          </a:p>
        </p:txBody>
      </p:sp>
    </p:spTree>
    <p:extLst>
      <p:ext uri="{BB962C8B-B14F-4D97-AF65-F5344CB8AC3E}">
        <p14:creationId xmlns:p14="http://schemas.microsoft.com/office/powerpoint/2010/main" val="13815411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58">
            <a:extLst>
              <a:ext uri="{FF2B5EF4-FFF2-40B4-BE49-F238E27FC236}">
                <a16:creationId xmlns:a16="http://schemas.microsoft.com/office/drawing/2014/main" id="{E60D1384-142C-4F10-9479-3FED83AF8454}"/>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144BA056-2506-4B90-A8A1-FB1B51206129}" type="slidenum">
              <a:rPr lang="en-GB" altLang="de-DE" sz="1100" smtClean="0">
                <a:latin typeface="Arial" panose="020B0604020202020204" pitchFamily="34" charset="0"/>
                <a:cs typeface="DejaVu Sans" charset="0"/>
              </a:rPr>
              <a:pPr>
                <a:spcBef>
                  <a:spcPct val="0"/>
                </a:spcBef>
                <a:buClrTx/>
                <a:buFontTx/>
                <a:buNone/>
              </a:pPr>
              <a:t>8</a:t>
            </a:fld>
            <a:endParaRPr lang="en-GB" altLang="de-DE" sz="1100">
              <a:latin typeface="Arial" panose="020B0604020202020204" pitchFamily="34" charset="0"/>
              <a:cs typeface="DejaVu Sans" charset="0"/>
            </a:endParaRPr>
          </a:p>
        </p:txBody>
      </p:sp>
      <p:sp>
        <p:nvSpPr>
          <p:cNvPr id="9219" name="Text Box 1">
            <a:extLst>
              <a:ext uri="{FF2B5EF4-FFF2-40B4-BE49-F238E27FC236}">
                <a16:creationId xmlns:a16="http://schemas.microsoft.com/office/drawing/2014/main" id="{669AFE66-8E75-4932-81C3-18D1363C4EC2}"/>
              </a:ext>
            </a:extLst>
          </p:cNvPr>
          <p:cNvSpPr txBox="1">
            <a:spLocks noChangeArrowheads="1"/>
          </p:cNvSpPr>
          <p:nvPr/>
        </p:nvSpPr>
        <p:spPr bwMode="auto">
          <a:xfrm>
            <a:off x="5592763" y="6515100"/>
            <a:ext cx="41656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EA182EB9-F638-44FB-97F7-9F8A6FD5F60A}" type="slidenum">
              <a:rPr lang="en-GB" altLang="de-DE">
                <a:latin typeface="Arial" panose="020B0604020202020204" pitchFamily="34" charset="0"/>
                <a:cs typeface="DejaVu Sans" charset="0"/>
              </a:rPr>
              <a:pPr algn="r" eaLnBrk="1" hangingPunct="1">
                <a:spcBef>
                  <a:spcPct val="0"/>
                </a:spcBef>
                <a:buClrTx/>
                <a:buFontTx/>
                <a:buNone/>
              </a:pPr>
              <a:t>8</a:t>
            </a:fld>
            <a:endParaRPr lang="en-GB" altLang="de-DE">
              <a:latin typeface="Arial" panose="020B0604020202020204" pitchFamily="34" charset="0"/>
              <a:cs typeface="DejaVu Sans" charset="0"/>
            </a:endParaRPr>
          </a:p>
        </p:txBody>
      </p:sp>
      <p:sp>
        <p:nvSpPr>
          <p:cNvPr id="9220" name="Text Box 2">
            <a:extLst>
              <a:ext uri="{FF2B5EF4-FFF2-40B4-BE49-F238E27FC236}">
                <a16:creationId xmlns:a16="http://schemas.microsoft.com/office/drawing/2014/main" id="{AF06A1E9-0740-41D1-814C-71DB839876AB}"/>
              </a:ext>
            </a:extLst>
          </p:cNvPr>
          <p:cNvSpPr txBox="1">
            <a:spLocks noChangeArrowheads="1"/>
          </p:cNvSpPr>
          <p:nvPr/>
        </p:nvSpPr>
        <p:spPr bwMode="auto">
          <a:xfrm>
            <a:off x="5592763" y="6515100"/>
            <a:ext cx="4170362"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49C8A5C0-2949-499D-8DE9-C3DF00512A62}" type="slidenum">
              <a:rPr lang="en-GB" altLang="de-DE">
                <a:latin typeface="Arial" panose="020B0604020202020204" pitchFamily="34" charset="0"/>
                <a:cs typeface="DejaVu Sans" charset="0"/>
              </a:rPr>
              <a:pPr algn="r" eaLnBrk="1" hangingPunct="1">
                <a:spcBef>
                  <a:spcPct val="0"/>
                </a:spcBef>
                <a:buClrTx/>
                <a:buFontTx/>
                <a:buNone/>
              </a:pPr>
              <a:t>8</a:t>
            </a:fld>
            <a:endParaRPr lang="en-GB" altLang="de-DE">
              <a:latin typeface="Arial" panose="020B0604020202020204" pitchFamily="34" charset="0"/>
              <a:cs typeface="DejaVu Sans" charset="0"/>
            </a:endParaRPr>
          </a:p>
        </p:txBody>
      </p:sp>
      <p:sp>
        <p:nvSpPr>
          <p:cNvPr id="9221" name="Text Box 3">
            <a:extLst>
              <a:ext uri="{FF2B5EF4-FFF2-40B4-BE49-F238E27FC236}">
                <a16:creationId xmlns:a16="http://schemas.microsoft.com/office/drawing/2014/main" id="{A3BF19DD-A523-44EA-A8DF-A36CBE45B585}"/>
              </a:ext>
            </a:extLst>
          </p:cNvPr>
          <p:cNvSpPr txBox="1">
            <a:spLocks noChangeArrowheads="1"/>
          </p:cNvSpPr>
          <p:nvPr/>
        </p:nvSpPr>
        <p:spPr bwMode="auto">
          <a:xfrm>
            <a:off x="5592763" y="6515100"/>
            <a:ext cx="417195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15E64550-25D4-486F-B450-057BA5403453}" type="slidenum">
              <a:rPr lang="en-GB" altLang="de-DE">
                <a:latin typeface="Arial" panose="020B0604020202020204" pitchFamily="34" charset="0"/>
                <a:cs typeface="DejaVu Sans" charset="0"/>
              </a:rPr>
              <a:pPr algn="r" eaLnBrk="1" hangingPunct="1">
                <a:spcBef>
                  <a:spcPct val="0"/>
                </a:spcBef>
                <a:buClrTx/>
                <a:buFontTx/>
                <a:buNone/>
              </a:pPr>
              <a:t>8</a:t>
            </a:fld>
            <a:endParaRPr lang="en-GB" altLang="de-DE">
              <a:latin typeface="Arial" panose="020B0604020202020204" pitchFamily="34" charset="0"/>
              <a:cs typeface="DejaVu Sans" charset="0"/>
            </a:endParaRPr>
          </a:p>
        </p:txBody>
      </p:sp>
      <p:sp>
        <p:nvSpPr>
          <p:cNvPr id="9222" name="Text Box 4">
            <a:extLst>
              <a:ext uri="{FF2B5EF4-FFF2-40B4-BE49-F238E27FC236}">
                <a16:creationId xmlns:a16="http://schemas.microsoft.com/office/drawing/2014/main" id="{5DA7434A-3469-4701-AC02-82646F0C6B54}"/>
              </a:ext>
            </a:extLst>
          </p:cNvPr>
          <p:cNvSpPr txBox="1">
            <a:spLocks noChangeArrowheads="1"/>
          </p:cNvSpPr>
          <p:nvPr/>
        </p:nvSpPr>
        <p:spPr bwMode="auto">
          <a:xfrm>
            <a:off x="5592763" y="6515100"/>
            <a:ext cx="417353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7E3BBB0B-B3F1-44F4-BD96-80B0B3D7C948}" type="slidenum">
              <a:rPr lang="en-GB" altLang="de-DE">
                <a:latin typeface="Arial" panose="020B0604020202020204" pitchFamily="34" charset="0"/>
                <a:cs typeface="DejaVu Sans" charset="0"/>
              </a:rPr>
              <a:pPr algn="r" eaLnBrk="1" hangingPunct="1">
                <a:spcBef>
                  <a:spcPct val="0"/>
                </a:spcBef>
                <a:buClrTx/>
                <a:buFontTx/>
                <a:buNone/>
              </a:pPr>
              <a:t>8</a:t>
            </a:fld>
            <a:endParaRPr lang="en-GB" altLang="de-DE">
              <a:latin typeface="Arial" panose="020B0604020202020204" pitchFamily="34" charset="0"/>
              <a:cs typeface="DejaVu Sans" charset="0"/>
            </a:endParaRPr>
          </a:p>
        </p:txBody>
      </p:sp>
      <p:sp>
        <p:nvSpPr>
          <p:cNvPr id="9223" name="Text Box 5">
            <a:extLst>
              <a:ext uri="{FF2B5EF4-FFF2-40B4-BE49-F238E27FC236}">
                <a16:creationId xmlns:a16="http://schemas.microsoft.com/office/drawing/2014/main" id="{921F5C94-EC64-4924-AD0E-ABE5E1ED5F96}"/>
              </a:ext>
            </a:extLst>
          </p:cNvPr>
          <p:cNvSpPr txBox="1">
            <a:spLocks noChangeArrowheads="1"/>
          </p:cNvSpPr>
          <p:nvPr/>
        </p:nvSpPr>
        <p:spPr bwMode="auto">
          <a:xfrm>
            <a:off x="5592763" y="6515100"/>
            <a:ext cx="41783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AD6CBAD-A081-4BBB-93F6-59EE47B3257A}" type="slidenum">
              <a:rPr lang="en-GB" altLang="de-DE">
                <a:latin typeface="Arial" panose="020B0604020202020204" pitchFamily="34" charset="0"/>
                <a:cs typeface="DejaVu Sans" charset="0"/>
              </a:rPr>
              <a:pPr algn="r" eaLnBrk="1" hangingPunct="1">
                <a:spcBef>
                  <a:spcPct val="0"/>
                </a:spcBef>
                <a:buClrTx/>
                <a:buFontTx/>
                <a:buNone/>
              </a:pPr>
              <a:t>8</a:t>
            </a:fld>
            <a:endParaRPr lang="en-GB" altLang="de-DE">
              <a:latin typeface="Arial" panose="020B0604020202020204" pitchFamily="34" charset="0"/>
              <a:cs typeface="DejaVu Sans" charset="0"/>
            </a:endParaRPr>
          </a:p>
        </p:txBody>
      </p:sp>
      <p:sp>
        <p:nvSpPr>
          <p:cNvPr id="9224" name="Text Box 6">
            <a:extLst>
              <a:ext uri="{FF2B5EF4-FFF2-40B4-BE49-F238E27FC236}">
                <a16:creationId xmlns:a16="http://schemas.microsoft.com/office/drawing/2014/main" id="{668502A7-41D4-45CA-B22D-79CEF36E288E}"/>
              </a:ext>
            </a:extLst>
          </p:cNvPr>
          <p:cNvSpPr txBox="1">
            <a:spLocks noChangeArrowheads="1"/>
          </p:cNvSpPr>
          <p:nvPr/>
        </p:nvSpPr>
        <p:spPr bwMode="auto">
          <a:xfrm>
            <a:off x="5592763" y="6515100"/>
            <a:ext cx="41783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4FAAB962-72E6-4F48-801F-EF643189A5BB}" type="slidenum">
              <a:rPr lang="en-GB" altLang="de-DE">
                <a:latin typeface="Arial" panose="020B0604020202020204" pitchFamily="34" charset="0"/>
                <a:cs typeface="DejaVu Sans" charset="0"/>
              </a:rPr>
              <a:pPr algn="r" eaLnBrk="1" hangingPunct="1">
                <a:spcBef>
                  <a:spcPct val="0"/>
                </a:spcBef>
                <a:buClrTx/>
                <a:buFontTx/>
                <a:buNone/>
              </a:pPr>
              <a:t>8</a:t>
            </a:fld>
            <a:endParaRPr lang="en-GB" altLang="de-DE">
              <a:latin typeface="Arial" panose="020B0604020202020204" pitchFamily="34" charset="0"/>
              <a:cs typeface="DejaVu Sans" charset="0"/>
            </a:endParaRPr>
          </a:p>
        </p:txBody>
      </p:sp>
      <p:sp>
        <p:nvSpPr>
          <p:cNvPr id="9225" name="Text Box 7">
            <a:extLst>
              <a:ext uri="{FF2B5EF4-FFF2-40B4-BE49-F238E27FC236}">
                <a16:creationId xmlns:a16="http://schemas.microsoft.com/office/drawing/2014/main" id="{24D16EE7-20ED-4A57-B71E-ED5ADBE4E316}"/>
              </a:ext>
            </a:extLst>
          </p:cNvPr>
          <p:cNvSpPr txBox="1">
            <a:spLocks noChangeArrowheads="1"/>
          </p:cNvSpPr>
          <p:nvPr/>
        </p:nvSpPr>
        <p:spPr bwMode="auto">
          <a:xfrm>
            <a:off x="5592763" y="6515100"/>
            <a:ext cx="41910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ADF7DE8B-CEE0-4158-9BAD-27F4F027997C}" type="slidenum">
              <a:rPr lang="en-GB" altLang="de-DE">
                <a:latin typeface="Arial" panose="020B0604020202020204" pitchFamily="34" charset="0"/>
                <a:cs typeface="DejaVu Sans" charset="0"/>
              </a:rPr>
              <a:pPr algn="r" eaLnBrk="1" hangingPunct="1">
                <a:spcBef>
                  <a:spcPct val="0"/>
                </a:spcBef>
                <a:buClrTx/>
                <a:buFontTx/>
                <a:buNone/>
              </a:pPr>
              <a:t>8</a:t>
            </a:fld>
            <a:endParaRPr lang="en-GB" altLang="de-DE">
              <a:latin typeface="Arial" panose="020B0604020202020204" pitchFamily="34" charset="0"/>
              <a:cs typeface="DejaVu Sans" charset="0"/>
            </a:endParaRPr>
          </a:p>
        </p:txBody>
      </p:sp>
      <p:sp>
        <p:nvSpPr>
          <p:cNvPr id="9226" name="Text Box 8">
            <a:extLst>
              <a:ext uri="{FF2B5EF4-FFF2-40B4-BE49-F238E27FC236}">
                <a16:creationId xmlns:a16="http://schemas.microsoft.com/office/drawing/2014/main" id="{088421AF-82D1-47C1-81AB-01FC2E8F0C91}"/>
              </a:ext>
            </a:extLst>
          </p:cNvPr>
          <p:cNvSpPr txBox="1">
            <a:spLocks noChangeArrowheads="1"/>
          </p:cNvSpPr>
          <p:nvPr/>
        </p:nvSpPr>
        <p:spPr bwMode="auto">
          <a:xfrm>
            <a:off x="5592763" y="6515100"/>
            <a:ext cx="4195762"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05221EFB-17C1-4CFD-B2D8-76ADB79C5ABB}" type="slidenum">
              <a:rPr lang="en-GB" altLang="de-DE">
                <a:latin typeface="Arial" panose="020B0604020202020204" pitchFamily="34" charset="0"/>
                <a:cs typeface="DejaVu Sans" charset="0"/>
              </a:rPr>
              <a:pPr algn="r" eaLnBrk="1" hangingPunct="1">
                <a:spcBef>
                  <a:spcPct val="0"/>
                </a:spcBef>
                <a:buClrTx/>
                <a:buFontTx/>
                <a:buNone/>
              </a:pPr>
              <a:t>8</a:t>
            </a:fld>
            <a:endParaRPr lang="en-GB" altLang="de-DE">
              <a:latin typeface="Arial" panose="020B0604020202020204" pitchFamily="34" charset="0"/>
              <a:cs typeface="DejaVu Sans" charset="0"/>
            </a:endParaRPr>
          </a:p>
        </p:txBody>
      </p:sp>
      <p:sp>
        <p:nvSpPr>
          <p:cNvPr id="9227" name="Text Box 9">
            <a:extLst>
              <a:ext uri="{FF2B5EF4-FFF2-40B4-BE49-F238E27FC236}">
                <a16:creationId xmlns:a16="http://schemas.microsoft.com/office/drawing/2014/main" id="{374AE29C-AD1B-4833-A7C6-95C5B28829B3}"/>
              </a:ext>
            </a:extLst>
          </p:cNvPr>
          <p:cNvSpPr txBox="1">
            <a:spLocks noChangeArrowheads="1"/>
          </p:cNvSpPr>
          <p:nvPr/>
        </p:nvSpPr>
        <p:spPr bwMode="auto">
          <a:xfrm>
            <a:off x="5592763" y="6515100"/>
            <a:ext cx="4200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6FB922AB-54DC-4AB6-A334-D07217F3CB83}" type="slidenum">
              <a:rPr lang="en-GB" altLang="de-DE">
                <a:latin typeface="Arial" panose="020B0604020202020204" pitchFamily="34" charset="0"/>
                <a:cs typeface="DejaVu Sans" charset="0"/>
              </a:rPr>
              <a:pPr algn="r" eaLnBrk="1" hangingPunct="1">
                <a:spcBef>
                  <a:spcPct val="0"/>
                </a:spcBef>
                <a:buClrTx/>
                <a:buFontTx/>
                <a:buNone/>
              </a:pPr>
              <a:t>8</a:t>
            </a:fld>
            <a:endParaRPr lang="en-GB" altLang="de-DE">
              <a:latin typeface="Arial" panose="020B0604020202020204" pitchFamily="34" charset="0"/>
              <a:cs typeface="DejaVu Sans" charset="0"/>
            </a:endParaRPr>
          </a:p>
        </p:txBody>
      </p:sp>
      <p:sp>
        <p:nvSpPr>
          <p:cNvPr id="9228" name="Text Box 10">
            <a:extLst>
              <a:ext uri="{FF2B5EF4-FFF2-40B4-BE49-F238E27FC236}">
                <a16:creationId xmlns:a16="http://schemas.microsoft.com/office/drawing/2014/main" id="{28F4ACFA-F7F5-4ECC-AAC6-EAFC3CA2F7ED}"/>
              </a:ext>
            </a:extLst>
          </p:cNvPr>
          <p:cNvSpPr txBox="1">
            <a:spLocks noChangeArrowheads="1"/>
          </p:cNvSpPr>
          <p:nvPr/>
        </p:nvSpPr>
        <p:spPr bwMode="auto">
          <a:xfrm>
            <a:off x="5592763" y="6515100"/>
            <a:ext cx="42195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079317EB-057C-46FF-8F4C-2E5E69432BB7}" type="slidenum">
              <a:rPr lang="en-GB" altLang="de-DE">
                <a:latin typeface="Arial" panose="020B0604020202020204" pitchFamily="34" charset="0"/>
                <a:cs typeface="DejaVu Sans" charset="0"/>
              </a:rPr>
              <a:pPr algn="r" eaLnBrk="1" hangingPunct="1">
                <a:spcBef>
                  <a:spcPct val="0"/>
                </a:spcBef>
                <a:buClrTx/>
                <a:buFontTx/>
                <a:buNone/>
              </a:pPr>
              <a:t>8</a:t>
            </a:fld>
            <a:endParaRPr lang="en-GB" altLang="de-DE">
              <a:latin typeface="Arial" panose="020B0604020202020204" pitchFamily="34" charset="0"/>
              <a:cs typeface="DejaVu Sans" charset="0"/>
            </a:endParaRPr>
          </a:p>
        </p:txBody>
      </p:sp>
      <p:sp>
        <p:nvSpPr>
          <p:cNvPr id="9229" name="Text Box 11">
            <a:extLst>
              <a:ext uri="{FF2B5EF4-FFF2-40B4-BE49-F238E27FC236}">
                <a16:creationId xmlns:a16="http://schemas.microsoft.com/office/drawing/2014/main" id="{F53C32B9-A411-430F-AAEE-0F5EA43FC7C0}"/>
              </a:ext>
            </a:extLst>
          </p:cNvPr>
          <p:cNvSpPr txBox="1">
            <a:spLocks noChangeArrowheads="1"/>
          </p:cNvSpPr>
          <p:nvPr/>
        </p:nvSpPr>
        <p:spPr bwMode="auto">
          <a:xfrm>
            <a:off x="1646238" y="514350"/>
            <a:ext cx="6529387" cy="2544763"/>
          </a:xfrm>
          <a:prstGeom prst="rect">
            <a:avLst/>
          </a:prstGeom>
          <a:solidFill>
            <a:srgbClr val="FFFFFF"/>
          </a:solidFill>
          <a:ln w="9360">
            <a:solidFill>
              <a:srgbClr val="000000"/>
            </a:solidFill>
            <a:miter lim="800000"/>
            <a:headEnd/>
            <a:tailEnd/>
          </a:ln>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de-DE"/>
          </a:p>
        </p:txBody>
      </p:sp>
      <p:sp>
        <p:nvSpPr>
          <p:cNvPr id="9230" name="Rectangle 12">
            <a:extLst>
              <a:ext uri="{FF2B5EF4-FFF2-40B4-BE49-F238E27FC236}">
                <a16:creationId xmlns:a16="http://schemas.microsoft.com/office/drawing/2014/main" id="{D6D9DFC9-9690-4C45-BB48-F44BF2F3CF82}"/>
              </a:ext>
            </a:extLst>
          </p:cNvPr>
          <p:cNvSpPr>
            <a:spLocks noGrp="1" noChangeArrowheads="1"/>
          </p:cNvSpPr>
          <p:nvPr>
            <p:ph type="body"/>
          </p:nvPr>
        </p:nvSpPr>
        <p:spPr>
          <a:xfrm>
            <a:off x="987425" y="3257550"/>
            <a:ext cx="7780338" cy="3025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640" tIns="43820" rIns="87640" bIns="43820" anchor="ctr"/>
          <a:lstStyle/>
          <a:p>
            <a:r>
              <a:rPr lang="de-DE" altLang="de-DE" dirty="0">
                <a:latin typeface="Times New Roman" panose="02020603050405020304" pitchFamily="18" charset="0"/>
              </a:rPr>
              <a:t>Golden Ratio: </a:t>
            </a:r>
            <a:r>
              <a:rPr lang="en-US" b="0" i="0" u="none" strike="noStrike" dirty="0">
                <a:solidFill>
                  <a:srgbClr val="202124"/>
                </a:solidFill>
                <a:effectLst/>
                <a:latin typeface="arial" panose="020B0604020202020204" pitchFamily="34" charset="0"/>
              </a:rPr>
              <a:t>1.61803398875</a:t>
            </a:r>
            <a:endParaRPr lang="de-DE" altLang="de-DE" dirty="0">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58">
            <a:extLst>
              <a:ext uri="{FF2B5EF4-FFF2-40B4-BE49-F238E27FC236}">
                <a16:creationId xmlns:a16="http://schemas.microsoft.com/office/drawing/2014/main" id="{B4296C32-4AF9-4130-AC2A-DCA11029A02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3863" algn="l"/>
                <a:tab pos="854075" algn="l"/>
                <a:tab pos="1285875" algn="l"/>
                <a:tab pos="1714500" algn="l"/>
                <a:tab pos="2146300" algn="l"/>
                <a:tab pos="2578100" algn="l"/>
                <a:tab pos="3006725" algn="l"/>
                <a:tab pos="3438525" algn="l"/>
                <a:tab pos="3868738" algn="l"/>
                <a:tab pos="4298950" algn="l"/>
                <a:tab pos="4730750" algn="l"/>
                <a:tab pos="5160963" algn="l"/>
                <a:tab pos="5592763" algn="l"/>
                <a:tab pos="6021388" algn="l"/>
                <a:tab pos="6453188" algn="l"/>
                <a:tab pos="6884988" algn="l"/>
                <a:tab pos="7313613" algn="l"/>
                <a:tab pos="7745413" algn="l"/>
                <a:tab pos="8174038" algn="l"/>
                <a:tab pos="860425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014485D6-50E1-4876-9B2F-3B146684AB39}" type="slidenum">
              <a:rPr lang="en-GB" altLang="de-DE" sz="1100" smtClean="0">
                <a:latin typeface="Arial" panose="020B0604020202020204" pitchFamily="34" charset="0"/>
                <a:cs typeface="DejaVu Sans" charset="0"/>
              </a:rPr>
              <a:pPr>
                <a:spcBef>
                  <a:spcPct val="0"/>
                </a:spcBef>
                <a:buClrTx/>
                <a:buFontTx/>
                <a:buNone/>
              </a:pPr>
              <a:t>9</a:t>
            </a:fld>
            <a:endParaRPr lang="en-GB" altLang="de-DE" sz="1100">
              <a:latin typeface="Arial" panose="020B0604020202020204" pitchFamily="34" charset="0"/>
              <a:cs typeface="DejaVu Sans" charset="0"/>
            </a:endParaRPr>
          </a:p>
        </p:txBody>
      </p:sp>
      <p:sp>
        <p:nvSpPr>
          <p:cNvPr id="13315" name="Text Box 1">
            <a:extLst>
              <a:ext uri="{FF2B5EF4-FFF2-40B4-BE49-F238E27FC236}">
                <a16:creationId xmlns:a16="http://schemas.microsoft.com/office/drawing/2014/main" id="{7804CD84-E190-4C86-99BB-DDDF35D31C2E}"/>
              </a:ext>
            </a:extLst>
          </p:cNvPr>
          <p:cNvSpPr txBox="1">
            <a:spLocks noChangeArrowheads="1"/>
          </p:cNvSpPr>
          <p:nvPr/>
        </p:nvSpPr>
        <p:spPr bwMode="auto">
          <a:xfrm>
            <a:off x="5592763" y="6515100"/>
            <a:ext cx="41656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55005FC7-E520-4D11-8070-2BC824D0919A}" type="slidenum">
              <a:rPr lang="en-GB" altLang="de-DE">
                <a:latin typeface="Arial" panose="020B0604020202020204" pitchFamily="34" charset="0"/>
                <a:cs typeface="DejaVu Sans" charset="0"/>
              </a:rPr>
              <a:pPr algn="r" eaLnBrk="1" hangingPunct="1">
                <a:spcBef>
                  <a:spcPct val="0"/>
                </a:spcBef>
                <a:buClrTx/>
                <a:buFontTx/>
                <a:buNone/>
              </a:pPr>
              <a:t>9</a:t>
            </a:fld>
            <a:endParaRPr lang="en-GB" altLang="de-DE">
              <a:latin typeface="Arial" panose="020B0604020202020204" pitchFamily="34" charset="0"/>
              <a:cs typeface="DejaVu Sans" charset="0"/>
            </a:endParaRPr>
          </a:p>
        </p:txBody>
      </p:sp>
      <p:sp>
        <p:nvSpPr>
          <p:cNvPr id="13316" name="Text Box 2">
            <a:extLst>
              <a:ext uri="{FF2B5EF4-FFF2-40B4-BE49-F238E27FC236}">
                <a16:creationId xmlns:a16="http://schemas.microsoft.com/office/drawing/2014/main" id="{CA7FB4C3-BCE7-4F88-99B4-E2CF4B547F4C}"/>
              </a:ext>
            </a:extLst>
          </p:cNvPr>
          <p:cNvSpPr txBox="1">
            <a:spLocks noChangeArrowheads="1"/>
          </p:cNvSpPr>
          <p:nvPr/>
        </p:nvSpPr>
        <p:spPr bwMode="auto">
          <a:xfrm>
            <a:off x="5592763" y="6515100"/>
            <a:ext cx="4170362"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7F4FB587-F74E-417A-8AD6-B3ED7C449397}" type="slidenum">
              <a:rPr lang="en-GB" altLang="de-DE">
                <a:latin typeface="Arial" panose="020B0604020202020204" pitchFamily="34" charset="0"/>
                <a:cs typeface="DejaVu Sans" charset="0"/>
              </a:rPr>
              <a:pPr algn="r" eaLnBrk="1" hangingPunct="1">
                <a:spcBef>
                  <a:spcPct val="0"/>
                </a:spcBef>
                <a:buClrTx/>
                <a:buFontTx/>
                <a:buNone/>
              </a:pPr>
              <a:t>9</a:t>
            </a:fld>
            <a:endParaRPr lang="en-GB" altLang="de-DE">
              <a:latin typeface="Arial" panose="020B0604020202020204" pitchFamily="34" charset="0"/>
              <a:cs typeface="DejaVu Sans" charset="0"/>
            </a:endParaRPr>
          </a:p>
        </p:txBody>
      </p:sp>
      <p:sp>
        <p:nvSpPr>
          <p:cNvPr id="13317" name="Text Box 3">
            <a:extLst>
              <a:ext uri="{FF2B5EF4-FFF2-40B4-BE49-F238E27FC236}">
                <a16:creationId xmlns:a16="http://schemas.microsoft.com/office/drawing/2014/main" id="{76AC8809-E848-4FA1-ABAB-44A2B9736376}"/>
              </a:ext>
            </a:extLst>
          </p:cNvPr>
          <p:cNvSpPr txBox="1">
            <a:spLocks noChangeArrowheads="1"/>
          </p:cNvSpPr>
          <p:nvPr/>
        </p:nvSpPr>
        <p:spPr bwMode="auto">
          <a:xfrm>
            <a:off x="5592763" y="6515100"/>
            <a:ext cx="417195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4D87B43B-C777-405F-BB46-6EF685C405FE}" type="slidenum">
              <a:rPr lang="en-GB" altLang="de-DE">
                <a:latin typeface="Arial" panose="020B0604020202020204" pitchFamily="34" charset="0"/>
                <a:cs typeface="DejaVu Sans" charset="0"/>
              </a:rPr>
              <a:pPr algn="r" eaLnBrk="1" hangingPunct="1">
                <a:spcBef>
                  <a:spcPct val="0"/>
                </a:spcBef>
                <a:buClrTx/>
                <a:buFontTx/>
                <a:buNone/>
              </a:pPr>
              <a:t>9</a:t>
            </a:fld>
            <a:endParaRPr lang="en-GB" altLang="de-DE">
              <a:latin typeface="Arial" panose="020B0604020202020204" pitchFamily="34" charset="0"/>
              <a:cs typeface="DejaVu Sans" charset="0"/>
            </a:endParaRPr>
          </a:p>
        </p:txBody>
      </p:sp>
      <p:sp>
        <p:nvSpPr>
          <p:cNvPr id="13318" name="Text Box 4">
            <a:extLst>
              <a:ext uri="{FF2B5EF4-FFF2-40B4-BE49-F238E27FC236}">
                <a16:creationId xmlns:a16="http://schemas.microsoft.com/office/drawing/2014/main" id="{D6EFD657-B39E-4C76-B8DD-3A53D7AC9565}"/>
              </a:ext>
            </a:extLst>
          </p:cNvPr>
          <p:cNvSpPr txBox="1">
            <a:spLocks noChangeArrowheads="1"/>
          </p:cNvSpPr>
          <p:nvPr/>
        </p:nvSpPr>
        <p:spPr bwMode="auto">
          <a:xfrm>
            <a:off x="5592763" y="6515100"/>
            <a:ext cx="417353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DFFC943E-6F95-4F38-8AF9-D24A4E23DBE3}" type="slidenum">
              <a:rPr lang="en-GB" altLang="de-DE">
                <a:latin typeface="Arial" panose="020B0604020202020204" pitchFamily="34" charset="0"/>
                <a:cs typeface="DejaVu Sans" charset="0"/>
              </a:rPr>
              <a:pPr algn="r" eaLnBrk="1" hangingPunct="1">
                <a:spcBef>
                  <a:spcPct val="0"/>
                </a:spcBef>
                <a:buClrTx/>
                <a:buFontTx/>
                <a:buNone/>
              </a:pPr>
              <a:t>9</a:t>
            </a:fld>
            <a:endParaRPr lang="en-GB" altLang="de-DE">
              <a:latin typeface="Arial" panose="020B0604020202020204" pitchFamily="34" charset="0"/>
              <a:cs typeface="DejaVu Sans" charset="0"/>
            </a:endParaRPr>
          </a:p>
        </p:txBody>
      </p:sp>
      <p:sp>
        <p:nvSpPr>
          <p:cNvPr id="13319" name="Text Box 5">
            <a:extLst>
              <a:ext uri="{FF2B5EF4-FFF2-40B4-BE49-F238E27FC236}">
                <a16:creationId xmlns:a16="http://schemas.microsoft.com/office/drawing/2014/main" id="{E7E8B917-4A38-4D1D-B2DE-4FA6FC39F168}"/>
              </a:ext>
            </a:extLst>
          </p:cNvPr>
          <p:cNvSpPr txBox="1">
            <a:spLocks noChangeArrowheads="1"/>
          </p:cNvSpPr>
          <p:nvPr/>
        </p:nvSpPr>
        <p:spPr bwMode="auto">
          <a:xfrm>
            <a:off x="5592763" y="6515100"/>
            <a:ext cx="41783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A17DE9BC-904F-41F9-A5B8-AB55FAA0C400}" type="slidenum">
              <a:rPr lang="en-GB" altLang="de-DE">
                <a:latin typeface="Arial" panose="020B0604020202020204" pitchFamily="34" charset="0"/>
                <a:cs typeface="DejaVu Sans" charset="0"/>
              </a:rPr>
              <a:pPr algn="r" eaLnBrk="1" hangingPunct="1">
                <a:spcBef>
                  <a:spcPct val="0"/>
                </a:spcBef>
                <a:buClrTx/>
                <a:buFontTx/>
                <a:buNone/>
              </a:pPr>
              <a:t>9</a:t>
            </a:fld>
            <a:endParaRPr lang="en-GB" altLang="de-DE">
              <a:latin typeface="Arial" panose="020B0604020202020204" pitchFamily="34" charset="0"/>
              <a:cs typeface="DejaVu Sans" charset="0"/>
            </a:endParaRPr>
          </a:p>
        </p:txBody>
      </p:sp>
      <p:sp>
        <p:nvSpPr>
          <p:cNvPr id="13320" name="Text Box 6">
            <a:extLst>
              <a:ext uri="{FF2B5EF4-FFF2-40B4-BE49-F238E27FC236}">
                <a16:creationId xmlns:a16="http://schemas.microsoft.com/office/drawing/2014/main" id="{0551F38F-40F4-42AB-A987-9D26F37887FB}"/>
              </a:ext>
            </a:extLst>
          </p:cNvPr>
          <p:cNvSpPr txBox="1">
            <a:spLocks noChangeArrowheads="1"/>
          </p:cNvSpPr>
          <p:nvPr/>
        </p:nvSpPr>
        <p:spPr bwMode="auto">
          <a:xfrm>
            <a:off x="5592763" y="6515100"/>
            <a:ext cx="41783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7937CE9A-7513-4B91-B9B5-7598C11E07D9}" type="slidenum">
              <a:rPr lang="en-GB" altLang="de-DE">
                <a:latin typeface="Arial" panose="020B0604020202020204" pitchFamily="34" charset="0"/>
                <a:cs typeface="DejaVu Sans" charset="0"/>
              </a:rPr>
              <a:pPr algn="r" eaLnBrk="1" hangingPunct="1">
                <a:spcBef>
                  <a:spcPct val="0"/>
                </a:spcBef>
                <a:buClrTx/>
                <a:buFontTx/>
                <a:buNone/>
              </a:pPr>
              <a:t>9</a:t>
            </a:fld>
            <a:endParaRPr lang="en-GB" altLang="de-DE">
              <a:latin typeface="Arial" panose="020B0604020202020204" pitchFamily="34" charset="0"/>
              <a:cs typeface="DejaVu Sans" charset="0"/>
            </a:endParaRPr>
          </a:p>
        </p:txBody>
      </p:sp>
      <p:sp>
        <p:nvSpPr>
          <p:cNvPr id="13321" name="Text Box 7">
            <a:extLst>
              <a:ext uri="{FF2B5EF4-FFF2-40B4-BE49-F238E27FC236}">
                <a16:creationId xmlns:a16="http://schemas.microsoft.com/office/drawing/2014/main" id="{24CF7CCD-4D25-4BA6-89B2-AAE8EB7DBD3F}"/>
              </a:ext>
            </a:extLst>
          </p:cNvPr>
          <p:cNvSpPr txBox="1">
            <a:spLocks noChangeArrowheads="1"/>
          </p:cNvSpPr>
          <p:nvPr/>
        </p:nvSpPr>
        <p:spPr bwMode="auto">
          <a:xfrm>
            <a:off x="5592763" y="6515100"/>
            <a:ext cx="41910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0413CF95-8DFF-4E78-BB26-E4167130C156}" type="slidenum">
              <a:rPr lang="en-GB" altLang="de-DE">
                <a:latin typeface="Arial" panose="020B0604020202020204" pitchFamily="34" charset="0"/>
                <a:cs typeface="DejaVu Sans" charset="0"/>
              </a:rPr>
              <a:pPr algn="r" eaLnBrk="1" hangingPunct="1">
                <a:spcBef>
                  <a:spcPct val="0"/>
                </a:spcBef>
                <a:buClrTx/>
                <a:buFontTx/>
                <a:buNone/>
              </a:pPr>
              <a:t>9</a:t>
            </a:fld>
            <a:endParaRPr lang="en-GB" altLang="de-DE">
              <a:latin typeface="Arial" panose="020B0604020202020204" pitchFamily="34" charset="0"/>
              <a:cs typeface="DejaVu Sans" charset="0"/>
            </a:endParaRPr>
          </a:p>
        </p:txBody>
      </p:sp>
      <p:sp>
        <p:nvSpPr>
          <p:cNvPr id="13322" name="Text Box 8">
            <a:extLst>
              <a:ext uri="{FF2B5EF4-FFF2-40B4-BE49-F238E27FC236}">
                <a16:creationId xmlns:a16="http://schemas.microsoft.com/office/drawing/2014/main" id="{5482B9BA-B4B5-4894-ADA3-7B2AAB95060F}"/>
              </a:ext>
            </a:extLst>
          </p:cNvPr>
          <p:cNvSpPr txBox="1">
            <a:spLocks noChangeArrowheads="1"/>
          </p:cNvSpPr>
          <p:nvPr/>
        </p:nvSpPr>
        <p:spPr bwMode="auto">
          <a:xfrm>
            <a:off x="5592763" y="6515100"/>
            <a:ext cx="4195762"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6C59241-F21D-4B0F-B920-C8C328A25090}" type="slidenum">
              <a:rPr lang="en-GB" altLang="de-DE">
                <a:latin typeface="Arial" panose="020B0604020202020204" pitchFamily="34" charset="0"/>
                <a:cs typeface="DejaVu Sans" charset="0"/>
              </a:rPr>
              <a:pPr algn="r" eaLnBrk="1" hangingPunct="1">
                <a:spcBef>
                  <a:spcPct val="0"/>
                </a:spcBef>
                <a:buClrTx/>
                <a:buFontTx/>
                <a:buNone/>
              </a:pPr>
              <a:t>9</a:t>
            </a:fld>
            <a:endParaRPr lang="en-GB" altLang="de-DE">
              <a:latin typeface="Arial" panose="020B0604020202020204" pitchFamily="34" charset="0"/>
              <a:cs typeface="DejaVu Sans" charset="0"/>
            </a:endParaRPr>
          </a:p>
        </p:txBody>
      </p:sp>
      <p:sp>
        <p:nvSpPr>
          <p:cNvPr id="13323" name="Text Box 9">
            <a:extLst>
              <a:ext uri="{FF2B5EF4-FFF2-40B4-BE49-F238E27FC236}">
                <a16:creationId xmlns:a16="http://schemas.microsoft.com/office/drawing/2014/main" id="{C5E89479-BC67-4FF3-BD4C-FDACE2CD29E6}"/>
              </a:ext>
            </a:extLst>
          </p:cNvPr>
          <p:cNvSpPr txBox="1">
            <a:spLocks noChangeArrowheads="1"/>
          </p:cNvSpPr>
          <p:nvPr/>
        </p:nvSpPr>
        <p:spPr bwMode="auto">
          <a:xfrm>
            <a:off x="5592763" y="6515100"/>
            <a:ext cx="4200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33899959-BEA8-4D9B-91B4-997A40D5E951}" type="slidenum">
              <a:rPr lang="en-GB" altLang="de-DE">
                <a:latin typeface="Arial" panose="020B0604020202020204" pitchFamily="34" charset="0"/>
                <a:cs typeface="DejaVu Sans" charset="0"/>
              </a:rPr>
              <a:pPr algn="r" eaLnBrk="1" hangingPunct="1">
                <a:spcBef>
                  <a:spcPct val="0"/>
                </a:spcBef>
                <a:buClrTx/>
                <a:buFontTx/>
                <a:buNone/>
              </a:pPr>
              <a:t>9</a:t>
            </a:fld>
            <a:endParaRPr lang="en-GB" altLang="de-DE">
              <a:latin typeface="Arial" panose="020B0604020202020204" pitchFamily="34" charset="0"/>
              <a:cs typeface="DejaVu Sans" charset="0"/>
            </a:endParaRPr>
          </a:p>
        </p:txBody>
      </p:sp>
      <p:sp>
        <p:nvSpPr>
          <p:cNvPr id="13324" name="Text Box 10">
            <a:extLst>
              <a:ext uri="{FF2B5EF4-FFF2-40B4-BE49-F238E27FC236}">
                <a16:creationId xmlns:a16="http://schemas.microsoft.com/office/drawing/2014/main" id="{642BACA5-D88E-41CA-ACD1-AB1A727F0E8C}"/>
              </a:ext>
            </a:extLst>
          </p:cNvPr>
          <p:cNvSpPr txBox="1">
            <a:spLocks noChangeArrowheads="1"/>
          </p:cNvSpPr>
          <p:nvPr/>
        </p:nvSpPr>
        <p:spPr bwMode="auto">
          <a:xfrm>
            <a:off x="5592763" y="6515100"/>
            <a:ext cx="42195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6259" tIns="44855" rIns="86259" bIns="4485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D07AF34B-3C58-4D9D-865E-C7F3532CB86C}" type="slidenum">
              <a:rPr lang="en-GB" altLang="de-DE">
                <a:latin typeface="Arial" panose="020B0604020202020204" pitchFamily="34" charset="0"/>
                <a:cs typeface="DejaVu Sans" charset="0"/>
              </a:rPr>
              <a:pPr algn="r" eaLnBrk="1" hangingPunct="1">
                <a:spcBef>
                  <a:spcPct val="0"/>
                </a:spcBef>
                <a:buClrTx/>
                <a:buFontTx/>
                <a:buNone/>
              </a:pPr>
              <a:t>9</a:t>
            </a:fld>
            <a:endParaRPr lang="en-GB" altLang="de-DE">
              <a:latin typeface="Arial" panose="020B0604020202020204" pitchFamily="34" charset="0"/>
              <a:cs typeface="DejaVu Sans" charset="0"/>
            </a:endParaRPr>
          </a:p>
        </p:txBody>
      </p:sp>
      <p:sp>
        <p:nvSpPr>
          <p:cNvPr id="13325" name="Text Box 11">
            <a:extLst>
              <a:ext uri="{FF2B5EF4-FFF2-40B4-BE49-F238E27FC236}">
                <a16:creationId xmlns:a16="http://schemas.microsoft.com/office/drawing/2014/main" id="{27E199C7-91E4-4204-BC43-70131BF2F776}"/>
              </a:ext>
            </a:extLst>
          </p:cNvPr>
          <p:cNvSpPr txBox="1">
            <a:spLocks noChangeArrowheads="1"/>
          </p:cNvSpPr>
          <p:nvPr/>
        </p:nvSpPr>
        <p:spPr bwMode="auto">
          <a:xfrm>
            <a:off x="1646238" y="514350"/>
            <a:ext cx="6581775" cy="2573338"/>
          </a:xfrm>
          <a:prstGeom prst="rect">
            <a:avLst/>
          </a:prstGeom>
          <a:solidFill>
            <a:srgbClr val="FFFFFF"/>
          </a:solidFill>
          <a:ln w="9360">
            <a:solidFill>
              <a:srgbClr val="000000"/>
            </a:solidFill>
            <a:miter lim="800000"/>
            <a:headEnd/>
            <a:tailEnd/>
          </a:ln>
        </p:spPr>
        <p:txBody>
          <a:bodyPr wrap="none" lIns="87640" tIns="43820" rIns="87640" bIns="43820" anchor="ctr"/>
          <a:lstStyle/>
          <a:p>
            <a:pPr eaLnBrk="1" hangingPunct="1">
              <a:lnSpc>
                <a:spcPct val="7000"/>
              </a:lnSpc>
              <a:buClr>
                <a:srgbClr val="000000"/>
              </a:buClr>
              <a:buSzPct val="100000"/>
              <a:buFont typeface="Times New Roman" panose="02020603050405020304" pitchFamily="18" charset="0"/>
              <a:buNone/>
            </a:pPr>
            <a:endParaRPr lang="de-DE" altLang="de-DE"/>
          </a:p>
        </p:txBody>
      </p:sp>
      <p:sp>
        <p:nvSpPr>
          <p:cNvPr id="13326" name="Rectangle 12">
            <a:extLst>
              <a:ext uri="{FF2B5EF4-FFF2-40B4-BE49-F238E27FC236}">
                <a16:creationId xmlns:a16="http://schemas.microsoft.com/office/drawing/2014/main" id="{6A3A3588-A4C1-4D59-832A-30C98BA21C74}"/>
              </a:ext>
            </a:extLst>
          </p:cNvPr>
          <p:cNvSpPr>
            <a:spLocks noGrp="1" noChangeArrowheads="1"/>
          </p:cNvSpPr>
          <p:nvPr>
            <p:ph type="body"/>
          </p:nvPr>
        </p:nvSpPr>
        <p:spPr>
          <a:xfrm>
            <a:off x="987425" y="3257550"/>
            <a:ext cx="7780338" cy="3025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640" tIns="43820" rIns="87640" bIns="43820" anchor="ctr"/>
          <a:lstStyle/>
          <a:p>
            <a:endParaRPr lang="de-DE" altLang="de-DE">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de-D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de-DE"/>
          </a:p>
        </p:txBody>
      </p:sp>
      <p:sp>
        <p:nvSpPr>
          <p:cNvPr id="4" name="Rectangle 6">
            <a:extLst>
              <a:ext uri="{FF2B5EF4-FFF2-40B4-BE49-F238E27FC236}">
                <a16:creationId xmlns:a16="http://schemas.microsoft.com/office/drawing/2014/main" id="{7A02DC59-496C-464D-A797-0FF0DD206E51}"/>
              </a:ext>
            </a:extLst>
          </p:cNvPr>
          <p:cNvSpPr>
            <a:spLocks noGrp="1" noChangeArrowheads="1"/>
          </p:cNvSpPr>
          <p:nvPr>
            <p:ph type="sldNum" idx="10"/>
          </p:nvPr>
        </p:nvSpPr>
        <p:spPr>
          <a:ln/>
        </p:spPr>
        <p:txBody>
          <a:bodyPr/>
          <a:lstStyle>
            <a:lvl1pPr>
              <a:defRPr/>
            </a:lvl1pPr>
          </a:lstStyle>
          <a:p>
            <a:pPr>
              <a:defRPr/>
            </a:pPr>
            <a:fld id="{007CB64B-50FA-4DBA-84D7-1682AB1E2680}" type="slidenum">
              <a:rPr lang="en-GB" altLang="en-US"/>
              <a:pPr>
                <a:defRPr/>
              </a:pPr>
              <a:t>‹#›</a:t>
            </a:fld>
            <a:endParaRPr lang="en-GB" altLang="en-US"/>
          </a:p>
        </p:txBody>
      </p:sp>
    </p:spTree>
    <p:extLst>
      <p:ext uri="{BB962C8B-B14F-4D97-AF65-F5344CB8AC3E}">
        <p14:creationId xmlns:p14="http://schemas.microsoft.com/office/powerpoint/2010/main" val="374364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6">
            <a:extLst>
              <a:ext uri="{FF2B5EF4-FFF2-40B4-BE49-F238E27FC236}">
                <a16:creationId xmlns:a16="http://schemas.microsoft.com/office/drawing/2014/main" id="{CC50154D-8A2C-4372-8E25-AE50C6743039}"/>
              </a:ext>
            </a:extLst>
          </p:cNvPr>
          <p:cNvSpPr>
            <a:spLocks noGrp="1" noChangeArrowheads="1"/>
          </p:cNvSpPr>
          <p:nvPr>
            <p:ph type="sldNum" idx="10"/>
          </p:nvPr>
        </p:nvSpPr>
        <p:spPr>
          <a:ln/>
        </p:spPr>
        <p:txBody>
          <a:bodyPr/>
          <a:lstStyle>
            <a:lvl1pPr>
              <a:defRPr/>
            </a:lvl1pPr>
          </a:lstStyle>
          <a:p>
            <a:pPr>
              <a:defRPr/>
            </a:pPr>
            <a:fld id="{788503B8-889B-4D5D-8982-D393FD2F64D0}" type="slidenum">
              <a:rPr lang="en-GB" altLang="en-US"/>
              <a:pPr>
                <a:defRPr/>
              </a:pPr>
              <a:t>‹#›</a:t>
            </a:fld>
            <a:endParaRPr lang="en-GB" altLang="en-US"/>
          </a:p>
        </p:txBody>
      </p:sp>
    </p:spTree>
    <p:extLst>
      <p:ext uri="{BB962C8B-B14F-4D97-AF65-F5344CB8AC3E}">
        <p14:creationId xmlns:p14="http://schemas.microsoft.com/office/powerpoint/2010/main" val="1356832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7488" y="0"/>
            <a:ext cx="2036762" cy="6043613"/>
          </a:xfrm>
        </p:spPr>
        <p:txBody>
          <a:bodyPr vert="eaVert"/>
          <a:lstStyle/>
          <a:p>
            <a:r>
              <a:rPr lang="en-US"/>
              <a:t>Click to edit Master title style</a:t>
            </a:r>
            <a:endParaRPr lang="de-DE"/>
          </a:p>
        </p:txBody>
      </p:sp>
      <p:sp>
        <p:nvSpPr>
          <p:cNvPr id="3" name="Vertical Text Placeholder 2"/>
          <p:cNvSpPr>
            <a:spLocks noGrp="1"/>
          </p:cNvSpPr>
          <p:nvPr>
            <p:ph type="body" orient="vert" idx="1"/>
          </p:nvPr>
        </p:nvSpPr>
        <p:spPr>
          <a:xfrm>
            <a:off x="457200" y="0"/>
            <a:ext cx="5957888" cy="6043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6">
            <a:extLst>
              <a:ext uri="{FF2B5EF4-FFF2-40B4-BE49-F238E27FC236}">
                <a16:creationId xmlns:a16="http://schemas.microsoft.com/office/drawing/2014/main" id="{E9EA7DE3-600F-4CF7-BD44-78EE835B51B1}"/>
              </a:ext>
            </a:extLst>
          </p:cNvPr>
          <p:cNvSpPr>
            <a:spLocks noGrp="1" noChangeArrowheads="1"/>
          </p:cNvSpPr>
          <p:nvPr>
            <p:ph type="sldNum" idx="10"/>
          </p:nvPr>
        </p:nvSpPr>
        <p:spPr>
          <a:ln/>
        </p:spPr>
        <p:txBody>
          <a:bodyPr/>
          <a:lstStyle>
            <a:lvl1pPr>
              <a:defRPr/>
            </a:lvl1pPr>
          </a:lstStyle>
          <a:p>
            <a:pPr>
              <a:defRPr/>
            </a:pPr>
            <a:fld id="{D15CF41A-3BDF-44A0-90AF-9E9591FAAAA9}" type="slidenum">
              <a:rPr lang="en-GB" altLang="en-US"/>
              <a:pPr>
                <a:defRPr/>
              </a:pPr>
              <a:t>‹#›</a:t>
            </a:fld>
            <a:endParaRPr lang="en-GB" altLang="en-US"/>
          </a:p>
        </p:txBody>
      </p:sp>
    </p:spTree>
    <p:extLst>
      <p:ext uri="{BB962C8B-B14F-4D97-AF65-F5344CB8AC3E}">
        <p14:creationId xmlns:p14="http://schemas.microsoft.com/office/powerpoint/2010/main" val="2772548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6">
            <a:extLst>
              <a:ext uri="{FF2B5EF4-FFF2-40B4-BE49-F238E27FC236}">
                <a16:creationId xmlns:a16="http://schemas.microsoft.com/office/drawing/2014/main" id="{E9EDBDEF-05D0-4055-B710-8641A8422A77}"/>
              </a:ext>
            </a:extLst>
          </p:cNvPr>
          <p:cNvSpPr>
            <a:spLocks noGrp="1" noChangeArrowheads="1"/>
          </p:cNvSpPr>
          <p:nvPr>
            <p:ph type="sldNum" idx="10"/>
          </p:nvPr>
        </p:nvSpPr>
        <p:spPr>
          <a:ln/>
        </p:spPr>
        <p:txBody>
          <a:bodyPr/>
          <a:lstStyle>
            <a:lvl1pPr>
              <a:defRPr/>
            </a:lvl1pPr>
          </a:lstStyle>
          <a:p>
            <a:pPr>
              <a:defRPr/>
            </a:pPr>
            <a:fld id="{DDEA592D-AC8C-41CF-9A01-948B5CA2125F}" type="slidenum">
              <a:rPr lang="en-GB" altLang="en-US"/>
              <a:pPr>
                <a:defRPr/>
              </a:pPr>
              <a:t>‹#›</a:t>
            </a:fld>
            <a:endParaRPr lang="en-GB" altLang="en-US"/>
          </a:p>
        </p:txBody>
      </p:sp>
    </p:spTree>
    <p:extLst>
      <p:ext uri="{BB962C8B-B14F-4D97-AF65-F5344CB8AC3E}">
        <p14:creationId xmlns:p14="http://schemas.microsoft.com/office/powerpoint/2010/main" val="1144608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a:extLst>
              <a:ext uri="{FF2B5EF4-FFF2-40B4-BE49-F238E27FC236}">
                <a16:creationId xmlns:a16="http://schemas.microsoft.com/office/drawing/2014/main" id="{3856FFB1-4618-48BB-96D1-EC0F4ED023F1}"/>
              </a:ext>
            </a:extLst>
          </p:cNvPr>
          <p:cNvSpPr>
            <a:spLocks noGrp="1" noChangeArrowheads="1"/>
          </p:cNvSpPr>
          <p:nvPr>
            <p:ph type="sldNum" idx="10"/>
          </p:nvPr>
        </p:nvSpPr>
        <p:spPr>
          <a:ln/>
        </p:spPr>
        <p:txBody>
          <a:bodyPr/>
          <a:lstStyle>
            <a:lvl1pPr>
              <a:defRPr/>
            </a:lvl1pPr>
          </a:lstStyle>
          <a:p>
            <a:pPr>
              <a:defRPr/>
            </a:pPr>
            <a:fld id="{5EB69BB7-7ADE-4000-AE93-A9EDFB3F95D4}" type="slidenum">
              <a:rPr lang="en-GB" altLang="en-US"/>
              <a:pPr>
                <a:defRPr/>
              </a:pPr>
              <a:t>‹#›</a:t>
            </a:fld>
            <a:endParaRPr lang="en-GB" altLang="en-US"/>
          </a:p>
        </p:txBody>
      </p:sp>
    </p:spTree>
    <p:extLst>
      <p:ext uri="{BB962C8B-B14F-4D97-AF65-F5344CB8AC3E}">
        <p14:creationId xmlns:p14="http://schemas.microsoft.com/office/powerpoint/2010/main" val="849871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457200" y="1600200"/>
            <a:ext cx="3997325" cy="4443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4606925" y="1600200"/>
            <a:ext cx="3997325" cy="4443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Rectangle 6">
            <a:extLst>
              <a:ext uri="{FF2B5EF4-FFF2-40B4-BE49-F238E27FC236}">
                <a16:creationId xmlns:a16="http://schemas.microsoft.com/office/drawing/2014/main" id="{E3C407B4-D31E-4A32-9068-51106C01ABA0}"/>
              </a:ext>
            </a:extLst>
          </p:cNvPr>
          <p:cNvSpPr>
            <a:spLocks noGrp="1" noChangeArrowheads="1"/>
          </p:cNvSpPr>
          <p:nvPr>
            <p:ph type="sldNum" idx="10"/>
          </p:nvPr>
        </p:nvSpPr>
        <p:spPr>
          <a:ln/>
        </p:spPr>
        <p:txBody>
          <a:bodyPr/>
          <a:lstStyle>
            <a:lvl1pPr>
              <a:defRPr/>
            </a:lvl1pPr>
          </a:lstStyle>
          <a:p>
            <a:pPr>
              <a:defRPr/>
            </a:pPr>
            <a:fld id="{8133BB34-FCB4-460C-8CF1-77723A4250E9}" type="slidenum">
              <a:rPr lang="en-GB" altLang="en-US"/>
              <a:pPr>
                <a:defRPr/>
              </a:pPr>
              <a:t>‹#›</a:t>
            </a:fld>
            <a:endParaRPr lang="en-GB" altLang="en-US"/>
          </a:p>
        </p:txBody>
      </p:sp>
    </p:spTree>
    <p:extLst>
      <p:ext uri="{BB962C8B-B14F-4D97-AF65-F5344CB8AC3E}">
        <p14:creationId xmlns:p14="http://schemas.microsoft.com/office/powerpoint/2010/main" val="1573256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7" name="Rectangle 6">
            <a:extLst>
              <a:ext uri="{FF2B5EF4-FFF2-40B4-BE49-F238E27FC236}">
                <a16:creationId xmlns:a16="http://schemas.microsoft.com/office/drawing/2014/main" id="{B578AFC6-C535-4770-B552-FAFEA7AAEFD5}"/>
              </a:ext>
            </a:extLst>
          </p:cNvPr>
          <p:cNvSpPr>
            <a:spLocks noGrp="1" noChangeArrowheads="1"/>
          </p:cNvSpPr>
          <p:nvPr>
            <p:ph type="sldNum" idx="10"/>
          </p:nvPr>
        </p:nvSpPr>
        <p:spPr>
          <a:ln/>
        </p:spPr>
        <p:txBody>
          <a:bodyPr/>
          <a:lstStyle>
            <a:lvl1pPr>
              <a:defRPr/>
            </a:lvl1pPr>
          </a:lstStyle>
          <a:p>
            <a:pPr>
              <a:defRPr/>
            </a:pPr>
            <a:fld id="{91EFEE21-6C10-42BB-A75E-E2EF5E79AAE5}" type="slidenum">
              <a:rPr lang="en-GB" altLang="en-US"/>
              <a:pPr>
                <a:defRPr/>
              </a:pPr>
              <a:t>‹#›</a:t>
            </a:fld>
            <a:endParaRPr lang="en-GB" altLang="en-US"/>
          </a:p>
        </p:txBody>
      </p:sp>
    </p:spTree>
    <p:extLst>
      <p:ext uri="{BB962C8B-B14F-4D97-AF65-F5344CB8AC3E}">
        <p14:creationId xmlns:p14="http://schemas.microsoft.com/office/powerpoint/2010/main" val="2281640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Rectangle 6">
            <a:extLst>
              <a:ext uri="{FF2B5EF4-FFF2-40B4-BE49-F238E27FC236}">
                <a16:creationId xmlns:a16="http://schemas.microsoft.com/office/drawing/2014/main" id="{F2F5F4FA-8FB5-4864-A330-6D8C44EF1122}"/>
              </a:ext>
            </a:extLst>
          </p:cNvPr>
          <p:cNvSpPr>
            <a:spLocks noGrp="1" noChangeArrowheads="1"/>
          </p:cNvSpPr>
          <p:nvPr>
            <p:ph type="sldNum" idx="10"/>
          </p:nvPr>
        </p:nvSpPr>
        <p:spPr>
          <a:ln/>
        </p:spPr>
        <p:txBody>
          <a:bodyPr/>
          <a:lstStyle>
            <a:lvl1pPr>
              <a:defRPr/>
            </a:lvl1pPr>
          </a:lstStyle>
          <a:p>
            <a:pPr>
              <a:defRPr/>
            </a:pPr>
            <a:fld id="{A4D7A65C-B2C6-4881-BAF0-EE111D26E3C1}" type="slidenum">
              <a:rPr lang="en-GB" altLang="en-US"/>
              <a:pPr>
                <a:defRPr/>
              </a:pPr>
              <a:t>‹#›</a:t>
            </a:fld>
            <a:endParaRPr lang="en-GB" altLang="en-US"/>
          </a:p>
        </p:txBody>
      </p:sp>
    </p:spTree>
    <p:extLst>
      <p:ext uri="{BB962C8B-B14F-4D97-AF65-F5344CB8AC3E}">
        <p14:creationId xmlns:p14="http://schemas.microsoft.com/office/powerpoint/2010/main" val="365194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C190C291-88C7-4397-BCA2-7DD51ABA7A1B}"/>
              </a:ext>
            </a:extLst>
          </p:cNvPr>
          <p:cNvSpPr>
            <a:spLocks noGrp="1" noChangeArrowheads="1"/>
          </p:cNvSpPr>
          <p:nvPr>
            <p:ph type="sldNum" idx="10"/>
          </p:nvPr>
        </p:nvSpPr>
        <p:spPr>
          <a:ln/>
        </p:spPr>
        <p:txBody>
          <a:bodyPr/>
          <a:lstStyle>
            <a:lvl1pPr>
              <a:defRPr/>
            </a:lvl1pPr>
          </a:lstStyle>
          <a:p>
            <a:pPr>
              <a:defRPr/>
            </a:pPr>
            <a:fld id="{D74462D1-84D8-44B7-B9AE-1C1E4A3F13C9}" type="slidenum">
              <a:rPr lang="en-GB" altLang="en-US"/>
              <a:pPr>
                <a:defRPr/>
              </a:pPr>
              <a:t>‹#›</a:t>
            </a:fld>
            <a:endParaRPr lang="en-GB" altLang="en-US"/>
          </a:p>
        </p:txBody>
      </p:sp>
    </p:spTree>
    <p:extLst>
      <p:ext uri="{BB962C8B-B14F-4D97-AF65-F5344CB8AC3E}">
        <p14:creationId xmlns:p14="http://schemas.microsoft.com/office/powerpoint/2010/main" val="2241948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720F7593-BF8C-4FF1-BB95-6E5203E2B21D}"/>
              </a:ext>
            </a:extLst>
          </p:cNvPr>
          <p:cNvSpPr>
            <a:spLocks noGrp="1" noChangeArrowheads="1"/>
          </p:cNvSpPr>
          <p:nvPr>
            <p:ph type="sldNum" idx="10"/>
          </p:nvPr>
        </p:nvSpPr>
        <p:spPr>
          <a:ln/>
        </p:spPr>
        <p:txBody>
          <a:bodyPr/>
          <a:lstStyle>
            <a:lvl1pPr>
              <a:defRPr/>
            </a:lvl1pPr>
          </a:lstStyle>
          <a:p>
            <a:pPr>
              <a:defRPr/>
            </a:pPr>
            <a:fld id="{9E70614C-D9BB-4ABC-AE74-F738E26129BB}" type="slidenum">
              <a:rPr lang="en-GB" altLang="en-US"/>
              <a:pPr>
                <a:defRPr/>
              </a:pPr>
              <a:t>‹#›</a:t>
            </a:fld>
            <a:endParaRPr lang="en-GB" altLang="en-US"/>
          </a:p>
        </p:txBody>
      </p:sp>
    </p:spTree>
    <p:extLst>
      <p:ext uri="{BB962C8B-B14F-4D97-AF65-F5344CB8AC3E}">
        <p14:creationId xmlns:p14="http://schemas.microsoft.com/office/powerpoint/2010/main" val="3357745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F50305E1-5190-4389-972D-58E2CAA57413}"/>
              </a:ext>
            </a:extLst>
          </p:cNvPr>
          <p:cNvSpPr>
            <a:spLocks noGrp="1" noChangeArrowheads="1"/>
          </p:cNvSpPr>
          <p:nvPr>
            <p:ph type="sldNum" idx="10"/>
          </p:nvPr>
        </p:nvSpPr>
        <p:spPr>
          <a:ln/>
        </p:spPr>
        <p:txBody>
          <a:bodyPr/>
          <a:lstStyle>
            <a:lvl1pPr>
              <a:defRPr/>
            </a:lvl1pPr>
          </a:lstStyle>
          <a:p>
            <a:pPr>
              <a:defRPr/>
            </a:pPr>
            <a:fld id="{C828A729-0326-4D7B-B979-557C65EA4714}" type="slidenum">
              <a:rPr lang="en-GB" altLang="en-US"/>
              <a:pPr>
                <a:defRPr/>
              </a:pPr>
              <a:t>‹#›</a:t>
            </a:fld>
            <a:endParaRPr lang="en-GB" altLang="en-US"/>
          </a:p>
        </p:txBody>
      </p:sp>
    </p:spTree>
    <p:extLst>
      <p:ext uri="{BB962C8B-B14F-4D97-AF65-F5344CB8AC3E}">
        <p14:creationId xmlns:p14="http://schemas.microsoft.com/office/powerpoint/2010/main" val="1553079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00496A3E-127A-4769-B588-9FE7B394DF3E}"/>
              </a:ext>
            </a:extLst>
          </p:cNvPr>
          <p:cNvSpPr>
            <a:spLocks noChangeArrowheads="1"/>
          </p:cNvSpPr>
          <p:nvPr/>
        </p:nvSpPr>
        <p:spPr bwMode="auto">
          <a:xfrm>
            <a:off x="0" y="0"/>
            <a:ext cx="9144000" cy="1143000"/>
          </a:xfrm>
          <a:prstGeom prst="rect">
            <a:avLst/>
          </a:prstGeom>
          <a:solidFill>
            <a:srgbClr val="0033CC"/>
          </a:solidFill>
          <a:ln w="9360">
            <a:solidFill>
              <a:srgbClr val="000000"/>
            </a:solidFill>
            <a:miter lim="800000"/>
            <a:headEnd/>
            <a:tailEnd/>
          </a:ln>
        </p:spPr>
        <p:txBody>
          <a:bodyPr wrap="none"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1027" name="Rectangle 2">
            <a:extLst>
              <a:ext uri="{FF2B5EF4-FFF2-40B4-BE49-F238E27FC236}">
                <a16:creationId xmlns:a16="http://schemas.microsoft.com/office/drawing/2014/main" id="{B501204A-877E-48FE-AD3F-258BCE3A5803}"/>
              </a:ext>
            </a:extLst>
          </p:cNvPr>
          <p:cNvSpPr>
            <a:spLocks noGrp="1" noChangeArrowheads="1"/>
          </p:cNvSpPr>
          <p:nvPr>
            <p:ph type="title"/>
          </p:nvPr>
        </p:nvSpPr>
        <p:spPr bwMode="auto">
          <a:xfrm>
            <a:off x="457200" y="0"/>
            <a:ext cx="814705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de-DE"/>
              <a:t>Cliccate per modificare il formato del testo del titolo</a:t>
            </a:r>
          </a:p>
        </p:txBody>
      </p:sp>
      <p:sp>
        <p:nvSpPr>
          <p:cNvPr id="1028" name="Rectangle 3">
            <a:extLst>
              <a:ext uri="{FF2B5EF4-FFF2-40B4-BE49-F238E27FC236}">
                <a16:creationId xmlns:a16="http://schemas.microsoft.com/office/drawing/2014/main" id="{1DC44589-D48D-4343-96E0-616EA6A03DF6}"/>
              </a:ext>
            </a:extLst>
          </p:cNvPr>
          <p:cNvSpPr>
            <a:spLocks noGrp="1" noChangeArrowheads="1"/>
          </p:cNvSpPr>
          <p:nvPr>
            <p:ph type="body" idx="1"/>
          </p:nvPr>
        </p:nvSpPr>
        <p:spPr bwMode="auto">
          <a:xfrm>
            <a:off x="457200" y="1600200"/>
            <a:ext cx="8147050" cy="444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de-DE"/>
              <a:t>Cliccate per modificare il formato del testo della struttura</a:t>
            </a:r>
          </a:p>
          <a:p>
            <a:pPr lvl="1"/>
            <a:r>
              <a:rPr lang="en-GB" altLang="de-DE"/>
              <a:t>Secondo livello struttura</a:t>
            </a:r>
          </a:p>
          <a:p>
            <a:pPr lvl="2"/>
            <a:r>
              <a:rPr lang="en-GB" altLang="de-DE"/>
              <a:t>Terzo livello struttura</a:t>
            </a:r>
          </a:p>
          <a:p>
            <a:pPr lvl="3"/>
            <a:r>
              <a:rPr lang="en-GB" altLang="de-DE"/>
              <a:t>Quarto livello struttura</a:t>
            </a:r>
          </a:p>
          <a:p>
            <a:pPr lvl="4"/>
            <a:r>
              <a:rPr lang="en-GB" altLang="de-DE"/>
              <a:t>Quinto livello struttura</a:t>
            </a:r>
          </a:p>
          <a:p>
            <a:pPr lvl="4"/>
            <a:r>
              <a:rPr lang="en-GB" altLang="de-DE"/>
              <a:t>Sesto livello struttura</a:t>
            </a:r>
          </a:p>
          <a:p>
            <a:pPr lvl="4"/>
            <a:r>
              <a:rPr lang="en-GB" altLang="de-DE"/>
              <a:t>Settimo livello struttura</a:t>
            </a:r>
          </a:p>
          <a:p>
            <a:pPr lvl="4"/>
            <a:r>
              <a:rPr lang="en-GB" altLang="de-DE"/>
              <a:t>Ottavo livello struttura</a:t>
            </a:r>
          </a:p>
          <a:p>
            <a:pPr lvl="4"/>
            <a:r>
              <a:rPr lang="en-GB" altLang="de-DE"/>
              <a:t>Nono livello struttura</a:t>
            </a:r>
          </a:p>
        </p:txBody>
      </p:sp>
      <p:sp>
        <p:nvSpPr>
          <p:cNvPr id="1029" name="Text Box 4">
            <a:extLst>
              <a:ext uri="{FF2B5EF4-FFF2-40B4-BE49-F238E27FC236}">
                <a16:creationId xmlns:a16="http://schemas.microsoft.com/office/drawing/2014/main" id="{19A4A154-5A8C-471E-BA2B-DFBC840AA72E}"/>
              </a:ext>
            </a:extLst>
          </p:cNvPr>
          <p:cNvSpPr txBox="1">
            <a:spLocks noChangeArrowheads="1"/>
          </p:cNvSpPr>
          <p:nvPr/>
        </p:nvSpPr>
        <p:spPr bwMode="auto">
          <a:xfrm>
            <a:off x="457200" y="6245225"/>
            <a:ext cx="209391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1030" name="Text Box 5">
            <a:extLst>
              <a:ext uri="{FF2B5EF4-FFF2-40B4-BE49-F238E27FC236}">
                <a16:creationId xmlns:a16="http://schemas.microsoft.com/office/drawing/2014/main" id="{5DC5CAF8-3042-44A6-A2FF-592FBD61ED69}"/>
              </a:ext>
            </a:extLst>
          </p:cNvPr>
          <p:cNvSpPr txBox="1">
            <a:spLocks noChangeArrowheads="1"/>
          </p:cNvSpPr>
          <p:nvPr/>
        </p:nvSpPr>
        <p:spPr bwMode="auto">
          <a:xfrm>
            <a:off x="3124200" y="6245225"/>
            <a:ext cx="285591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lnSpc>
                <a:spcPct val="7000"/>
              </a:lnSpc>
              <a:buClr>
                <a:srgbClr val="000000"/>
              </a:buClr>
              <a:buSzPct val="100000"/>
              <a:buFont typeface="Times New Roman" panose="02020603050405020304" pitchFamily="18" charset="0"/>
              <a:buNone/>
            </a:pPr>
            <a:endParaRPr lang="de-DE" altLang="en-US"/>
          </a:p>
        </p:txBody>
      </p:sp>
      <p:sp>
        <p:nvSpPr>
          <p:cNvPr id="2" name="Rectangle 6">
            <a:extLst>
              <a:ext uri="{FF2B5EF4-FFF2-40B4-BE49-F238E27FC236}">
                <a16:creationId xmlns:a16="http://schemas.microsoft.com/office/drawing/2014/main" id="{B69DA644-5124-42E7-B2CC-7A5C46BDC101}"/>
              </a:ext>
            </a:extLst>
          </p:cNvPr>
          <p:cNvSpPr>
            <a:spLocks noGrp="1" noChangeArrowheads="1"/>
          </p:cNvSpPr>
          <p:nvPr>
            <p:ph type="sldNum"/>
          </p:nvPr>
        </p:nvSpPr>
        <p:spPr bwMode="auto">
          <a:xfrm>
            <a:off x="3505200" y="6424613"/>
            <a:ext cx="2051050" cy="301625"/>
          </a:xfrm>
          <a:prstGeom prst="rect">
            <a:avLst/>
          </a:prstGeom>
          <a:noFill/>
          <a:ln>
            <a:noFill/>
          </a:ln>
          <a:effectLst/>
        </p:spPr>
        <p:txBody>
          <a:bodyPr vert="horz" wrap="square" lIns="90000" tIns="46800" rIns="90000" bIns="46800" numCol="1" anchor="t" anchorCtr="0" compatLnSpc="1">
            <a:prstTxWarp prst="textNoShape">
              <a:avLst/>
            </a:prstTxWarp>
          </a:bodyPr>
          <a:lstStyle>
            <a:lvl1pPr eaLnBrk="1" hangingPunct="1">
              <a:lnSpc>
                <a:spcPct val="7000"/>
              </a:lnSpc>
              <a:buSzPct val="100000"/>
              <a:defRPr>
                <a:solidFill>
                  <a:srgbClr val="FFFFFF"/>
                </a:solidFill>
              </a:defRPr>
            </a:lvl1pPr>
          </a:lstStyle>
          <a:p>
            <a:pPr>
              <a:defRPr/>
            </a:pPr>
            <a:fld id="{57308EE4-1FD1-4E6F-A467-4C882A076CDD}" type="slidenum">
              <a:rPr lang="en-GB" altLang="en-US"/>
              <a:pPr>
                <a:defRPr/>
              </a:pPr>
              <a:t>‹#›</a:t>
            </a:fld>
            <a:endParaRPr lang="en-GB" altLang="en-US"/>
          </a:p>
        </p:txBody>
      </p:sp>
      <p:pic>
        <p:nvPicPr>
          <p:cNvPr id="1032" name="Picture 7">
            <a:extLst>
              <a:ext uri="{FF2B5EF4-FFF2-40B4-BE49-F238E27FC236}">
                <a16:creationId xmlns:a16="http://schemas.microsoft.com/office/drawing/2014/main" id="{36B2C969-AE06-4284-82DC-AC5C91D677FD}"/>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623300" y="6232525"/>
            <a:ext cx="33972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033" name="Picture 8">
            <a:extLst>
              <a:ext uri="{FF2B5EF4-FFF2-40B4-BE49-F238E27FC236}">
                <a16:creationId xmlns:a16="http://schemas.microsoft.com/office/drawing/2014/main" id="{7896B846-7888-4909-AFD3-729CE8CF8CDB}"/>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55575" y="6194425"/>
            <a:ext cx="42862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49263" rtl="0" eaLnBrk="0" fontAlgn="base" hangingPunct="0">
        <a:lnSpc>
          <a:spcPct val="7000"/>
        </a:lnSpc>
        <a:spcBef>
          <a:spcPct val="0"/>
        </a:spcBef>
        <a:spcAft>
          <a:spcPct val="0"/>
        </a:spcAft>
        <a:buClr>
          <a:srgbClr val="000000"/>
        </a:buClr>
        <a:buSzPct val="100000"/>
        <a:buFont typeface="Times New Roman" panose="02020603050405020304" pitchFamily="18" charset="0"/>
        <a:defRPr sz="4400">
          <a:solidFill>
            <a:srgbClr val="FFFFFF"/>
          </a:solidFill>
          <a:latin typeface="+mj-lt"/>
          <a:ea typeface="MS PGothic" pitchFamily="34" charset="-128"/>
          <a:cs typeface="+mj-cs"/>
        </a:defRPr>
      </a:lvl1pPr>
      <a:lvl2pPr algn="ctr" defTabSz="449263" rtl="0" eaLnBrk="0" fontAlgn="base" hangingPunct="0">
        <a:lnSpc>
          <a:spcPct val="7000"/>
        </a:lnSpc>
        <a:spcBef>
          <a:spcPct val="0"/>
        </a:spcBef>
        <a:spcAft>
          <a:spcPct val="0"/>
        </a:spcAft>
        <a:buClr>
          <a:srgbClr val="000000"/>
        </a:buClr>
        <a:buSzPct val="100000"/>
        <a:buFont typeface="Times New Roman" panose="02020603050405020304" pitchFamily="18" charset="0"/>
        <a:defRPr sz="4400">
          <a:solidFill>
            <a:srgbClr val="FFFFFF"/>
          </a:solidFill>
          <a:latin typeface="Arial" charset="0"/>
          <a:ea typeface="MS PGothic" pitchFamily="34" charset="-128"/>
          <a:cs typeface="DejaVu Sans" charset="0"/>
        </a:defRPr>
      </a:lvl2pPr>
      <a:lvl3pPr algn="ctr" defTabSz="449263" rtl="0" eaLnBrk="0" fontAlgn="base" hangingPunct="0">
        <a:lnSpc>
          <a:spcPct val="7000"/>
        </a:lnSpc>
        <a:spcBef>
          <a:spcPct val="0"/>
        </a:spcBef>
        <a:spcAft>
          <a:spcPct val="0"/>
        </a:spcAft>
        <a:buClr>
          <a:srgbClr val="000000"/>
        </a:buClr>
        <a:buSzPct val="100000"/>
        <a:buFont typeface="Times New Roman" panose="02020603050405020304" pitchFamily="18" charset="0"/>
        <a:defRPr sz="4400">
          <a:solidFill>
            <a:srgbClr val="FFFFFF"/>
          </a:solidFill>
          <a:latin typeface="Arial" charset="0"/>
          <a:ea typeface="MS PGothic" pitchFamily="34" charset="-128"/>
          <a:cs typeface="DejaVu Sans" charset="0"/>
        </a:defRPr>
      </a:lvl3pPr>
      <a:lvl4pPr algn="ctr" defTabSz="449263" rtl="0" eaLnBrk="0" fontAlgn="base" hangingPunct="0">
        <a:lnSpc>
          <a:spcPct val="7000"/>
        </a:lnSpc>
        <a:spcBef>
          <a:spcPct val="0"/>
        </a:spcBef>
        <a:spcAft>
          <a:spcPct val="0"/>
        </a:spcAft>
        <a:buClr>
          <a:srgbClr val="000000"/>
        </a:buClr>
        <a:buSzPct val="100000"/>
        <a:buFont typeface="Times New Roman" panose="02020603050405020304" pitchFamily="18" charset="0"/>
        <a:defRPr sz="4400">
          <a:solidFill>
            <a:srgbClr val="FFFFFF"/>
          </a:solidFill>
          <a:latin typeface="Arial" charset="0"/>
          <a:ea typeface="MS PGothic" pitchFamily="34" charset="-128"/>
          <a:cs typeface="DejaVu Sans" charset="0"/>
        </a:defRPr>
      </a:lvl4pPr>
      <a:lvl5pPr algn="ctr" defTabSz="449263" rtl="0" eaLnBrk="0" fontAlgn="base" hangingPunct="0">
        <a:lnSpc>
          <a:spcPct val="7000"/>
        </a:lnSpc>
        <a:spcBef>
          <a:spcPct val="0"/>
        </a:spcBef>
        <a:spcAft>
          <a:spcPct val="0"/>
        </a:spcAft>
        <a:buClr>
          <a:srgbClr val="000000"/>
        </a:buClr>
        <a:buSzPct val="100000"/>
        <a:buFont typeface="Times New Roman" panose="02020603050405020304" pitchFamily="18" charset="0"/>
        <a:defRPr sz="4400">
          <a:solidFill>
            <a:srgbClr val="FFFFFF"/>
          </a:solidFill>
          <a:latin typeface="Arial" charset="0"/>
          <a:ea typeface="MS PGothic" pitchFamily="34" charset="-128"/>
          <a:cs typeface="DejaVu Sans" charset="0"/>
        </a:defRPr>
      </a:lvl5pPr>
      <a:lvl6pPr marL="2514600" indent="-228600" algn="ctr" defTabSz="449263" rtl="0" eaLnBrk="0" fontAlgn="base" hangingPunct="0">
        <a:lnSpc>
          <a:spcPct val="7000"/>
        </a:lnSpc>
        <a:spcBef>
          <a:spcPct val="0"/>
        </a:spcBef>
        <a:spcAft>
          <a:spcPct val="0"/>
        </a:spcAft>
        <a:buClr>
          <a:srgbClr val="000000"/>
        </a:buClr>
        <a:buSzPct val="100000"/>
        <a:buFont typeface="Times New Roman" pitchFamily="16" charset="0"/>
        <a:defRPr sz="4400">
          <a:solidFill>
            <a:srgbClr val="FFFFFF"/>
          </a:solidFill>
          <a:latin typeface="Arial" charset="0"/>
          <a:ea typeface="DejaVu Sans" charset="0"/>
          <a:cs typeface="DejaVu Sans" charset="0"/>
        </a:defRPr>
      </a:lvl6pPr>
      <a:lvl7pPr marL="2971800" indent="-228600" algn="ctr" defTabSz="449263" rtl="0" eaLnBrk="0" fontAlgn="base" hangingPunct="0">
        <a:lnSpc>
          <a:spcPct val="7000"/>
        </a:lnSpc>
        <a:spcBef>
          <a:spcPct val="0"/>
        </a:spcBef>
        <a:spcAft>
          <a:spcPct val="0"/>
        </a:spcAft>
        <a:buClr>
          <a:srgbClr val="000000"/>
        </a:buClr>
        <a:buSzPct val="100000"/>
        <a:buFont typeface="Times New Roman" pitchFamily="16" charset="0"/>
        <a:defRPr sz="4400">
          <a:solidFill>
            <a:srgbClr val="FFFFFF"/>
          </a:solidFill>
          <a:latin typeface="Arial" charset="0"/>
          <a:ea typeface="DejaVu Sans" charset="0"/>
          <a:cs typeface="DejaVu Sans" charset="0"/>
        </a:defRPr>
      </a:lvl7pPr>
      <a:lvl8pPr marL="3429000" indent="-228600" algn="ctr" defTabSz="449263" rtl="0" eaLnBrk="0" fontAlgn="base" hangingPunct="0">
        <a:lnSpc>
          <a:spcPct val="7000"/>
        </a:lnSpc>
        <a:spcBef>
          <a:spcPct val="0"/>
        </a:spcBef>
        <a:spcAft>
          <a:spcPct val="0"/>
        </a:spcAft>
        <a:buClr>
          <a:srgbClr val="000000"/>
        </a:buClr>
        <a:buSzPct val="100000"/>
        <a:buFont typeface="Times New Roman" pitchFamily="16" charset="0"/>
        <a:defRPr sz="4400">
          <a:solidFill>
            <a:srgbClr val="FFFFFF"/>
          </a:solidFill>
          <a:latin typeface="Arial" charset="0"/>
          <a:ea typeface="DejaVu Sans" charset="0"/>
          <a:cs typeface="DejaVu Sans" charset="0"/>
        </a:defRPr>
      </a:lvl8pPr>
      <a:lvl9pPr marL="3886200" indent="-228600" algn="ctr" defTabSz="449263" rtl="0" eaLnBrk="0" fontAlgn="base" hangingPunct="0">
        <a:lnSpc>
          <a:spcPct val="7000"/>
        </a:lnSpc>
        <a:spcBef>
          <a:spcPct val="0"/>
        </a:spcBef>
        <a:spcAft>
          <a:spcPct val="0"/>
        </a:spcAft>
        <a:buClr>
          <a:srgbClr val="000000"/>
        </a:buClr>
        <a:buSzPct val="100000"/>
        <a:buFont typeface="Times New Roman" pitchFamily="16" charset="0"/>
        <a:defRPr sz="4400">
          <a:solidFill>
            <a:srgbClr val="FFFFFF"/>
          </a:solidFill>
          <a:latin typeface="Arial" charset="0"/>
          <a:ea typeface="DejaVu Sans" charset="0"/>
          <a:cs typeface="DejaVu Sans"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b="1">
          <a:solidFill>
            <a:srgbClr val="333399"/>
          </a:solidFill>
          <a:latin typeface="+mn-lt"/>
          <a:ea typeface="MS PGothic"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b="1">
          <a:solidFill>
            <a:srgbClr val="333399"/>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b="1">
          <a:solidFill>
            <a:srgbClr val="333399"/>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b="1">
          <a:solidFill>
            <a:srgbClr val="333399"/>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b="1">
          <a:solidFill>
            <a:srgbClr val="333399"/>
          </a:solidFill>
          <a:latin typeface="+mn-lt"/>
          <a:ea typeface="+mn-ea"/>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b="1">
          <a:solidFill>
            <a:srgbClr val="333399"/>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b="1">
          <a:solidFill>
            <a:srgbClr val="333399"/>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b="1">
          <a:solidFill>
            <a:srgbClr val="333399"/>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b="1">
          <a:solidFill>
            <a:srgbClr val="333399"/>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ext Box 1">
            <a:extLst>
              <a:ext uri="{FF2B5EF4-FFF2-40B4-BE49-F238E27FC236}">
                <a16:creationId xmlns:a16="http://schemas.microsoft.com/office/drawing/2014/main" id="{0C4E8D96-0DBE-4700-B020-87E42C7AC410}"/>
              </a:ext>
            </a:extLst>
          </p:cNvPr>
          <p:cNvSpPr txBox="1">
            <a:spLocks noChangeArrowheads="1"/>
          </p:cNvSpPr>
          <p:nvPr/>
        </p:nvSpPr>
        <p:spPr bwMode="auto">
          <a:xfrm>
            <a:off x="228600" y="457200"/>
            <a:ext cx="8686800" cy="344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spcBef>
                <a:spcPct val="0"/>
              </a:spcBef>
              <a:buClrTx/>
              <a:buFontTx/>
              <a:buNone/>
            </a:pPr>
            <a:r>
              <a:rPr lang="en-GB" altLang="de-DE" sz="2800" dirty="0">
                <a:solidFill>
                  <a:srgbClr val="0033CC"/>
                </a:solidFill>
              </a:rPr>
              <a:t>TCCN Committee Meeting</a:t>
            </a:r>
            <a:br>
              <a:rPr lang="en-GB" altLang="de-DE" sz="2800" dirty="0">
                <a:solidFill>
                  <a:srgbClr val="0033CC"/>
                </a:solidFill>
              </a:rPr>
            </a:br>
            <a:br>
              <a:rPr lang="en-GB" altLang="de-DE" sz="2800" dirty="0">
                <a:solidFill>
                  <a:srgbClr val="0033CC"/>
                </a:solidFill>
              </a:rPr>
            </a:br>
            <a:r>
              <a:rPr lang="en-GB" altLang="de-DE" sz="2800" dirty="0">
                <a:solidFill>
                  <a:srgbClr val="0033CC"/>
                </a:solidFill>
              </a:rPr>
              <a:t>Status Report on </a:t>
            </a:r>
            <a:br>
              <a:rPr lang="en-GB" altLang="de-DE" sz="2800" dirty="0">
                <a:solidFill>
                  <a:srgbClr val="0033CC"/>
                </a:solidFill>
              </a:rPr>
            </a:br>
            <a:r>
              <a:rPr lang="en-GB" altLang="de-DE" sz="2800" dirty="0">
                <a:solidFill>
                  <a:srgbClr val="0033CC"/>
                </a:solidFill>
              </a:rPr>
              <a:t>IEEE Transactions on Cognitive Communications and Networking</a:t>
            </a:r>
          </a:p>
        </p:txBody>
      </p:sp>
      <p:sp>
        <p:nvSpPr>
          <p:cNvPr id="4099" name="Text Box 2">
            <a:extLst>
              <a:ext uri="{FF2B5EF4-FFF2-40B4-BE49-F238E27FC236}">
                <a16:creationId xmlns:a16="http://schemas.microsoft.com/office/drawing/2014/main" id="{70D14554-0C63-41F5-9F11-1BF6657F1B87}"/>
              </a:ext>
            </a:extLst>
          </p:cNvPr>
          <p:cNvSpPr txBox="1">
            <a:spLocks noChangeArrowheads="1"/>
          </p:cNvSpPr>
          <p:nvPr/>
        </p:nvSpPr>
        <p:spPr bwMode="auto">
          <a:xfrm>
            <a:off x="1295400" y="4572000"/>
            <a:ext cx="64008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lnSpc>
                <a:spcPct val="90000"/>
              </a:lnSpc>
              <a:spcBef>
                <a:spcPts val="450"/>
              </a:spcBef>
              <a:buClrTx/>
              <a:buFontTx/>
              <a:buNone/>
            </a:pPr>
            <a:r>
              <a:rPr lang="en-US" altLang="zh-CN" sz="2000" b="0" dirty="0">
                <a:solidFill>
                  <a:srgbClr val="0033CC"/>
                </a:solidFill>
              </a:rPr>
              <a:t>ICC</a:t>
            </a:r>
            <a:r>
              <a:rPr lang="en-GB" altLang="de-DE" sz="2000" b="0" dirty="0">
                <a:solidFill>
                  <a:srgbClr val="0033CC"/>
                </a:solidFill>
              </a:rPr>
              <a:t> 2023, </a:t>
            </a:r>
            <a:r>
              <a:rPr lang="en-US" altLang="de-DE" sz="2000" b="0" dirty="0">
                <a:solidFill>
                  <a:srgbClr val="0033CC"/>
                </a:solidFill>
              </a:rPr>
              <a:t>Rome Italy</a:t>
            </a:r>
            <a:endParaRPr lang="en-GB" altLang="de-DE" sz="2000" b="0" dirty="0">
              <a:solidFill>
                <a:srgbClr val="0033CC"/>
              </a:solidFill>
            </a:endParaRPr>
          </a:p>
          <a:p>
            <a:pPr algn="ctr" eaLnBrk="1" hangingPunct="1">
              <a:lnSpc>
                <a:spcPct val="90000"/>
              </a:lnSpc>
              <a:spcBef>
                <a:spcPts val="450"/>
              </a:spcBef>
              <a:buClrTx/>
              <a:buFontTx/>
              <a:buNone/>
            </a:pPr>
            <a:r>
              <a:rPr lang="en-GB" altLang="de-DE" sz="2000" b="0" dirty="0">
                <a:solidFill>
                  <a:srgbClr val="0033CC"/>
                </a:solidFill>
              </a:rPr>
              <a:t>Shiwen Mao</a:t>
            </a:r>
          </a:p>
          <a:p>
            <a:pPr algn="ctr" eaLnBrk="1" hangingPunct="1">
              <a:lnSpc>
                <a:spcPct val="90000"/>
              </a:lnSpc>
              <a:spcBef>
                <a:spcPts val="450"/>
              </a:spcBef>
              <a:buClrTx/>
              <a:buFontTx/>
              <a:buNone/>
            </a:pPr>
            <a:r>
              <a:rPr lang="en-GB" altLang="de-DE" sz="2000" b="0" dirty="0">
                <a:solidFill>
                  <a:srgbClr val="0033CC"/>
                </a:solidFill>
              </a:rPr>
              <a:t>Editor-in-Chief</a:t>
            </a:r>
            <a:br>
              <a:rPr lang="en-GB" altLang="de-DE" sz="2000" b="0" dirty="0">
                <a:solidFill>
                  <a:srgbClr val="0033CC"/>
                </a:solidFill>
              </a:rPr>
            </a:br>
            <a:r>
              <a:rPr lang="en-GB" altLang="de-DE" sz="2000" dirty="0">
                <a:solidFill>
                  <a:srgbClr val="0033CC"/>
                </a:solidFill>
              </a:rPr>
              <a:t>IEEE Transactions on Cognitive Communications and Networking</a:t>
            </a:r>
          </a:p>
          <a:p>
            <a:pPr algn="ctr" eaLnBrk="1" hangingPunct="1">
              <a:lnSpc>
                <a:spcPct val="90000"/>
              </a:lnSpc>
              <a:spcBef>
                <a:spcPts val="450"/>
              </a:spcBef>
              <a:buClrTx/>
              <a:buFontTx/>
              <a:buNone/>
            </a:pPr>
            <a:endParaRPr lang="en-GB" altLang="de-DE" sz="2000" b="0" dirty="0">
              <a:solidFill>
                <a:srgbClr val="0033CC"/>
              </a:solidFill>
            </a:endParaRPr>
          </a:p>
        </p:txBody>
      </p:sp>
      <p:pic>
        <p:nvPicPr>
          <p:cNvPr id="4100" name="Picture 3">
            <a:extLst>
              <a:ext uri="{FF2B5EF4-FFF2-40B4-BE49-F238E27FC236}">
                <a16:creationId xmlns:a16="http://schemas.microsoft.com/office/drawing/2014/main" id="{FF00CFE6-5973-4424-9ACB-D41E40334F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50" y="5684838"/>
            <a:ext cx="514350"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4101" name="Picture 4">
            <a:extLst>
              <a:ext uri="{FF2B5EF4-FFF2-40B4-BE49-F238E27FC236}">
                <a16:creationId xmlns:a16="http://schemas.microsoft.com/office/drawing/2014/main" id="{C5E6A772-CBCA-42D6-8EE2-6020A31DD0B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5486400"/>
            <a:ext cx="806450" cy="99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4103" name="Slide Number Placeholder 5">
            <a:extLst>
              <a:ext uri="{FF2B5EF4-FFF2-40B4-BE49-F238E27FC236}">
                <a16:creationId xmlns:a16="http://schemas.microsoft.com/office/drawing/2014/main" id="{E05FD95D-9C0A-449E-A290-7B7BEE9DECE6}"/>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3CDBDE9-4CF7-4936-8861-9889C5C9B80C}" type="slidenum">
              <a:rPr lang="en-GB" altLang="de-DE" smtClean="0"/>
              <a:pPr/>
              <a:t>1</a:t>
            </a:fld>
            <a:endParaRPr lang="en-GB" altLang="de-DE"/>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
            <a:extLst>
              <a:ext uri="{FF2B5EF4-FFF2-40B4-BE49-F238E27FC236}">
                <a16:creationId xmlns:a16="http://schemas.microsoft.com/office/drawing/2014/main" id="{FFE3438A-94DF-4175-8D47-BF8E54A1BBCF}"/>
              </a:ext>
            </a:extLst>
          </p:cNvPr>
          <p:cNvSpPr txBox="1">
            <a:spLocks noChangeArrowheads="1"/>
          </p:cNvSpPr>
          <p:nvPr/>
        </p:nvSpPr>
        <p:spPr bwMode="auto">
          <a:xfrm>
            <a:off x="3505200" y="6424613"/>
            <a:ext cx="20939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spcBef>
                <a:spcPct val="0"/>
              </a:spcBef>
              <a:buClrTx/>
              <a:buFontTx/>
              <a:buNone/>
            </a:pPr>
            <a:fld id="{D69F72B2-C716-484C-B078-1975CB5943D8}" type="slidenum">
              <a:rPr lang="en-GB" altLang="de-DE" sz="1400"/>
              <a:pPr algn="ctr" eaLnBrk="1" hangingPunct="1">
                <a:spcBef>
                  <a:spcPct val="0"/>
                </a:spcBef>
                <a:buClrTx/>
                <a:buFontTx/>
                <a:buNone/>
              </a:pPr>
              <a:t>10</a:t>
            </a:fld>
            <a:endParaRPr lang="en-GB" altLang="de-DE" sz="1400"/>
          </a:p>
        </p:txBody>
      </p:sp>
      <p:sp>
        <p:nvSpPr>
          <p:cNvPr id="14339" name="Text Box 2">
            <a:extLst>
              <a:ext uri="{FF2B5EF4-FFF2-40B4-BE49-F238E27FC236}">
                <a16:creationId xmlns:a16="http://schemas.microsoft.com/office/drawing/2014/main" id="{126C5E49-78E6-4708-8BBC-4A7B3E99028D}"/>
              </a:ext>
            </a:extLst>
          </p:cNvPr>
          <p:cNvSpPr txBox="1">
            <a:spLocks noChangeArrowheads="1"/>
          </p:cNvSpPr>
          <p:nvPr/>
        </p:nvSpPr>
        <p:spPr bwMode="auto">
          <a:xfrm>
            <a:off x="457200" y="143733"/>
            <a:ext cx="8224838"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lnSpc>
                <a:spcPct val="76000"/>
              </a:lnSpc>
              <a:spcBef>
                <a:spcPct val="0"/>
              </a:spcBef>
              <a:buClrTx/>
              <a:buFontTx/>
              <a:buNone/>
            </a:pPr>
            <a:r>
              <a:rPr lang="en-GB" altLang="de-DE" b="0" dirty="0">
                <a:solidFill>
                  <a:srgbClr val="FFFFFF"/>
                </a:solidFill>
              </a:rPr>
              <a:t> </a:t>
            </a:r>
            <a:r>
              <a:rPr lang="en-GB" altLang="de-DE" sz="2400" b="0" dirty="0">
                <a:solidFill>
                  <a:srgbClr val="FFFFFF"/>
                </a:solidFill>
              </a:rPr>
              <a:t>TCCN Statistics </a:t>
            </a:r>
          </a:p>
          <a:p>
            <a:pPr algn="ctr" eaLnBrk="1" hangingPunct="1">
              <a:lnSpc>
                <a:spcPct val="76000"/>
              </a:lnSpc>
              <a:spcBef>
                <a:spcPct val="0"/>
              </a:spcBef>
              <a:buClrTx/>
              <a:buFontTx/>
              <a:buNone/>
            </a:pPr>
            <a:r>
              <a:rPr lang="en-GB" altLang="de-DE" sz="2400" b="0" dirty="0">
                <a:solidFill>
                  <a:srgbClr val="FFFFFF"/>
                </a:solidFill>
              </a:rPr>
              <a:t>From First Submission to First Decision</a:t>
            </a:r>
          </a:p>
          <a:p>
            <a:pPr algn="ctr" eaLnBrk="1" hangingPunct="1">
              <a:lnSpc>
                <a:spcPct val="76000"/>
              </a:lnSpc>
              <a:spcBef>
                <a:spcPct val="0"/>
              </a:spcBef>
              <a:buClrTx/>
            </a:pPr>
            <a:r>
              <a:rPr lang="en-GB" altLang="de-DE" sz="2400" b="0" dirty="0">
                <a:solidFill>
                  <a:srgbClr val="FFFFFF"/>
                </a:solidFill>
              </a:rPr>
              <a:t>(as of Dec. 31, 2022</a:t>
            </a:r>
            <a:r>
              <a:rPr lang="en-US" altLang="de-DE" sz="2400" b="0" dirty="0">
                <a:solidFill>
                  <a:srgbClr val="FFFFFF"/>
                </a:solidFill>
              </a:rPr>
              <a:t>)</a:t>
            </a:r>
            <a:r>
              <a:rPr lang="ar-SA" altLang="de-DE" sz="2400" b="0" dirty="0">
                <a:solidFill>
                  <a:srgbClr val="FFFFFF"/>
                </a:solidFill>
                <a:cs typeface="Arial" panose="020B0604020202020204" pitchFamily="34" charset="0"/>
              </a:rPr>
              <a:t>‏</a:t>
            </a:r>
            <a:endParaRPr lang="en-GB" altLang="de-DE" sz="2400" b="0" dirty="0">
              <a:solidFill>
                <a:srgbClr val="FFFFFF"/>
              </a:solidFill>
            </a:endParaRPr>
          </a:p>
          <a:p>
            <a:pPr algn="ctr" eaLnBrk="1" hangingPunct="1">
              <a:lnSpc>
                <a:spcPct val="76000"/>
              </a:lnSpc>
              <a:spcBef>
                <a:spcPct val="0"/>
              </a:spcBef>
              <a:buClrTx/>
              <a:buFontTx/>
              <a:buNone/>
            </a:pPr>
            <a:endParaRPr lang="en-GB" altLang="de-DE" sz="2800" b="0" dirty="0">
              <a:solidFill>
                <a:srgbClr val="FFFFFF"/>
              </a:solidFill>
            </a:endParaRPr>
          </a:p>
        </p:txBody>
      </p:sp>
      <p:sp>
        <p:nvSpPr>
          <p:cNvPr id="14340" name="Slide Number Placeholder 1">
            <a:extLst>
              <a:ext uri="{FF2B5EF4-FFF2-40B4-BE49-F238E27FC236}">
                <a16:creationId xmlns:a16="http://schemas.microsoft.com/office/drawing/2014/main" id="{6BAFB572-3788-498B-9582-D536501C31AF}"/>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E16F932-0CFA-4C15-990E-5C5B6363CE68}" type="slidenum">
              <a:rPr lang="en-GB" altLang="de-DE" smtClean="0"/>
              <a:pPr/>
              <a:t>10</a:t>
            </a:fld>
            <a:endParaRPr lang="en-GB" altLang="de-DE"/>
          </a:p>
        </p:txBody>
      </p:sp>
      <p:pic>
        <p:nvPicPr>
          <p:cNvPr id="3" name="图片 2">
            <a:extLst>
              <a:ext uri="{FF2B5EF4-FFF2-40B4-BE49-F238E27FC236}">
                <a16:creationId xmlns:a16="http://schemas.microsoft.com/office/drawing/2014/main" id="{AC3C2A67-48A1-1FF5-08CE-1AA03BB65386}"/>
              </a:ext>
            </a:extLst>
          </p:cNvPr>
          <p:cNvPicPr>
            <a:picLocks noChangeAspect="1"/>
          </p:cNvPicPr>
          <p:nvPr/>
        </p:nvPicPr>
        <p:blipFill>
          <a:blip r:embed="rId3"/>
          <a:stretch>
            <a:fillRect/>
          </a:stretch>
        </p:blipFill>
        <p:spPr>
          <a:xfrm>
            <a:off x="-383213" y="1052736"/>
            <a:ext cx="9527213" cy="5184576"/>
          </a:xfrm>
          <a:prstGeom prst="rect">
            <a:avLst/>
          </a:prstGeom>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
            <a:extLst>
              <a:ext uri="{FF2B5EF4-FFF2-40B4-BE49-F238E27FC236}">
                <a16:creationId xmlns:a16="http://schemas.microsoft.com/office/drawing/2014/main" id="{3A93747B-A15A-4B7E-9F2F-ECCFB32C1D9D}"/>
              </a:ext>
            </a:extLst>
          </p:cNvPr>
          <p:cNvSpPr txBox="1">
            <a:spLocks noChangeArrowheads="1"/>
          </p:cNvSpPr>
          <p:nvPr/>
        </p:nvSpPr>
        <p:spPr bwMode="auto">
          <a:xfrm>
            <a:off x="3505200" y="6424613"/>
            <a:ext cx="20939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spcBef>
                <a:spcPct val="0"/>
              </a:spcBef>
              <a:buClrTx/>
              <a:buFontTx/>
              <a:buNone/>
            </a:pPr>
            <a:fld id="{A1E8C297-3B5D-42FA-9E44-E695A9A6F250}" type="slidenum">
              <a:rPr lang="en-GB" altLang="de-DE" sz="1400"/>
              <a:pPr algn="ctr" eaLnBrk="1" hangingPunct="1">
                <a:spcBef>
                  <a:spcPct val="0"/>
                </a:spcBef>
                <a:buClrTx/>
                <a:buFontTx/>
                <a:buNone/>
              </a:pPr>
              <a:t>11</a:t>
            </a:fld>
            <a:endParaRPr lang="en-GB" altLang="de-DE" sz="1400"/>
          </a:p>
        </p:txBody>
      </p:sp>
      <p:sp>
        <p:nvSpPr>
          <p:cNvPr id="16388" name="Slide Number Placeholder 1">
            <a:extLst>
              <a:ext uri="{FF2B5EF4-FFF2-40B4-BE49-F238E27FC236}">
                <a16:creationId xmlns:a16="http://schemas.microsoft.com/office/drawing/2014/main" id="{C85E4B29-C367-49E8-88C3-05D04A7992B3}"/>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AFEFF53-32D1-4A53-8E80-E3873B0B95CB}" type="slidenum">
              <a:rPr lang="en-GB" altLang="de-DE" smtClean="0"/>
              <a:pPr/>
              <a:t>11</a:t>
            </a:fld>
            <a:endParaRPr lang="en-GB" altLang="de-DE"/>
          </a:p>
        </p:txBody>
      </p:sp>
      <p:sp>
        <p:nvSpPr>
          <p:cNvPr id="9" name="Text Box 2">
            <a:extLst>
              <a:ext uri="{FF2B5EF4-FFF2-40B4-BE49-F238E27FC236}">
                <a16:creationId xmlns:a16="http://schemas.microsoft.com/office/drawing/2014/main" id="{B015AC4C-8D26-4A60-A69E-751DBE5766F4}"/>
              </a:ext>
            </a:extLst>
          </p:cNvPr>
          <p:cNvSpPr txBox="1">
            <a:spLocks noChangeArrowheads="1"/>
          </p:cNvSpPr>
          <p:nvPr/>
        </p:nvSpPr>
        <p:spPr bwMode="auto">
          <a:xfrm>
            <a:off x="457200" y="143733"/>
            <a:ext cx="8224838"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lnSpc>
                <a:spcPct val="76000"/>
              </a:lnSpc>
              <a:spcBef>
                <a:spcPct val="0"/>
              </a:spcBef>
              <a:buClrTx/>
              <a:buFontTx/>
              <a:buNone/>
            </a:pPr>
            <a:r>
              <a:rPr lang="en-GB" altLang="de-DE" b="0" dirty="0">
                <a:solidFill>
                  <a:srgbClr val="FFFFFF"/>
                </a:solidFill>
              </a:rPr>
              <a:t> </a:t>
            </a:r>
            <a:r>
              <a:rPr lang="en-GB" altLang="de-DE" sz="2400" b="0" dirty="0">
                <a:solidFill>
                  <a:srgbClr val="FFFFFF"/>
                </a:solidFill>
              </a:rPr>
              <a:t>TCCN Statistics </a:t>
            </a:r>
          </a:p>
          <a:p>
            <a:pPr algn="ctr" eaLnBrk="1" hangingPunct="1">
              <a:lnSpc>
                <a:spcPct val="76000"/>
              </a:lnSpc>
              <a:spcBef>
                <a:spcPct val="0"/>
              </a:spcBef>
              <a:buClrTx/>
              <a:buFontTx/>
              <a:buNone/>
            </a:pPr>
            <a:r>
              <a:rPr lang="en-GB" altLang="de-DE" sz="2400" b="0" dirty="0">
                <a:solidFill>
                  <a:srgbClr val="FFFFFF"/>
                </a:solidFill>
              </a:rPr>
              <a:t>From First Submission to Final Decision</a:t>
            </a:r>
          </a:p>
          <a:p>
            <a:pPr algn="ctr" eaLnBrk="1" hangingPunct="1">
              <a:lnSpc>
                <a:spcPct val="76000"/>
              </a:lnSpc>
              <a:spcBef>
                <a:spcPct val="0"/>
              </a:spcBef>
              <a:buClrTx/>
            </a:pPr>
            <a:r>
              <a:rPr lang="en-GB" altLang="de-DE" sz="2400" b="0" dirty="0">
                <a:solidFill>
                  <a:srgbClr val="FFFFFF"/>
                </a:solidFill>
              </a:rPr>
              <a:t>(as of Dec. 31, 2022</a:t>
            </a:r>
            <a:r>
              <a:rPr lang="en-US" altLang="de-DE" sz="2400" b="0" dirty="0">
                <a:solidFill>
                  <a:srgbClr val="FFFFFF"/>
                </a:solidFill>
              </a:rPr>
              <a:t>)</a:t>
            </a:r>
            <a:r>
              <a:rPr lang="ar-SA" altLang="de-DE" sz="2400" b="0" dirty="0">
                <a:solidFill>
                  <a:srgbClr val="FFFFFF"/>
                </a:solidFill>
                <a:cs typeface="Arial" panose="020B0604020202020204" pitchFamily="34" charset="0"/>
              </a:rPr>
              <a:t>‏</a:t>
            </a:r>
            <a:endParaRPr lang="en-GB" altLang="de-DE" sz="2400" b="0" dirty="0">
              <a:solidFill>
                <a:srgbClr val="FFFFFF"/>
              </a:solidFill>
            </a:endParaRPr>
          </a:p>
          <a:p>
            <a:pPr algn="ctr" eaLnBrk="1" hangingPunct="1">
              <a:lnSpc>
                <a:spcPct val="76000"/>
              </a:lnSpc>
              <a:spcBef>
                <a:spcPct val="0"/>
              </a:spcBef>
              <a:buClrTx/>
              <a:buFontTx/>
              <a:buNone/>
            </a:pPr>
            <a:endParaRPr lang="en-GB" altLang="de-DE" sz="2800" b="0" dirty="0">
              <a:solidFill>
                <a:srgbClr val="FFFFFF"/>
              </a:solidFill>
            </a:endParaRPr>
          </a:p>
        </p:txBody>
      </p:sp>
      <p:pic>
        <p:nvPicPr>
          <p:cNvPr id="3" name="图片 2">
            <a:extLst>
              <a:ext uri="{FF2B5EF4-FFF2-40B4-BE49-F238E27FC236}">
                <a16:creationId xmlns:a16="http://schemas.microsoft.com/office/drawing/2014/main" id="{FAA27A3A-39E9-810E-7AB1-9AD4A5BE21CC}"/>
              </a:ext>
            </a:extLst>
          </p:cNvPr>
          <p:cNvPicPr>
            <a:picLocks noChangeAspect="1"/>
          </p:cNvPicPr>
          <p:nvPr/>
        </p:nvPicPr>
        <p:blipFill>
          <a:blip r:embed="rId3"/>
          <a:stretch>
            <a:fillRect/>
          </a:stretch>
        </p:blipFill>
        <p:spPr>
          <a:xfrm>
            <a:off x="0" y="908720"/>
            <a:ext cx="9144000" cy="5412360"/>
          </a:xfrm>
          <a:prstGeom prst="rect">
            <a:avLst/>
          </a:prstGeom>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1">
            <a:extLst>
              <a:ext uri="{FF2B5EF4-FFF2-40B4-BE49-F238E27FC236}">
                <a16:creationId xmlns:a16="http://schemas.microsoft.com/office/drawing/2014/main" id="{03255CC1-AA2A-45F7-A494-9E24F9156AEA}"/>
              </a:ext>
            </a:extLst>
          </p:cNvPr>
          <p:cNvSpPr txBox="1">
            <a:spLocks noChangeArrowheads="1"/>
          </p:cNvSpPr>
          <p:nvPr/>
        </p:nvSpPr>
        <p:spPr bwMode="auto">
          <a:xfrm>
            <a:off x="3505200" y="6424613"/>
            <a:ext cx="20939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spcBef>
                <a:spcPct val="0"/>
              </a:spcBef>
              <a:buClrTx/>
              <a:buFontTx/>
              <a:buNone/>
            </a:pPr>
            <a:fld id="{72887F8E-DCCB-4182-8A4A-6F456F24A6CD}" type="slidenum">
              <a:rPr lang="en-GB" altLang="de-DE" sz="1400"/>
              <a:pPr algn="ctr" eaLnBrk="1" hangingPunct="1">
                <a:spcBef>
                  <a:spcPct val="0"/>
                </a:spcBef>
                <a:buClrTx/>
                <a:buFontTx/>
                <a:buNone/>
              </a:pPr>
              <a:t>12</a:t>
            </a:fld>
            <a:endParaRPr lang="en-GB" altLang="de-DE" sz="1400"/>
          </a:p>
        </p:txBody>
      </p:sp>
      <p:sp>
        <p:nvSpPr>
          <p:cNvPr id="18435" name="Text Box 2">
            <a:extLst>
              <a:ext uri="{FF2B5EF4-FFF2-40B4-BE49-F238E27FC236}">
                <a16:creationId xmlns:a16="http://schemas.microsoft.com/office/drawing/2014/main" id="{AA7E41F8-B442-4E20-BFD3-E516F962EEC8}"/>
              </a:ext>
            </a:extLst>
          </p:cNvPr>
          <p:cNvSpPr txBox="1">
            <a:spLocks noChangeArrowheads="1"/>
          </p:cNvSpPr>
          <p:nvPr/>
        </p:nvSpPr>
        <p:spPr bwMode="auto">
          <a:xfrm>
            <a:off x="457200" y="-30510"/>
            <a:ext cx="8224838" cy="101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lnSpc>
                <a:spcPct val="76000"/>
              </a:lnSpc>
              <a:spcBef>
                <a:spcPct val="0"/>
              </a:spcBef>
              <a:buClrTx/>
              <a:buFontTx/>
              <a:buNone/>
            </a:pPr>
            <a:br>
              <a:rPr lang="en-GB" altLang="de-DE" b="0" dirty="0">
                <a:solidFill>
                  <a:srgbClr val="FFFFFF"/>
                </a:solidFill>
              </a:rPr>
            </a:br>
            <a:r>
              <a:rPr lang="en-GB" altLang="de-DE" b="0" dirty="0">
                <a:solidFill>
                  <a:srgbClr val="FFFFFF"/>
                </a:solidFill>
              </a:rPr>
              <a:t> TCCN Statistics in 2015 - 2021</a:t>
            </a:r>
          </a:p>
          <a:p>
            <a:pPr algn="ctr" eaLnBrk="1" hangingPunct="1">
              <a:lnSpc>
                <a:spcPct val="76000"/>
              </a:lnSpc>
              <a:spcBef>
                <a:spcPct val="0"/>
              </a:spcBef>
              <a:buClrTx/>
              <a:buFontTx/>
              <a:buNone/>
            </a:pPr>
            <a:r>
              <a:rPr lang="en-GB" altLang="de-DE" b="0" dirty="0">
                <a:solidFill>
                  <a:srgbClr val="FFFFFF"/>
                </a:solidFill>
              </a:rPr>
              <a:t>Average number of days in review</a:t>
            </a:r>
          </a:p>
        </p:txBody>
      </p:sp>
      <p:sp>
        <p:nvSpPr>
          <p:cNvPr id="18436" name="Slide Number Placeholder 1">
            <a:extLst>
              <a:ext uri="{FF2B5EF4-FFF2-40B4-BE49-F238E27FC236}">
                <a16:creationId xmlns:a16="http://schemas.microsoft.com/office/drawing/2014/main" id="{95F00826-47BB-4DFB-AAD6-29ADF66722DF}"/>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C355C92-603A-40DD-B526-76F333A9BBB5}" type="slidenum">
              <a:rPr lang="en-GB" altLang="de-DE" smtClean="0"/>
              <a:pPr/>
              <a:t>12</a:t>
            </a:fld>
            <a:endParaRPr lang="en-GB" altLang="de-DE"/>
          </a:p>
        </p:txBody>
      </p:sp>
      <p:sp>
        <p:nvSpPr>
          <p:cNvPr id="18437" name="Rectangle 2">
            <a:extLst>
              <a:ext uri="{FF2B5EF4-FFF2-40B4-BE49-F238E27FC236}">
                <a16:creationId xmlns:a16="http://schemas.microsoft.com/office/drawing/2014/main" id="{DE2194D6-AE7D-466B-A175-10E86A006B87}"/>
              </a:ext>
            </a:extLst>
          </p:cNvPr>
          <p:cNvSpPr>
            <a:spLocks noChangeArrowheads="1"/>
          </p:cNvSpPr>
          <p:nvPr/>
        </p:nvSpPr>
        <p:spPr bwMode="auto">
          <a:xfrm>
            <a:off x="457200" y="1300212"/>
            <a:ext cx="8521700" cy="5304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ts val="800"/>
              </a:spcBef>
              <a:buClr>
                <a:srgbClr val="000000"/>
              </a:buClr>
              <a:buSzPct val="100000"/>
              <a:buFont typeface="Times New Roman" panose="02020603050405020304" pitchFamily="18" charset="0"/>
              <a:defRPr sz="3200" b="1">
                <a:solidFill>
                  <a:srgbClr val="333399"/>
                </a:solidFill>
                <a:latin typeface="Arial" panose="020B0604020202020204" pitchFamily="34" charset="0"/>
                <a:ea typeface="MS PGothic" panose="020B0600070205080204" pitchFamily="34" charset="-128"/>
                <a:cs typeface="DejaVu Sans" charset="0"/>
              </a:defRPr>
            </a:lvl1pPr>
            <a:lvl2pPr marL="1028700">
              <a:spcBef>
                <a:spcPts val="700"/>
              </a:spcBef>
              <a:buClr>
                <a:srgbClr val="000000"/>
              </a:buClr>
              <a:buSzPct val="100000"/>
              <a:buFont typeface="Times New Roman" panose="02020603050405020304" pitchFamily="18" charset="0"/>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9pPr>
          </a:lstStyle>
          <a:p>
            <a:pPr eaLnBrk="1" hangingPunct="1">
              <a:buClr>
                <a:srgbClr val="333399"/>
              </a:buClr>
              <a:buFont typeface="Arial" panose="020B0604020202020204" pitchFamily="34" charset="0"/>
              <a:buChar char="•"/>
            </a:pPr>
            <a:r>
              <a:rPr lang="en-GB" altLang="de-DE" sz="2000" dirty="0">
                <a:solidFill>
                  <a:srgbClr val="280099"/>
                </a:solidFill>
                <a:latin typeface="Tahoma" panose="020B0604030504040204" pitchFamily="34" charset="0"/>
                <a:cs typeface="Tahoma" panose="020B0604030504040204" pitchFamily="34" charset="0"/>
              </a:rPr>
              <a:t>Average number of days from first submission to first decision:</a:t>
            </a:r>
          </a:p>
          <a:p>
            <a:pPr lvl="1" eaLnBrk="1" hangingPunct="1">
              <a:spcBef>
                <a:spcPts val="800"/>
              </a:spcBef>
              <a:buClr>
                <a:srgbClr val="333399"/>
              </a:buClr>
              <a:buFont typeface="Arial" panose="020B0604020202020204" pitchFamily="34" charset="0"/>
              <a:buChar char="•"/>
            </a:pPr>
            <a:r>
              <a:rPr lang="en-GB" altLang="de-DE" sz="1600" dirty="0">
                <a:solidFill>
                  <a:srgbClr val="280099"/>
                </a:solidFill>
                <a:latin typeface="Tahoma" panose="020B0604030504040204" pitchFamily="34" charset="0"/>
                <a:ea typeface="MS PGothic" panose="020B0600070205080204" pitchFamily="34" charset="-128"/>
              </a:rPr>
              <a:t>2017: 74.55 days;  std: 34.88 days </a:t>
            </a:r>
          </a:p>
          <a:p>
            <a:pPr lvl="1" eaLnBrk="1" hangingPunct="1">
              <a:spcBef>
                <a:spcPts val="800"/>
              </a:spcBef>
              <a:buClr>
                <a:srgbClr val="333399"/>
              </a:buClr>
              <a:buFont typeface="Arial" panose="020B0604020202020204" pitchFamily="34" charset="0"/>
              <a:buChar char="•"/>
            </a:pPr>
            <a:r>
              <a:rPr lang="en-GB" altLang="de-DE" sz="1600" dirty="0">
                <a:solidFill>
                  <a:srgbClr val="280099"/>
                </a:solidFill>
                <a:latin typeface="Tahoma" panose="020B0604030504040204" pitchFamily="34" charset="0"/>
                <a:ea typeface="MS PGothic" panose="020B0600070205080204" pitchFamily="34" charset="-128"/>
              </a:rPr>
              <a:t>2018: 88.42 days;  std: 44.80 days</a:t>
            </a:r>
          </a:p>
          <a:p>
            <a:pPr lvl="1" eaLnBrk="1" hangingPunct="1">
              <a:spcBef>
                <a:spcPts val="800"/>
              </a:spcBef>
              <a:buClr>
                <a:srgbClr val="333399"/>
              </a:buClr>
              <a:buFont typeface="Arial" panose="020B0604020202020204" pitchFamily="34" charset="0"/>
              <a:buChar char="•"/>
            </a:pPr>
            <a:r>
              <a:rPr lang="en-GB" altLang="de-DE" sz="1600" dirty="0">
                <a:solidFill>
                  <a:srgbClr val="280099"/>
                </a:solidFill>
                <a:latin typeface="Tahoma" panose="020B0604030504040204" pitchFamily="34" charset="0"/>
                <a:ea typeface="MS PGothic" panose="020B0600070205080204" pitchFamily="34" charset="-128"/>
              </a:rPr>
              <a:t>2019: 63.89 days;  std: 49.34 days</a:t>
            </a:r>
          </a:p>
          <a:p>
            <a:pPr lvl="1" eaLnBrk="1" hangingPunct="1">
              <a:spcBef>
                <a:spcPts val="800"/>
              </a:spcBef>
              <a:buClr>
                <a:srgbClr val="333399"/>
              </a:buClr>
              <a:buFont typeface="Arial" panose="020B0604020202020204" pitchFamily="34" charset="0"/>
              <a:buChar char="•"/>
            </a:pPr>
            <a:r>
              <a:rPr lang="en-US" altLang="de-DE" sz="1600" dirty="0">
                <a:solidFill>
                  <a:srgbClr val="280099"/>
                </a:solidFill>
                <a:latin typeface="Tahoma" panose="020B0604030504040204" pitchFamily="34" charset="0"/>
                <a:ea typeface="MS PGothic" panose="020B0600070205080204" pitchFamily="34" charset="-128"/>
              </a:rPr>
              <a:t>2020: 65.43 days;  std: 40.01 days</a:t>
            </a:r>
          </a:p>
          <a:p>
            <a:pPr lvl="1" eaLnBrk="1" hangingPunct="1">
              <a:spcBef>
                <a:spcPts val="800"/>
              </a:spcBef>
              <a:buClr>
                <a:srgbClr val="333399"/>
              </a:buClr>
              <a:buFont typeface="Arial" panose="020B0604020202020204" pitchFamily="34" charset="0"/>
              <a:buChar char="•"/>
            </a:pPr>
            <a:r>
              <a:rPr lang="en-US" altLang="de-DE" sz="1600" dirty="0">
                <a:solidFill>
                  <a:srgbClr val="280099"/>
                </a:solidFill>
                <a:latin typeface="Tahoma" panose="020B0604030504040204" pitchFamily="34" charset="0"/>
                <a:ea typeface="MS PGothic" panose="020B0600070205080204" pitchFamily="34" charset="-128"/>
              </a:rPr>
              <a:t>2021: 72.44 days;  std: 59.95 days</a:t>
            </a:r>
          </a:p>
          <a:p>
            <a:pPr lvl="1" eaLnBrk="1" hangingPunct="1">
              <a:spcBef>
                <a:spcPts val="800"/>
              </a:spcBef>
              <a:buClr>
                <a:srgbClr val="333399"/>
              </a:buClr>
              <a:buFont typeface="Arial" panose="020B0604020202020204" pitchFamily="34" charset="0"/>
              <a:buChar char="•"/>
            </a:pPr>
            <a:r>
              <a:rPr lang="en-US" altLang="de-DE" sz="1600" dirty="0">
                <a:solidFill>
                  <a:srgbClr val="280099"/>
                </a:solidFill>
                <a:latin typeface="Tahoma" panose="020B0604030504040204" pitchFamily="34" charset="0"/>
                <a:ea typeface="MS PGothic" panose="020B0600070205080204" pitchFamily="34" charset="-128"/>
              </a:rPr>
              <a:t>2022: 76.39 days;  std: 52.73 days</a:t>
            </a:r>
            <a:endParaRPr lang="en-GB" altLang="de-DE" sz="1600" dirty="0">
              <a:solidFill>
                <a:srgbClr val="280099"/>
              </a:solidFill>
              <a:latin typeface="Tahoma" panose="020B0604030504040204" pitchFamily="34" charset="0"/>
              <a:ea typeface="MS PGothic" panose="020B0600070205080204" pitchFamily="34" charset="-128"/>
            </a:endParaRPr>
          </a:p>
          <a:p>
            <a:pPr eaLnBrk="1" hangingPunct="1">
              <a:buClr>
                <a:srgbClr val="333399"/>
              </a:buClr>
              <a:buFont typeface="Arial" panose="020B0604020202020204" pitchFamily="34" charset="0"/>
              <a:buChar char="•"/>
            </a:pPr>
            <a:r>
              <a:rPr lang="en-GB" altLang="de-DE" sz="2000" dirty="0">
                <a:solidFill>
                  <a:srgbClr val="280099"/>
                </a:solidFill>
                <a:latin typeface="Tahoma" panose="020B0604030504040204" pitchFamily="34" charset="0"/>
                <a:cs typeface="Tahoma" panose="020B0604030504040204" pitchFamily="34" charset="0"/>
              </a:rPr>
              <a:t>Average number of days from first submission to final decision:</a:t>
            </a:r>
          </a:p>
          <a:p>
            <a:pPr lvl="1" eaLnBrk="1" hangingPunct="1">
              <a:spcBef>
                <a:spcPts val="800"/>
              </a:spcBef>
              <a:buClr>
                <a:srgbClr val="333399"/>
              </a:buClr>
              <a:buFont typeface="Arial" panose="020B0604020202020204" pitchFamily="34" charset="0"/>
              <a:buChar char="•"/>
            </a:pPr>
            <a:r>
              <a:rPr lang="en-GB" altLang="de-DE" sz="1600" dirty="0">
                <a:solidFill>
                  <a:srgbClr val="280099"/>
                </a:solidFill>
                <a:latin typeface="Tahoma" panose="020B0604030504040204" pitchFamily="34" charset="0"/>
                <a:ea typeface="MS PGothic" panose="020B0600070205080204" pitchFamily="34" charset="-128"/>
              </a:rPr>
              <a:t>2017: 136.69 days;  std: 95.33 days</a:t>
            </a:r>
          </a:p>
          <a:p>
            <a:pPr lvl="1" eaLnBrk="1" hangingPunct="1">
              <a:spcBef>
                <a:spcPts val="800"/>
              </a:spcBef>
              <a:buClr>
                <a:srgbClr val="333399"/>
              </a:buClr>
              <a:buFont typeface="Arial" panose="020B0604020202020204" pitchFamily="34" charset="0"/>
              <a:buChar char="•"/>
            </a:pPr>
            <a:r>
              <a:rPr lang="en-GB" altLang="de-DE" sz="1600" dirty="0">
                <a:solidFill>
                  <a:srgbClr val="280099"/>
                </a:solidFill>
                <a:latin typeface="Tahoma" panose="020B0604030504040204" pitchFamily="34" charset="0"/>
                <a:ea typeface="MS PGothic" panose="020B0600070205080204" pitchFamily="34" charset="-128"/>
              </a:rPr>
              <a:t>2018: 159.88 days;	std: 94.04 days</a:t>
            </a:r>
          </a:p>
          <a:p>
            <a:pPr lvl="1" eaLnBrk="1" hangingPunct="1">
              <a:spcBef>
                <a:spcPts val="800"/>
              </a:spcBef>
              <a:buClr>
                <a:srgbClr val="333399"/>
              </a:buClr>
              <a:buFont typeface="Arial" panose="020B0604020202020204" pitchFamily="34" charset="0"/>
              <a:buChar char="•"/>
            </a:pPr>
            <a:r>
              <a:rPr lang="en-GB" altLang="de-DE" sz="1600" dirty="0">
                <a:solidFill>
                  <a:srgbClr val="280099"/>
                </a:solidFill>
                <a:latin typeface="Tahoma" panose="020B0604030504040204" pitchFamily="34" charset="0"/>
                <a:ea typeface="MS PGothic" panose="020B0600070205080204" pitchFamily="34" charset="-128"/>
              </a:rPr>
              <a:t>2019: 118.32 days;	std: 94.50 days</a:t>
            </a:r>
          </a:p>
          <a:p>
            <a:pPr lvl="1" eaLnBrk="1" hangingPunct="1">
              <a:spcBef>
                <a:spcPts val="800"/>
              </a:spcBef>
              <a:buClr>
                <a:srgbClr val="333399"/>
              </a:buClr>
              <a:buFont typeface="Arial" panose="020B0604020202020204" pitchFamily="34" charset="0"/>
              <a:buChar char="•"/>
            </a:pPr>
            <a:r>
              <a:rPr lang="en-GB" altLang="de-DE" sz="1600" dirty="0">
                <a:solidFill>
                  <a:srgbClr val="280099"/>
                </a:solidFill>
                <a:latin typeface="Tahoma" panose="020B0604030504040204" pitchFamily="34" charset="0"/>
                <a:ea typeface="MS PGothic" panose="020B0600070205080204" pitchFamily="34" charset="-128"/>
              </a:rPr>
              <a:t>2020: 105.42 days;	std: 84.50 days</a:t>
            </a:r>
          </a:p>
          <a:p>
            <a:pPr lvl="1" eaLnBrk="1" hangingPunct="1">
              <a:spcBef>
                <a:spcPts val="800"/>
              </a:spcBef>
              <a:buClr>
                <a:srgbClr val="333399"/>
              </a:buClr>
              <a:buFont typeface="Arial" panose="020B0604020202020204" pitchFamily="34" charset="0"/>
              <a:buChar char="•"/>
            </a:pPr>
            <a:r>
              <a:rPr lang="en-US" altLang="de-DE" sz="1600" dirty="0">
                <a:solidFill>
                  <a:srgbClr val="280099"/>
                </a:solidFill>
                <a:latin typeface="Tahoma" panose="020B0604030504040204" pitchFamily="34" charset="0"/>
                <a:ea typeface="MS PGothic" panose="020B0600070205080204" pitchFamily="34" charset="-128"/>
              </a:rPr>
              <a:t>2021: 115.24 days;  std: 98.95 days</a:t>
            </a:r>
            <a:endParaRPr lang="en-GB" altLang="de-DE" sz="1600" dirty="0">
              <a:solidFill>
                <a:srgbClr val="280099"/>
              </a:solidFill>
              <a:latin typeface="Tahoma" panose="020B0604030504040204" pitchFamily="34" charset="0"/>
              <a:ea typeface="MS PGothic" panose="020B0600070205080204" pitchFamily="34" charset="-128"/>
            </a:endParaRPr>
          </a:p>
          <a:p>
            <a:pPr lvl="1" eaLnBrk="1" hangingPunct="1">
              <a:spcBef>
                <a:spcPts val="800"/>
              </a:spcBef>
              <a:buClr>
                <a:srgbClr val="333399"/>
              </a:buClr>
              <a:buFont typeface="Arial" panose="020B0604020202020204" pitchFamily="34" charset="0"/>
              <a:buChar char="•"/>
            </a:pPr>
            <a:r>
              <a:rPr lang="en-GB" altLang="de-DE" sz="1600" dirty="0">
                <a:solidFill>
                  <a:srgbClr val="280099"/>
                </a:solidFill>
                <a:latin typeface="Tahoma" panose="020B0604030504040204" pitchFamily="34" charset="0"/>
                <a:ea typeface="MS PGothic" panose="020B0600070205080204" pitchFamily="34" charset="-128"/>
              </a:rPr>
              <a:t>2022: </a:t>
            </a:r>
            <a:r>
              <a:rPr lang="en-US" altLang="de-DE" sz="1600" dirty="0">
                <a:solidFill>
                  <a:srgbClr val="280099"/>
                </a:solidFill>
                <a:latin typeface="Tahoma" panose="020B0604030504040204" pitchFamily="34" charset="0"/>
                <a:ea typeface="MS PGothic" panose="020B0600070205080204" pitchFamily="34" charset="-128"/>
              </a:rPr>
              <a:t>107.92 days;  std: 85.05 days</a:t>
            </a:r>
            <a:endParaRPr lang="en-GB" altLang="de-DE" sz="1600" dirty="0">
              <a:solidFill>
                <a:srgbClr val="280099"/>
              </a:solidFill>
              <a:latin typeface="Tahoma" panose="020B0604030504040204" pitchFamily="34" charset="0"/>
              <a:ea typeface="MS PGothic" panose="020B0600070205080204" pitchFamily="34" charset="-128"/>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1">
            <a:extLst>
              <a:ext uri="{FF2B5EF4-FFF2-40B4-BE49-F238E27FC236}">
                <a16:creationId xmlns:a16="http://schemas.microsoft.com/office/drawing/2014/main" id="{78820A53-D12E-4AD7-AA75-40571E32294F}"/>
              </a:ext>
            </a:extLst>
          </p:cNvPr>
          <p:cNvSpPr txBox="1">
            <a:spLocks noChangeArrowheads="1"/>
          </p:cNvSpPr>
          <p:nvPr/>
        </p:nvSpPr>
        <p:spPr bwMode="auto">
          <a:xfrm>
            <a:off x="3505200" y="6424613"/>
            <a:ext cx="20939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spcBef>
                <a:spcPct val="0"/>
              </a:spcBef>
              <a:buClrTx/>
              <a:buFontTx/>
              <a:buNone/>
            </a:pPr>
            <a:fld id="{E54BBFCD-F54B-4A7E-ABF1-129645F50673}" type="slidenum">
              <a:rPr lang="en-GB" altLang="de-DE" sz="1400"/>
              <a:pPr algn="ctr" eaLnBrk="1" hangingPunct="1">
                <a:spcBef>
                  <a:spcPct val="0"/>
                </a:spcBef>
                <a:buClrTx/>
                <a:buFontTx/>
                <a:buNone/>
              </a:pPr>
              <a:t>13</a:t>
            </a:fld>
            <a:endParaRPr lang="en-GB" altLang="de-DE" sz="1400"/>
          </a:p>
        </p:txBody>
      </p:sp>
      <p:sp>
        <p:nvSpPr>
          <p:cNvPr id="22531" name="Text Box 2">
            <a:extLst>
              <a:ext uri="{FF2B5EF4-FFF2-40B4-BE49-F238E27FC236}">
                <a16:creationId xmlns:a16="http://schemas.microsoft.com/office/drawing/2014/main" id="{81F29996-47A9-413A-97F3-D3A42DFCFA8D}"/>
              </a:ext>
            </a:extLst>
          </p:cNvPr>
          <p:cNvSpPr txBox="1">
            <a:spLocks noChangeArrowheads="1"/>
          </p:cNvSpPr>
          <p:nvPr/>
        </p:nvSpPr>
        <p:spPr bwMode="auto">
          <a:xfrm>
            <a:off x="457200" y="44450"/>
            <a:ext cx="8210550"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lnSpc>
                <a:spcPct val="71000"/>
              </a:lnSpc>
              <a:spcBef>
                <a:spcPct val="0"/>
              </a:spcBef>
              <a:buClrTx/>
              <a:buFontTx/>
              <a:buNone/>
            </a:pPr>
            <a:r>
              <a:rPr lang="de-DE" altLang="de-DE" sz="3600" b="0" dirty="0">
                <a:solidFill>
                  <a:schemeClr val="bg1"/>
                </a:solidFill>
              </a:rPr>
              <a:t>Sub-to-</a:t>
            </a:r>
            <a:r>
              <a:rPr lang="en-US" altLang="zh-CN" sz="3600" b="0" dirty="0">
                <a:solidFill>
                  <a:schemeClr val="bg1"/>
                </a:solidFill>
              </a:rPr>
              <a:t>e</a:t>
            </a:r>
            <a:r>
              <a:rPr lang="de-DE" altLang="de-DE" sz="3600" b="0" dirty="0">
                <a:solidFill>
                  <a:schemeClr val="bg1"/>
                </a:solidFill>
              </a:rPr>
              <a:t>Pub Statistics</a:t>
            </a:r>
            <a:endParaRPr lang="en-GB" altLang="de-DE" sz="3600" b="0" dirty="0">
              <a:solidFill>
                <a:srgbClr val="FFFFFF"/>
              </a:solidFill>
            </a:endParaRPr>
          </a:p>
        </p:txBody>
      </p:sp>
      <p:sp>
        <p:nvSpPr>
          <p:cNvPr id="22532" name="Text Box 4">
            <a:extLst>
              <a:ext uri="{FF2B5EF4-FFF2-40B4-BE49-F238E27FC236}">
                <a16:creationId xmlns:a16="http://schemas.microsoft.com/office/drawing/2014/main" id="{AE511E56-21D9-4D9A-8C19-04D35E88B18C}"/>
              </a:ext>
            </a:extLst>
          </p:cNvPr>
          <p:cNvSpPr txBox="1">
            <a:spLocks noChangeArrowheads="1"/>
          </p:cNvSpPr>
          <p:nvPr/>
        </p:nvSpPr>
        <p:spPr bwMode="auto">
          <a:xfrm>
            <a:off x="1422400" y="3255963"/>
            <a:ext cx="6284913"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lnSpc>
                <a:spcPct val="71000"/>
              </a:lnSpc>
              <a:spcBef>
                <a:spcPct val="0"/>
              </a:spcBef>
              <a:buClrTx/>
              <a:buFontTx/>
              <a:buNone/>
            </a:pPr>
            <a:r>
              <a:rPr lang="en-GB" altLang="de-DE" sz="2400" b="0">
                <a:solidFill>
                  <a:srgbClr val="FFFFFF"/>
                </a:solidFill>
              </a:rPr>
              <a:t>Average days from submission to 1</a:t>
            </a:r>
            <a:r>
              <a:rPr lang="en-GB" altLang="de-DE" sz="2400" b="0" baseline="33000">
                <a:solidFill>
                  <a:srgbClr val="FFFFFF"/>
                </a:solidFill>
              </a:rPr>
              <a:t>st</a:t>
            </a:r>
            <a:r>
              <a:rPr lang="en-GB" altLang="de-DE" sz="2400" b="0">
                <a:solidFill>
                  <a:srgbClr val="FFFFFF"/>
                </a:solidFill>
              </a:rPr>
              <a:t> decision</a:t>
            </a:r>
          </a:p>
        </p:txBody>
      </p:sp>
      <p:sp>
        <p:nvSpPr>
          <p:cNvPr id="22533" name="Slide Number Placeholder 1">
            <a:extLst>
              <a:ext uri="{FF2B5EF4-FFF2-40B4-BE49-F238E27FC236}">
                <a16:creationId xmlns:a16="http://schemas.microsoft.com/office/drawing/2014/main" id="{26FBE348-D6BA-4E8C-A636-99B342A00678}"/>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FC28CE6-3A9F-4ED6-A914-FC7CAF142AAF}" type="slidenum">
              <a:rPr lang="en-GB" altLang="de-DE" smtClean="0"/>
              <a:pPr/>
              <a:t>13</a:t>
            </a:fld>
            <a:endParaRPr lang="en-GB" altLang="de-DE"/>
          </a:p>
        </p:txBody>
      </p:sp>
      <p:graphicFrame>
        <p:nvGraphicFramePr>
          <p:cNvPr id="2" name="Table 1">
            <a:extLst>
              <a:ext uri="{FF2B5EF4-FFF2-40B4-BE49-F238E27FC236}">
                <a16:creationId xmlns:a16="http://schemas.microsoft.com/office/drawing/2014/main" id="{B1599542-3375-41F9-A1B9-1A1BA305ACD7}"/>
              </a:ext>
            </a:extLst>
          </p:cNvPr>
          <p:cNvGraphicFramePr>
            <a:graphicFrameLocks noGrp="1"/>
          </p:cNvGraphicFramePr>
          <p:nvPr>
            <p:extLst>
              <p:ext uri="{D42A27DB-BD31-4B8C-83A1-F6EECF244321}">
                <p14:modId xmlns:p14="http://schemas.microsoft.com/office/powerpoint/2010/main" val="4151912918"/>
              </p:ext>
            </p:extLst>
          </p:nvPr>
        </p:nvGraphicFramePr>
        <p:xfrm>
          <a:off x="899593" y="1601949"/>
          <a:ext cx="7344814" cy="3649340"/>
        </p:xfrm>
        <a:graphic>
          <a:graphicData uri="http://schemas.openxmlformats.org/drawingml/2006/table">
            <a:tbl>
              <a:tblPr firstRow="1" bandRow="1">
                <a:tableStyleId>{5C22544A-7EE6-4342-B048-85BDC9FD1C3A}</a:tableStyleId>
              </a:tblPr>
              <a:tblGrid>
                <a:gridCol w="2056550">
                  <a:extLst>
                    <a:ext uri="{9D8B030D-6E8A-4147-A177-3AD203B41FA5}">
                      <a16:colId xmlns:a16="http://schemas.microsoft.com/office/drawing/2014/main" val="20000"/>
                    </a:ext>
                  </a:extLst>
                </a:gridCol>
                <a:gridCol w="1322066">
                  <a:extLst>
                    <a:ext uri="{9D8B030D-6E8A-4147-A177-3AD203B41FA5}">
                      <a16:colId xmlns:a16="http://schemas.microsoft.com/office/drawing/2014/main" val="564183447"/>
                    </a:ext>
                  </a:extLst>
                </a:gridCol>
                <a:gridCol w="1322066">
                  <a:extLst>
                    <a:ext uri="{9D8B030D-6E8A-4147-A177-3AD203B41FA5}">
                      <a16:colId xmlns:a16="http://schemas.microsoft.com/office/drawing/2014/main" val="20001"/>
                    </a:ext>
                  </a:extLst>
                </a:gridCol>
                <a:gridCol w="1322066">
                  <a:extLst>
                    <a:ext uri="{9D8B030D-6E8A-4147-A177-3AD203B41FA5}">
                      <a16:colId xmlns:a16="http://schemas.microsoft.com/office/drawing/2014/main" val="1866182363"/>
                    </a:ext>
                  </a:extLst>
                </a:gridCol>
                <a:gridCol w="1322066">
                  <a:extLst>
                    <a:ext uri="{9D8B030D-6E8A-4147-A177-3AD203B41FA5}">
                      <a16:colId xmlns:a16="http://schemas.microsoft.com/office/drawing/2014/main" val="638319875"/>
                    </a:ext>
                  </a:extLst>
                </a:gridCol>
              </a:tblGrid>
              <a:tr h="912335">
                <a:tc>
                  <a:txBody>
                    <a:bodyPr/>
                    <a:lstStyle/>
                    <a:p>
                      <a:endParaRPr lang="en-AU" sz="2400" dirty="0"/>
                    </a:p>
                  </a:txBody>
                  <a:tcPr marL="91401" marR="91401" marT="45734" marB="45734" anchor="ctr"/>
                </a:tc>
                <a:tc>
                  <a:txBody>
                    <a:bodyPr/>
                    <a:lstStyle/>
                    <a:p>
                      <a:pPr algn="ctr"/>
                      <a:r>
                        <a:rPr lang="en-AU" sz="1800" dirty="0"/>
                        <a:t>2022 Q1</a:t>
                      </a:r>
                    </a:p>
                  </a:txBody>
                  <a:tcPr marL="91401" marR="91401" marT="45734" marB="45734" anchor="ctr"/>
                </a:tc>
                <a:tc>
                  <a:txBody>
                    <a:bodyPr/>
                    <a:lstStyle/>
                    <a:p>
                      <a:pPr algn="ctr"/>
                      <a:r>
                        <a:rPr lang="en-AU" altLang="zh-CN" sz="1800" dirty="0"/>
                        <a:t>2022</a:t>
                      </a:r>
                      <a:r>
                        <a:rPr lang="en-AU" sz="1800" dirty="0"/>
                        <a:t> Q2</a:t>
                      </a:r>
                    </a:p>
                  </a:txBody>
                  <a:tcPr marL="91401" marR="91401" marT="45734" marB="45734" anchor="ctr"/>
                </a:tc>
                <a:tc>
                  <a:txBody>
                    <a:bodyPr/>
                    <a:lstStyle/>
                    <a:p>
                      <a:pPr algn="ctr"/>
                      <a:r>
                        <a:rPr lang="en-AU" altLang="zh-CN" sz="1800" dirty="0"/>
                        <a:t>2022</a:t>
                      </a:r>
                      <a:r>
                        <a:rPr lang="en-AU" sz="1800" dirty="0"/>
                        <a:t> </a:t>
                      </a:r>
                      <a:r>
                        <a:rPr lang="en-US" sz="1800" dirty="0"/>
                        <a:t>Q3</a:t>
                      </a:r>
                      <a:endParaRPr lang="en-AU" sz="1800" dirty="0"/>
                    </a:p>
                  </a:txBody>
                  <a:tcPr marL="91401" marR="91401" marT="45734" marB="45734" anchor="ctr"/>
                </a:tc>
                <a:tc>
                  <a:txBody>
                    <a:bodyPr/>
                    <a:lstStyle/>
                    <a:p>
                      <a:pPr algn="ctr"/>
                      <a:r>
                        <a:rPr lang="en-AU" altLang="zh-CN" sz="1800" dirty="0"/>
                        <a:t>2022</a:t>
                      </a:r>
                      <a:r>
                        <a:rPr lang="en-AU" sz="1800" dirty="0"/>
                        <a:t> Q4</a:t>
                      </a:r>
                    </a:p>
                  </a:txBody>
                  <a:tcPr marL="91401" marR="91401" marT="45734" marB="45734" anchor="ctr"/>
                </a:tc>
                <a:extLst>
                  <a:ext uri="{0D108BD9-81ED-4DB2-BD59-A6C34878D82A}">
                    <a16:rowId xmlns:a16="http://schemas.microsoft.com/office/drawing/2014/main" val="2367299243"/>
                  </a:ext>
                </a:extLst>
              </a:tr>
              <a:tr h="912335">
                <a:tc>
                  <a:txBody>
                    <a:bodyPr/>
                    <a:lstStyle/>
                    <a:p>
                      <a:pPr algn="l"/>
                      <a:r>
                        <a:rPr lang="en-AU" sz="1800" dirty="0"/>
                        <a:t>Average weeks</a:t>
                      </a:r>
                    </a:p>
                  </a:txBody>
                  <a:tcPr marL="91401" marR="91401" marT="45734" marB="45734" anchor="ctr"/>
                </a:tc>
                <a:tc>
                  <a:txBody>
                    <a:bodyPr/>
                    <a:lstStyle/>
                    <a:p>
                      <a:pPr algn="ctr"/>
                      <a:r>
                        <a:rPr lang="en-AU" sz="1800" dirty="0"/>
                        <a:t>33.4</a:t>
                      </a:r>
                    </a:p>
                  </a:txBody>
                  <a:tcPr marL="91401" marR="91401" marT="45734" marB="45734" anchor="ctr"/>
                </a:tc>
                <a:tc>
                  <a:txBody>
                    <a:bodyPr/>
                    <a:lstStyle/>
                    <a:p>
                      <a:pPr algn="ctr"/>
                      <a:r>
                        <a:rPr lang="en-AU" sz="1800" dirty="0"/>
                        <a:t>33.6</a:t>
                      </a:r>
                    </a:p>
                  </a:txBody>
                  <a:tcPr marL="91401" marR="91401" marT="45734" marB="45734" anchor="ctr"/>
                </a:tc>
                <a:tc>
                  <a:txBody>
                    <a:bodyPr/>
                    <a:lstStyle/>
                    <a:p>
                      <a:pPr algn="ctr"/>
                      <a:r>
                        <a:rPr lang="en-AU" sz="1800" dirty="0"/>
                        <a:t>32.6</a:t>
                      </a:r>
                    </a:p>
                  </a:txBody>
                  <a:tcPr marL="91401" marR="91401" marT="45734" marB="45734" anchor="ctr"/>
                </a:tc>
                <a:tc>
                  <a:txBody>
                    <a:bodyPr/>
                    <a:lstStyle/>
                    <a:p>
                      <a:pPr algn="ctr"/>
                      <a:r>
                        <a:rPr lang="en-AU" sz="1800" dirty="0"/>
                        <a:t>33.2</a:t>
                      </a:r>
                    </a:p>
                  </a:txBody>
                  <a:tcPr marL="91401" marR="91401" marT="45734" marB="45734" anchor="ctr"/>
                </a:tc>
                <a:extLst>
                  <a:ext uri="{0D108BD9-81ED-4DB2-BD59-A6C34878D82A}">
                    <a16:rowId xmlns:a16="http://schemas.microsoft.com/office/drawing/2014/main" val="10001"/>
                  </a:ext>
                </a:extLst>
              </a:tr>
              <a:tr h="912335">
                <a:tc>
                  <a:txBody>
                    <a:bodyPr/>
                    <a:lstStyle/>
                    <a:p>
                      <a:pPr algn="l"/>
                      <a:r>
                        <a:rPr lang="en-AU" sz="1800" dirty="0"/>
                        <a:t>Median weeks</a:t>
                      </a:r>
                    </a:p>
                  </a:txBody>
                  <a:tcPr marL="91401" marR="91401" marT="45734" marB="45734" anchor="ctr"/>
                </a:tc>
                <a:tc>
                  <a:txBody>
                    <a:bodyPr/>
                    <a:lstStyle/>
                    <a:p>
                      <a:pPr algn="ctr"/>
                      <a:r>
                        <a:rPr lang="en-AU" sz="1800" b="0" dirty="0">
                          <a:solidFill>
                            <a:schemeClr val="tx1"/>
                          </a:solidFill>
                        </a:rPr>
                        <a:t>35.2</a:t>
                      </a:r>
                    </a:p>
                  </a:txBody>
                  <a:tcPr marL="91401" marR="91401" marT="45734" marB="45734" anchor="ctr"/>
                </a:tc>
                <a:tc>
                  <a:txBody>
                    <a:bodyPr/>
                    <a:lstStyle/>
                    <a:p>
                      <a:pPr algn="ctr"/>
                      <a:r>
                        <a:rPr lang="en-AU" sz="1800" b="0" dirty="0">
                          <a:solidFill>
                            <a:schemeClr val="tx1"/>
                          </a:solidFill>
                        </a:rPr>
                        <a:t>34</a:t>
                      </a:r>
                    </a:p>
                  </a:txBody>
                  <a:tcPr marL="91401" marR="91401" marT="45734" marB="45734" anchor="ctr"/>
                </a:tc>
                <a:tc>
                  <a:txBody>
                    <a:bodyPr/>
                    <a:lstStyle/>
                    <a:p>
                      <a:pPr algn="ctr"/>
                      <a:r>
                        <a:rPr lang="en-AU" sz="1800" b="0" dirty="0">
                          <a:solidFill>
                            <a:schemeClr val="tx1"/>
                          </a:solidFill>
                        </a:rPr>
                        <a:t>31.5</a:t>
                      </a:r>
                    </a:p>
                  </a:txBody>
                  <a:tcPr marL="91401" marR="91401" marT="45734" marB="45734" anchor="ctr"/>
                </a:tc>
                <a:tc>
                  <a:txBody>
                    <a:bodyPr/>
                    <a:lstStyle/>
                    <a:p>
                      <a:pPr algn="ctr"/>
                      <a:r>
                        <a:rPr lang="en-AU" sz="1800" b="0" dirty="0">
                          <a:solidFill>
                            <a:schemeClr val="tx1"/>
                          </a:solidFill>
                        </a:rPr>
                        <a:t>32.3</a:t>
                      </a:r>
                    </a:p>
                  </a:txBody>
                  <a:tcPr marL="91401" marR="91401" marT="45734" marB="45734" anchor="ctr"/>
                </a:tc>
                <a:extLst>
                  <a:ext uri="{0D108BD9-81ED-4DB2-BD59-A6C34878D82A}">
                    <a16:rowId xmlns:a16="http://schemas.microsoft.com/office/drawing/2014/main" val="10002"/>
                  </a:ext>
                </a:extLst>
              </a:tr>
              <a:tr h="912335">
                <a:tc>
                  <a:txBody>
                    <a:bodyPr/>
                    <a:lstStyle/>
                    <a:p>
                      <a:pPr algn="l"/>
                      <a:r>
                        <a:rPr lang="en-AU" sz="1800" dirty="0"/>
                        <a:t>Number of Articles</a:t>
                      </a:r>
                    </a:p>
                  </a:txBody>
                  <a:tcPr marL="91401" marR="91401" marT="45734" marB="45734" anchor="ctr"/>
                </a:tc>
                <a:tc>
                  <a:txBody>
                    <a:bodyPr/>
                    <a:lstStyle/>
                    <a:p>
                      <a:pPr algn="ctr"/>
                      <a:r>
                        <a:rPr lang="en-AU" sz="1800" dirty="0"/>
                        <a:t>22</a:t>
                      </a:r>
                    </a:p>
                  </a:txBody>
                  <a:tcPr marL="91401" marR="91401" marT="45734" marB="45734" anchor="ctr"/>
                </a:tc>
                <a:tc>
                  <a:txBody>
                    <a:bodyPr/>
                    <a:lstStyle/>
                    <a:p>
                      <a:pPr algn="ctr"/>
                      <a:r>
                        <a:rPr lang="en-AU" sz="1800" dirty="0"/>
                        <a:t>33</a:t>
                      </a:r>
                    </a:p>
                  </a:txBody>
                  <a:tcPr marL="91401" marR="91401" marT="45734" marB="45734" anchor="ctr"/>
                </a:tc>
                <a:tc>
                  <a:txBody>
                    <a:bodyPr/>
                    <a:lstStyle/>
                    <a:p>
                      <a:pPr algn="ctr"/>
                      <a:r>
                        <a:rPr lang="en-AU" sz="1800" dirty="0"/>
                        <a:t>19</a:t>
                      </a:r>
                    </a:p>
                  </a:txBody>
                  <a:tcPr marL="91401" marR="91401" marT="45734" marB="45734" anchor="ctr"/>
                </a:tc>
                <a:tc>
                  <a:txBody>
                    <a:bodyPr/>
                    <a:lstStyle/>
                    <a:p>
                      <a:pPr algn="ctr"/>
                      <a:r>
                        <a:rPr lang="en-AU" sz="1800" dirty="0"/>
                        <a:t>29</a:t>
                      </a:r>
                    </a:p>
                  </a:txBody>
                  <a:tcPr marL="91401" marR="91401" marT="45734" marB="45734" anchor="ctr"/>
                </a:tc>
                <a:extLst>
                  <a:ext uri="{0D108BD9-81ED-4DB2-BD59-A6C34878D82A}">
                    <a16:rowId xmlns:a16="http://schemas.microsoft.com/office/drawing/2014/main" val="10003"/>
                  </a:ext>
                </a:extLst>
              </a:tr>
            </a:tbl>
          </a:graphicData>
        </a:graphic>
      </p:graphicFrame>
      <p:sp>
        <p:nvSpPr>
          <p:cNvPr id="3" name="Rectangle 2">
            <a:extLst>
              <a:ext uri="{FF2B5EF4-FFF2-40B4-BE49-F238E27FC236}">
                <a16:creationId xmlns:a16="http://schemas.microsoft.com/office/drawing/2014/main" id="{6D099CDA-6F05-2149-B1F4-D39D4929E55A}"/>
              </a:ext>
            </a:extLst>
          </p:cNvPr>
          <p:cNvSpPr>
            <a:spLocks noChangeArrowheads="1"/>
          </p:cNvSpPr>
          <p:nvPr/>
        </p:nvSpPr>
        <p:spPr bwMode="auto">
          <a:xfrm>
            <a:off x="1038436" y="5471151"/>
            <a:ext cx="706236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ts val="800"/>
              </a:spcBef>
              <a:buClr>
                <a:srgbClr val="000000"/>
              </a:buClr>
              <a:buSzPct val="100000"/>
              <a:buFont typeface="Times New Roman" panose="02020603050405020304" pitchFamily="18" charset="0"/>
              <a:defRPr sz="3200" b="1">
                <a:solidFill>
                  <a:srgbClr val="333399"/>
                </a:solidFill>
                <a:latin typeface="Arial" panose="020B0604020202020204" pitchFamily="34" charset="0"/>
                <a:ea typeface="MS PGothic" panose="020B0600070205080204" pitchFamily="34" charset="-128"/>
                <a:cs typeface="DejaVu Sans" charset="0"/>
              </a:defRPr>
            </a:lvl1pPr>
            <a:lvl2pPr marL="1028700">
              <a:spcBef>
                <a:spcPts val="700"/>
              </a:spcBef>
              <a:buClr>
                <a:srgbClr val="000000"/>
              </a:buClr>
              <a:buSzPct val="100000"/>
              <a:buFont typeface="Times New Roman" panose="02020603050405020304" pitchFamily="18" charset="0"/>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9pPr>
          </a:lstStyle>
          <a:p>
            <a:pPr eaLnBrk="1" hangingPunct="1">
              <a:buClr>
                <a:srgbClr val="333399"/>
              </a:buClr>
              <a:buFont typeface="Arial" panose="020B0604020202020204" pitchFamily="34" charset="0"/>
              <a:buChar char="•"/>
            </a:pPr>
            <a:r>
              <a:rPr lang="en-US" altLang="zh-CN" sz="2400" b="0" dirty="0">
                <a:solidFill>
                  <a:srgbClr val="280099"/>
                </a:solidFill>
                <a:latin typeface="Tahoma" panose="020B0604030504040204" pitchFamily="34" charset="0"/>
                <a:cs typeface="Tahoma" panose="020B0604030504040204" pitchFamily="34" charset="0"/>
              </a:rPr>
              <a:t>To improve the </a:t>
            </a:r>
            <a:r>
              <a:rPr lang="en-US" altLang="zh-CN" sz="2400" b="0" dirty="0" err="1">
                <a:solidFill>
                  <a:srgbClr val="280099"/>
                </a:solidFill>
                <a:latin typeface="Tahoma" panose="020B0604030504040204" pitchFamily="34" charset="0"/>
                <a:cs typeface="Tahoma" panose="020B0604030504040204" pitchFamily="34" charset="0"/>
              </a:rPr>
              <a:t>ePublication</a:t>
            </a:r>
            <a:r>
              <a:rPr lang="en-US" altLang="zh-CN" sz="2400" b="0" dirty="0">
                <a:solidFill>
                  <a:srgbClr val="280099"/>
                </a:solidFill>
                <a:latin typeface="Tahoma" panose="020B0604030504040204" pitchFamily="34" charset="0"/>
                <a:cs typeface="Tahoma" panose="020B0604030504040204" pitchFamily="34" charset="0"/>
              </a:rPr>
              <a:t> time, t</a:t>
            </a:r>
            <a:r>
              <a:rPr lang="en-US" altLang="de-DE" sz="2400" b="0" dirty="0">
                <a:solidFill>
                  <a:srgbClr val="280099"/>
                </a:solidFill>
                <a:latin typeface="Tahoma" panose="020B0604030504040204" pitchFamily="34" charset="0"/>
                <a:cs typeface="Tahoma" panose="020B0604030504040204" pitchFamily="34" charset="0"/>
              </a:rPr>
              <a:t>he IEEE TCCN will be a bimonthly journal </a:t>
            </a:r>
            <a:r>
              <a:rPr lang="en-US" altLang="zh-CN" sz="2400" b="0" dirty="0">
                <a:solidFill>
                  <a:srgbClr val="280099"/>
                </a:solidFill>
                <a:latin typeface="Tahoma" panose="020B0604030504040204" pitchFamily="34" charset="0"/>
                <a:cs typeface="Tahoma" panose="020B0604030504040204" pitchFamily="34" charset="0"/>
              </a:rPr>
              <a:t>since 2023.</a:t>
            </a:r>
            <a:endParaRPr lang="en-US" altLang="de-DE" sz="2400" b="0" dirty="0">
              <a:solidFill>
                <a:srgbClr val="280099"/>
              </a:solidFill>
              <a:latin typeface="Tahoma" panose="020B0604030504040204" pitchFamily="34" charset="0"/>
              <a:cs typeface="Tahoma" panose="020B060403050404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1">
            <a:extLst>
              <a:ext uri="{FF2B5EF4-FFF2-40B4-BE49-F238E27FC236}">
                <a16:creationId xmlns:a16="http://schemas.microsoft.com/office/drawing/2014/main" id="{F80B0F0C-F843-482D-986B-16EDB790D495}"/>
              </a:ext>
            </a:extLst>
          </p:cNvPr>
          <p:cNvSpPr txBox="1">
            <a:spLocks noChangeArrowheads="1"/>
          </p:cNvSpPr>
          <p:nvPr/>
        </p:nvSpPr>
        <p:spPr bwMode="auto">
          <a:xfrm>
            <a:off x="3505200" y="6424613"/>
            <a:ext cx="20939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spcBef>
                <a:spcPct val="0"/>
              </a:spcBef>
              <a:buClrTx/>
              <a:buFontTx/>
              <a:buNone/>
            </a:pPr>
            <a:fld id="{DD25176E-CE6D-45CC-BD73-A941B965DED5}" type="slidenum">
              <a:rPr lang="en-GB" altLang="de-DE" sz="1400"/>
              <a:pPr algn="ctr" eaLnBrk="1" hangingPunct="1">
                <a:spcBef>
                  <a:spcPct val="0"/>
                </a:spcBef>
                <a:buClrTx/>
                <a:buFontTx/>
                <a:buNone/>
              </a:pPr>
              <a:t>14</a:t>
            </a:fld>
            <a:endParaRPr lang="en-GB" altLang="de-DE" sz="1400"/>
          </a:p>
        </p:txBody>
      </p:sp>
      <p:sp>
        <p:nvSpPr>
          <p:cNvPr id="24579" name="Text Box 2">
            <a:extLst>
              <a:ext uri="{FF2B5EF4-FFF2-40B4-BE49-F238E27FC236}">
                <a16:creationId xmlns:a16="http://schemas.microsoft.com/office/drawing/2014/main" id="{CF3404C2-1BAB-49D5-9077-5F6A227768D8}"/>
              </a:ext>
            </a:extLst>
          </p:cNvPr>
          <p:cNvSpPr txBox="1">
            <a:spLocks noChangeArrowheads="1"/>
          </p:cNvSpPr>
          <p:nvPr/>
        </p:nvSpPr>
        <p:spPr bwMode="auto">
          <a:xfrm>
            <a:off x="457200" y="-46038"/>
            <a:ext cx="8224838" cy="1231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lnSpc>
                <a:spcPct val="90000"/>
              </a:lnSpc>
              <a:spcBef>
                <a:spcPct val="0"/>
              </a:spcBef>
              <a:buClrTx/>
              <a:buFontTx/>
              <a:buNone/>
            </a:pPr>
            <a:r>
              <a:rPr lang="en-AU" altLang="de-DE" sz="2800" b="0" dirty="0">
                <a:solidFill>
                  <a:srgbClr val="FFFFFF"/>
                </a:solidFill>
              </a:rPr>
              <a:t>Number of days first decision for all editors in 2022</a:t>
            </a:r>
            <a:endParaRPr lang="en-GB" altLang="de-DE" sz="2800" b="0" dirty="0">
              <a:solidFill>
                <a:srgbClr val="FFFFFF"/>
              </a:solidFill>
            </a:endParaRPr>
          </a:p>
        </p:txBody>
      </p:sp>
      <p:pic>
        <p:nvPicPr>
          <p:cNvPr id="3" name="图片 2">
            <a:extLst>
              <a:ext uri="{FF2B5EF4-FFF2-40B4-BE49-F238E27FC236}">
                <a16:creationId xmlns:a16="http://schemas.microsoft.com/office/drawing/2014/main" id="{FF5D29E4-BAE8-F459-6C86-ECA2335E5353}"/>
              </a:ext>
            </a:extLst>
          </p:cNvPr>
          <p:cNvPicPr>
            <a:picLocks noChangeAspect="1"/>
          </p:cNvPicPr>
          <p:nvPr/>
        </p:nvPicPr>
        <p:blipFill>
          <a:blip r:embed="rId3"/>
          <a:stretch>
            <a:fillRect/>
          </a:stretch>
        </p:blipFill>
        <p:spPr>
          <a:xfrm>
            <a:off x="1023764" y="1194484"/>
            <a:ext cx="7056784" cy="5292588"/>
          </a:xfrm>
          <a:prstGeom prst="rect">
            <a:avLst/>
          </a:prstGeom>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1">
            <a:extLst>
              <a:ext uri="{FF2B5EF4-FFF2-40B4-BE49-F238E27FC236}">
                <a16:creationId xmlns:a16="http://schemas.microsoft.com/office/drawing/2014/main" id="{F80B0F0C-F843-482D-986B-16EDB790D495}"/>
              </a:ext>
            </a:extLst>
          </p:cNvPr>
          <p:cNvSpPr txBox="1">
            <a:spLocks noChangeArrowheads="1"/>
          </p:cNvSpPr>
          <p:nvPr/>
        </p:nvSpPr>
        <p:spPr bwMode="auto">
          <a:xfrm>
            <a:off x="3505200" y="6424613"/>
            <a:ext cx="20939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spcBef>
                <a:spcPct val="0"/>
              </a:spcBef>
              <a:buClrTx/>
              <a:buFontTx/>
              <a:buNone/>
            </a:pPr>
            <a:fld id="{DD25176E-CE6D-45CC-BD73-A941B965DED5}" type="slidenum">
              <a:rPr lang="en-GB" altLang="de-DE" sz="1400"/>
              <a:pPr algn="ctr" eaLnBrk="1" hangingPunct="1">
                <a:spcBef>
                  <a:spcPct val="0"/>
                </a:spcBef>
                <a:buClrTx/>
                <a:buFontTx/>
                <a:buNone/>
              </a:pPr>
              <a:t>15</a:t>
            </a:fld>
            <a:endParaRPr lang="en-GB" altLang="de-DE" sz="1400"/>
          </a:p>
        </p:txBody>
      </p:sp>
      <p:sp>
        <p:nvSpPr>
          <p:cNvPr id="24579" name="Text Box 2">
            <a:extLst>
              <a:ext uri="{FF2B5EF4-FFF2-40B4-BE49-F238E27FC236}">
                <a16:creationId xmlns:a16="http://schemas.microsoft.com/office/drawing/2014/main" id="{CF3404C2-1BAB-49D5-9077-5F6A227768D8}"/>
              </a:ext>
            </a:extLst>
          </p:cNvPr>
          <p:cNvSpPr txBox="1">
            <a:spLocks noChangeArrowheads="1"/>
          </p:cNvSpPr>
          <p:nvPr/>
        </p:nvSpPr>
        <p:spPr bwMode="auto">
          <a:xfrm>
            <a:off x="457200" y="-46038"/>
            <a:ext cx="8224838" cy="1231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lnSpc>
                <a:spcPct val="90000"/>
              </a:lnSpc>
              <a:spcBef>
                <a:spcPct val="0"/>
              </a:spcBef>
              <a:buClrTx/>
              <a:buFontTx/>
              <a:buNone/>
            </a:pPr>
            <a:r>
              <a:rPr lang="en-AU" altLang="de-DE" sz="2800" b="0" dirty="0">
                <a:solidFill>
                  <a:srgbClr val="FFFFFF"/>
                </a:solidFill>
              </a:rPr>
              <a:t>Number of longest days first decision for all editors in 2022</a:t>
            </a:r>
            <a:endParaRPr lang="en-GB" altLang="de-DE" sz="2800" b="0" dirty="0">
              <a:solidFill>
                <a:srgbClr val="FFFFFF"/>
              </a:solidFill>
            </a:endParaRPr>
          </a:p>
        </p:txBody>
      </p:sp>
      <p:sp>
        <p:nvSpPr>
          <p:cNvPr id="4" name="矩形 3">
            <a:extLst>
              <a:ext uri="{FF2B5EF4-FFF2-40B4-BE49-F238E27FC236}">
                <a16:creationId xmlns:a16="http://schemas.microsoft.com/office/drawing/2014/main" id="{42DEC93F-BD49-4D64-BE38-9CED77CDD9A6}"/>
              </a:ext>
            </a:extLst>
          </p:cNvPr>
          <p:cNvSpPr/>
          <p:nvPr/>
        </p:nvSpPr>
        <p:spPr>
          <a:xfrm>
            <a:off x="1331640" y="5405443"/>
            <a:ext cx="6678488" cy="1077218"/>
          </a:xfrm>
          <a:prstGeom prst="rect">
            <a:avLst/>
          </a:prstGeom>
        </p:spPr>
        <p:txBody>
          <a:bodyPr wrap="square">
            <a:spAutoFit/>
          </a:bodyPr>
          <a:lstStyle/>
          <a:p>
            <a:pPr eaLnBrk="1" hangingPunct="1">
              <a:spcBef>
                <a:spcPts val="700"/>
              </a:spcBef>
              <a:buClrTx/>
              <a:buFont typeface="Arial" panose="020B0604020202020204" pitchFamily="34" charset="0"/>
              <a:buChar char="•"/>
            </a:pPr>
            <a:r>
              <a:rPr lang="en-GB" altLang="de-DE" sz="2400" dirty="0">
                <a:solidFill>
                  <a:schemeClr val="accent2"/>
                </a:solidFill>
                <a:latin typeface="Tahoma" panose="020B0604030504040204" pitchFamily="34" charset="0"/>
              </a:rPr>
              <a:t>Review processing</a:t>
            </a:r>
          </a:p>
          <a:p>
            <a:pPr lvl="1" eaLnBrk="1" hangingPunct="1">
              <a:buClrTx/>
              <a:buFont typeface="Arial" panose="020B0604020202020204" pitchFamily="34" charset="0"/>
              <a:buChar char="•"/>
            </a:pPr>
            <a:r>
              <a:rPr lang="en-GB" altLang="de-DE" sz="2000" dirty="0">
                <a:solidFill>
                  <a:schemeClr val="tx1"/>
                </a:solidFill>
                <a:latin typeface="Tahoma" panose="020B0604030504040204" pitchFamily="34" charset="0"/>
              </a:rPr>
              <a:t>If you have </a:t>
            </a:r>
            <a:r>
              <a:rPr lang="en-US" altLang="zh-CN" sz="2000" dirty="0">
                <a:solidFill>
                  <a:schemeClr val="tx1"/>
                </a:solidFill>
                <a:latin typeface="Tahoma" panose="020B0604030504040204" pitchFamily="34" charset="0"/>
              </a:rPr>
              <a:t>any </a:t>
            </a:r>
            <a:r>
              <a:rPr lang="en-GB" altLang="de-DE" sz="2000" dirty="0">
                <a:solidFill>
                  <a:schemeClr val="tx1"/>
                </a:solidFill>
                <a:latin typeface="Tahoma" panose="020B0604030504040204" pitchFamily="34" charset="0"/>
              </a:rPr>
              <a:t>difficult</a:t>
            </a:r>
            <a:r>
              <a:rPr lang="en-US" altLang="zh-CN" sz="2000" dirty="0">
                <a:solidFill>
                  <a:schemeClr val="tx1"/>
                </a:solidFill>
                <a:latin typeface="Tahoma" panose="020B0604030504040204" pitchFamily="34" charset="0"/>
              </a:rPr>
              <a:t>y</a:t>
            </a:r>
            <a:r>
              <a:rPr lang="en-GB" altLang="de-DE" sz="2000" dirty="0">
                <a:solidFill>
                  <a:schemeClr val="tx1"/>
                </a:solidFill>
                <a:latin typeface="Tahoma" panose="020B0604030504040204" pitchFamily="34" charset="0"/>
              </a:rPr>
              <a:t> in handling a specific manuscript, </a:t>
            </a:r>
            <a:r>
              <a:rPr lang="en-GB" altLang="de-DE" sz="2000" dirty="0">
                <a:solidFill>
                  <a:srgbClr val="FF0000"/>
                </a:solidFill>
                <a:latin typeface="Tahoma" panose="020B0604030504040204" pitchFamily="34" charset="0"/>
              </a:rPr>
              <a:t>please timely ask the </a:t>
            </a:r>
            <a:r>
              <a:rPr lang="en-GB" altLang="de-DE" sz="2000" dirty="0" err="1">
                <a:solidFill>
                  <a:srgbClr val="FF0000"/>
                </a:solidFill>
                <a:latin typeface="Tahoma" panose="020B0604030504040204" pitchFamily="34" charset="0"/>
              </a:rPr>
              <a:t>EiC</a:t>
            </a:r>
            <a:r>
              <a:rPr lang="en-GB" altLang="de-DE" sz="2000" dirty="0">
                <a:solidFill>
                  <a:srgbClr val="FF0000"/>
                </a:solidFill>
                <a:latin typeface="Tahoma" panose="020B0604030504040204" pitchFamily="34" charset="0"/>
              </a:rPr>
              <a:t> for help</a:t>
            </a:r>
            <a:r>
              <a:rPr lang="en-GB" altLang="de-DE" sz="2000" dirty="0">
                <a:solidFill>
                  <a:schemeClr val="tx1"/>
                </a:solidFill>
                <a:latin typeface="Tahoma" panose="020B0604030504040204" pitchFamily="34" charset="0"/>
              </a:rPr>
              <a:t>.</a:t>
            </a:r>
          </a:p>
        </p:txBody>
      </p:sp>
      <p:pic>
        <p:nvPicPr>
          <p:cNvPr id="3" name="图片 2">
            <a:extLst>
              <a:ext uri="{FF2B5EF4-FFF2-40B4-BE49-F238E27FC236}">
                <a16:creationId xmlns:a16="http://schemas.microsoft.com/office/drawing/2014/main" id="{EBEF6F79-1BBB-5509-8055-6FACA80A9640}"/>
              </a:ext>
            </a:extLst>
          </p:cNvPr>
          <p:cNvPicPr>
            <a:picLocks noChangeAspect="1"/>
          </p:cNvPicPr>
          <p:nvPr/>
        </p:nvPicPr>
        <p:blipFill>
          <a:blip r:embed="rId3"/>
          <a:stretch>
            <a:fillRect/>
          </a:stretch>
        </p:blipFill>
        <p:spPr>
          <a:xfrm>
            <a:off x="1547664" y="1185863"/>
            <a:ext cx="5719241" cy="4289431"/>
          </a:xfrm>
          <a:prstGeom prst="rect">
            <a:avLst/>
          </a:prstGeom>
        </p:spPr>
      </p:pic>
    </p:spTree>
    <p:extLst>
      <p:ext uri="{BB962C8B-B14F-4D97-AF65-F5344CB8AC3E}">
        <p14:creationId xmlns:p14="http://schemas.microsoft.com/office/powerpoint/2010/main" val="244205615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
            <a:extLst>
              <a:ext uri="{FF2B5EF4-FFF2-40B4-BE49-F238E27FC236}">
                <a16:creationId xmlns:a16="http://schemas.microsoft.com/office/drawing/2014/main" id="{12802616-800D-40F5-AA36-89A5B39BC4F4}"/>
              </a:ext>
            </a:extLst>
          </p:cNvPr>
          <p:cNvSpPr txBox="1">
            <a:spLocks noChangeArrowheads="1"/>
          </p:cNvSpPr>
          <p:nvPr/>
        </p:nvSpPr>
        <p:spPr bwMode="auto">
          <a:xfrm>
            <a:off x="3505200" y="6424613"/>
            <a:ext cx="20939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spcBef>
                <a:spcPct val="0"/>
              </a:spcBef>
              <a:buClrTx/>
              <a:buFontTx/>
              <a:buNone/>
            </a:pPr>
            <a:fld id="{43AFAA21-A6F9-40AA-BCBC-3057B5881FC0}" type="slidenum">
              <a:rPr lang="en-GB" altLang="de-DE" sz="1400"/>
              <a:pPr algn="ctr" eaLnBrk="1" hangingPunct="1">
                <a:spcBef>
                  <a:spcPct val="0"/>
                </a:spcBef>
                <a:buClrTx/>
                <a:buFontTx/>
                <a:buNone/>
              </a:pPr>
              <a:t>16</a:t>
            </a:fld>
            <a:endParaRPr lang="en-GB" altLang="de-DE" sz="1400"/>
          </a:p>
        </p:txBody>
      </p:sp>
      <p:sp>
        <p:nvSpPr>
          <p:cNvPr id="28675" name="Text Box 2">
            <a:extLst>
              <a:ext uri="{FF2B5EF4-FFF2-40B4-BE49-F238E27FC236}">
                <a16:creationId xmlns:a16="http://schemas.microsoft.com/office/drawing/2014/main" id="{30D94A35-515E-40DF-B423-4A18DB399293}"/>
              </a:ext>
            </a:extLst>
          </p:cNvPr>
          <p:cNvSpPr txBox="1">
            <a:spLocks noChangeArrowheads="1"/>
          </p:cNvSpPr>
          <p:nvPr/>
        </p:nvSpPr>
        <p:spPr bwMode="auto">
          <a:xfrm>
            <a:off x="457200" y="-46038"/>
            <a:ext cx="8224838" cy="1231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lnSpc>
                <a:spcPct val="90000"/>
              </a:lnSpc>
              <a:spcBef>
                <a:spcPct val="0"/>
              </a:spcBef>
              <a:buClrTx/>
              <a:buFontTx/>
              <a:buNone/>
            </a:pPr>
            <a:r>
              <a:rPr lang="en-GB" altLang="de-DE" sz="3600" b="0" dirty="0">
                <a:solidFill>
                  <a:srgbClr val="FFFFFF"/>
                </a:solidFill>
              </a:rPr>
              <a:t>Regular Editor Flow</a:t>
            </a:r>
          </a:p>
        </p:txBody>
      </p:sp>
      <p:sp>
        <p:nvSpPr>
          <p:cNvPr id="28676" name="Text Box 3">
            <a:extLst>
              <a:ext uri="{FF2B5EF4-FFF2-40B4-BE49-F238E27FC236}">
                <a16:creationId xmlns:a16="http://schemas.microsoft.com/office/drawing/2014/main" id="{5AC83166-5DF8-4FD3-AC83-F73064D67BDB}"/>
              </a:ext>
            </a:extLst>
          </p:cNvPr>
          <p:cNvSpPr txBox="1">
            <a:spLocks noChangeArrowheads="1"/>
          </p:cNvSpPr>
          <p:nvPr/>
        </p:nvSpPr>
        <p:spPr bwMode="auto">
          <a:xfrm>
            <a:off x="354013" y="1268413"/>
            <a:ext cx="8431212" cy="515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285750" indent="-285750">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marL="1028700">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eaLnBrk="1" hangingPunct="1">
              <a:spcBef>
                <a:spcPts val="700"/>
              </a:spcBef>
              <a:buClrTx/>
              <a:buFont typeface="Arial" panose="020B0604020202020204" pitchFamily="34" charset="0"/>
              <a:buChar char="•"/>
            </a:pPr>
            <a:r>
              <a:rPr lang="en-GB" altLang="de-DE" sz="2000" dirty="0">
                <a:solidFill>
                  <a:schemeClr val="accent2"/>
                </a:solidFill>
                <a:latin typeface="Tahoma" panose="020B0604030504040204" pitchFamily="34" charset="0"/>
              </a:rPr>
              <a:t>Subject Areas:</a:t>
            </a:r>
          </a:p>
          <a:p>
            <a:pPr lvl="1" eaLnBrk="1" hangingPunct="1">
              <a:spcAft>
                <a:spcPts val="700"/>
              </a:spcAft>
              <a:buClrTx/>
              <a:buFont typeface="Arial" panose="020B0604020202020204" pitchFamily="34" charset="0"/>
              <a:buChar char="•"/>
            </a:pPr>
            <a:r>
              <a:rPr lang="en-GB" altLang="de-DE" sz="1800" b="0" dirty="0">
                <a:solidFill>
                  <a:schemeClr val="tx1"/>
                </a:solidFill>
                <a:latin typeface="Tahoma" panose="020B0604030504040204" pitchFamily="34" charset="0"/>
                <a:ea typeface="MS PGothic" panose="020B0600070205080204" pitchFamily="34" charset="-128"/>
              </a:rPr>
              <a:t>Cognitive Radio</a:t>
            </a:r>
          </a:p>
          <a:p>
            <a:pPr lvl="1" eaLnBrk="1" hangingPunct="1">
              <a:spcAft>
                <a:spcPts val="700"/>
              </a:spcAft>
              <a:buClrTx/>
              <a:buFont typeface="Arial" panose="020B0604020202020204" pitchFamily="34" charset="0"/>
              <a:buChar char="•"/>
            </a:pPr>
            <a:r>
              <a:rPr lang="en-GB" altLang="de-DE" sz="1800" b="0" dirty="0">
                <a:solidFill>
                  <a:schemeClr val="tx1"/>
                </a:solidFill>
                <a:latin typeface="Tahoma" panose="020B0604030504040204" pitchFamily="34" charset="0"/>
                <a:ea typeface="MS PGothic" panose="020B0600070205080204" pitchFamily="34" charset="-128"/>
              </a:rPr>
              <a:t>AI-empowered Communications</a:t>
            </a:r>
          </a:p>
          <a:p>
            <a:pPr lvl="1" eaLnBrk="1" hangingPunct="1">
              <a:spcAft>
                <a:spcPts val="700"/>
              </a:spcAft>
              <a:buClrTx/>
              <a:buFont typeface="Arial" panose="020B0604020202020204" pitchFamily="34" charset="0"/>
              <a:buChar char="•"/>
            </a:pPr>
            <a:r>
              <a:rPr lang="en-GB" altLang="de-DE" sz="1800" b="0" dirty="0">
                <a:solidFill>
                  <a:schemeClr val="tx1"/>
                </a:solidFill>
                <a:latin typeface="Tahoma" panose="020B0604030504040204" pitchFamily="34" charset="0"/>
                <a:ea typeface="MS PGothic" panose="020B0600070205080204" pitchFamily="34" charset="-128"/>
              </a:rPr>
              <a:t>AI-empowered Networking</a:t>
            </a:r>
          </a:p>
          <a:p>
            <a:pPr lvl="1" eaLnBrk="1" hangingPunct="1">
              <a:spcAft>
                <a:spcPts val="700"/>
              </a:spcAft>
              <a:buClrTx/>
              <a:buFont typeface="Arial" panose="020B0604020202020204" pitchFamily="34" charset="0"/>
              <a:buChar char="•"/>
            </a:pPr>
            <a:r>
              <a:rPr lang="en-GB" altLang="de-DE" sz="1800" b="0" dirty="0">
                <a:solidFill>
                  <a:schemeClr val="tx1"/>
                </a:solidFill>
                <a:latin typeface="Tahoma" panose="020B0604030504040204" pitchFamily="34" charset="0"/>
                <a:ea typeface="MS PGothic" panose="020B0600070205080204" pitchFamily="34" charset="-128"/>
              </a:rPr>
              <a:t>AI-empowered Resource Management</a:t>
            </a:r>
          </a:p>
          <a:p>
            <a:pPr eaLnBrk="1" hangingPunct="1">
              <a:buClrTx/>
              <a:buFont typeface="Arial" panose="020B0604020202020204" pitchFamily="34" charset="0"/>
              <a:buChar char="•"/>
            </a:pPr>
            <a:r>
              <a:rPr lang="en-GB" altLang="de-DE" sz="2000" dirty="0">
                <a:solidFill>
                  <a:schemeClr val="accent2"/>
                </a:solidFill>
                <a:latin typeface="Tahoma" panose="020B0604030504040204" pitchFamily="34" charset="0"/>
              </a:rPr>
              <a:t>1 EiC + 41 ED + 1 Admin. </a:t>
            </a:r>
          </a:p>
          <a:p>
            <a:pPr lvl="1" eaLnBrk="1" hangingPunct="1">
              <a:spcAft>
                <a:spcPts val="700"/>
              </a:spcAft>
              <a:buClrTx/>
              <a:buFont typeface="Arial" panose="020B0604020202020204" pitchFamily="34" charset="0"/>
              <a:buChar char="•"/>
            </a:pPr>
            <a:r>
              <a:rPr lang="en-GB" altLang="de-DE" sz="1800" b="0" dirty="0">
                <a:solidFill>
                  <a:schemeClr val="tx1"/>
                </a:solidFill>
                <a:latin typeface="Tahoma" panose="020B0604030504040204" pitchFamily="34" charset="0"/>
                <a:ea typeface="MS PGothic" panose="020B0600070205080204" pitchFamily="34" charset="-128"/>
              </a:rPr>
              <a:t>10 in cognitive radio</a:t>
            </a:r>
          </a:p>
          <a:p>
            <a:pPr lvl="1" eaLnBrk="1" hangingPunct="1">
              <a:spcAft>
                <a:spcPts val="700"/>
              </a:spcAft>
              <a:buClrTx/>
              <a:buFont typeface="Arial" panose="020B0604020202020204" pitchFamily="34" charset="0"/>
              <a:buChar char="•"/>
            </a:pPr>
            <a:r>
              <a:rPr lang="en-GB" altLang="de-DE" sz="1800" b="0" dirty="0">
                <a:solidFill>
                  <a:schemeClr val="tx1"/>
                </a:solidFill>
                <a:latin typeface="Tahoma" panose="020B0604030504040204" pitchFamily="34" charset="0"/>
                <a:ea typeface="MS PGothic" panose="020B0600070205080204" pitchFamily="34" charset="-128"/>
              </a:rPr>
              <a:t>10 in AI-empowered</a:t>
            </a:r>
            <a:r>
              <a:rPr lang="en-GB" altLang="de-DE" sz="1800" b="0" dirty="0">
                <a:solidFill>
                  <a:schemeClr val="tx1"/>
                </a:solidFill>
                <a:latin typeface="Tahoma" panose="020B0604030504040204" pitchFamily="34" charset="0"/>
              </a:rPr>
              <a:t> communications</a:t>
            </a:r>
          </a:p>
          <a:p>
            <a:pPr lvl="1" eaLnBrk="1" hangingPunct="1">
              <a:spcAft>
                <a:spcPts val="700"/>
              </a:spcAft>
              <a:buClrTx/>
              <a:buFont typeface="Arial" panose="020B0604020202020204" pitchFamily="34" charset="0"/>
              <a:buChar char="•"/>
            </a:pPr>
            <a:r>
              <a:rPr lang="en-GB" altLang="de-DE" sz="1800" b="0" dirty="0">
                <a:solidFill>
                  <a:schemeClr val="tx1"/>
                </a:solidFill>
                <a:latin typeface="Tahoma" panose="020B0604030504040204" pitchFamily="34" charset="0"/>
                <a:ea typeface="MS PGothic" panose="020B0600070205080204" pitchFamily="34" charset="-128"/>
              </a:rPr>
              <a:t>11 in AI-empowered</a:t>
            </a:r>
            <a:r>
              <a:rPr lang="en-GB" altLang="de-DE" sz="1800" b="0" dirty="0">
                <a:solidFill>
                  <a:schemeClr val="tx1"/>
                </a:solidFill>
                <a:latin typeface="Tahoma" panose="020B0604030504040204" pitchFamily="34" charset="0"/>
              </a:rPr>
              <a:t> networking</a:t>
            </a:r>
          </a:p>
          <a:p>
            <a:pPr lvl="1" eaLnBrk="1" hangingPunct="1">
              <a:spcAft>
                <a:spcPts val="700"/>
              </a:spcAft>
              <a:buClrTx/>
              <a:buFont typeface="Arial" panose="020B0604020202020204" pitchFamily="34" charset="0"/>
              <a:buChar char="•"/>
            </a:pPr>
            <a:r>
              <a:rPr lang="en-GB" altLang="de-DE" sz="1800" b="0" dirty="0">
                <a:solidFill>
                  <a:schemeClr val="tx1"/>
                </a:solidFill>
                <a:latin typeface="Tahoma" panose="020B0604030504040204" pitchFamily="34" charset="0"/>
                <a:ea typeface="MS PGothic" panose="020B0600070205080204" pitchFamily="34" charset="-128"/>
              </a:rPr>
              <a:t>10 in AI-empowered</a:t>
            </a:r>
            <a:r>
              <a:rPr lang="en-GB" altLang="de-DE" sz="1800" b="0" dirty="0">
                <a:solidFill>
                  <a:schemeClr val="tx1"/>
                </a:solidFill>
                <a:latin typeface="Tahoma" panose="020B0604030504040204" pitchFamily="34" charset="0"/>
              </a:rPr>
              <a:t> resource management</a:t>
            </a:r>
          </a:p>
          <a:p>
            <a:pPr lvl="1" eaLnBrk="1" hangingPunct="1">
              <a:buClrTx/>
              <a:buFont typeface="Arial" panose="020B0604020202020204" pitchFamily="34" charset="0"/>
              <a:buChar char="•"/>
            </a:pPr>
            <a:endParaRPr lang="en-GB" altLang="de-DE" sz="1600" b="0" dirty="0">
              <a:solidFill>
                <a:schemeClr val="accent2"/>
              </a:solidFill>
              <a:latin typeface="Tahoma" panose="020B0604030504040204" pitchFamily="34" charset="0"/>
              <a:ea typeface="MS PGothic" panose="020B0600070205080204" pitchFamily="34" charset="-128"/>
            </a:endParaRPr>
          </a:p>
          <a:p>
            <a:pPr lvl="1" eaLnBrk="1" hangingPunct="1">
              <a:buClrTx/>
              <a:buFont typeface="Arial" panose="020B0604020202020204" pitchFamily="34" charset="0"/>
              <a:buChar char="•"/>
            </a:pPr>
            <a:endParaRPr lang="en-GB" altLang="de-DE" sz="1600" b="0" dirty="0">
              <a:solidFill>
                <a:schemeClr val="accent2"/>
              </a:solidFill>
              <a:latin typeface="Tahoma" panose="020B0604030504040204" pitchFamily="34" charset="0"/>
              <a:ea typeface="MS PGothic" panose="020B0600070205080204" pitchFamily="34" charset="-128"/>
            </a:endParaRPr>
          </a:p>
          <a:p>
            <a:pPr lvl="1" eaLnBrk="1" hangingPunct="1">
              <a:buClrTx/>
              <a:buFont typeface="Arial" panose="020B0604020202020204" pitchFamily="34" charset="0"/>
              <a:buChar char="•"/>
            </a:pPr>
            <a:endParaRPr lang="en-AU" altLang="de-DE" sz="1600" b="0" dirty="0">
              <a:solidFill>
                <a:schemeClr val="accent2"/>
              </a:solidFill>
              <a:latin typeface="Tahoma" panose="020B0604030504040204" pitchFamily="34" charset="0"/>
              <a:ea typeface="MS PGothic" panose="020B0600070205080204" pitchFamily="34" charset="-128"/>
            </a:endParaRPr>
          </a:p>
          <a:p>
            <a:pPr lvl="1" eaLnBrk="1" hangingPunct="1">
              <a:buClrTx/>
              <a:buFont typeface="Arial" panose="020B0604020202020204" pitchFamily="34" charset="0"/>
              <a:buChar char="•"/>
            </a:pPr>
            <a:endParaRPr lang="en-GB" altLang="de-DE" sz="1600" b="0" dirty="0">
              <a:solidFill>
                <a:schemeClr val="accent2"/>
              </a:solidFill>
              <a:latin typeface="Tahoma" panose="020B0604030504040204" pitchFamily="34" charset="0"/>
              <a:ea typeface="MS PGothic" panose="020B0600070205080204" pitchFamily="34" charset="-128"/>
            </a:endParaRPr>
          </a:p>
          <a:p>
            <a:pPr lvl="1" eaLnBrk="1" hangingPunct="1">
              <a:buClrTx/>
              <a:buFont typeface="Arial" panose="020B0604020202020204" pitchFamily="34" charset="0"/>
              <a:buChar char="•"/>
            </a:pPr>
            <a:endParaRPr lang="en-GB" altLang="de-DE" sz="1600" b="0" dirty="0">
              <a:solidFill>
                <a:schemeClr val="accent2"/>
              </a:solidFill>
              <a:latin typeface="Tahoma" panose="020B0604030504040204" pitchFamily="34" charset="0"/>
              <a:ea typeface="MS PGothic" panose="020B0600070205080204" pitchFamily="34" charset="-128"/>
            </a:endParaRPr>
          </a:p>
          <a:p>
            <a:pPr eaLnBrk="1" hangingPunct="1">
              <a:spcBef>
                <a:spcPts val="700"/>
              </a:spcBef>
              <a:buClrTx/>
            </a:pPr>
            <a:endParaRPr lang="en-GB" altLang="de-DE" sz="1600" dirty="0">
              <a:solidFill>
                <a:schemeClr val="accent2"/>
              </a:solidFill>
              <a:latin typeface="Tahoma" panose="020B0604030504040204" pitchFamily="34" charset="0"/>
            </a:endParaRPr>
          </a:p>
          <a:p>
            <a:pPr eaLnBrk="1" hangingPunct="1">
              <a:spcBef>
                <a:spcPts val="700"/>
              </a:spcBef>
              <a:buClrTx/>
              <a:buFontTx/>
              <a:buNone/>
            </a:pPr>
            <a:endParaRPr lang="en-GB" altLang="de-DE" sz="1600" dirty="0">
              <a:solidFill>
                <a:schemeClr val="accent2"/>
              </a:solidFill>
              <a:latin typeface="Tahoma" panose="020B0604030504040204" pitchFamily="34" charset="0"/>
            </a:endParaRPr>
          </a:p>
          <a:p>
            <a:pPr eaLnBrk="1" hangingPunct="1">
              <a:spcBef>
                <a:spcPts val="700"/>
              </a:spcBef>
              <a:buFont typeface="Arial" panose="020B0604020202020204" pitchFamily="34" charset="0"/>
              <a:buNone/>
            </a:pPr>
            <a:endParaRPr lang="en-GB" altLang="de-DE" sz="1600" dirty="0">
              <a:solidFill>
                <a:schemeClr val="accent2"/>
              </a:solidFill>
              <a:latin typeface="Tahoma" panose="020B0604030504040204" pitchFamily="34" charset="0"/>
            </a:endParaRPr>
          </a:p>
          <a:p>
            <a:pPr eaLnBrk="1" hangingPunct="1">
              <a:spcBef>
                <a:spcPts val="700"/>
              </a:spcBef>
              <a:buClrTx/>
              <a:buFontTx/>
              <a:buNone/>
            </a:pPr>
            <a:endParaRPr lang="en-GB" altLang="de-DE" sz="1600" dirty="0">
              <a:solidFill>
                <a:schemeClr val="accent2"/>
              </a:solidFill>
              <a:latin typeface="Tahoma" panose="020B0604030504040204" pitchFamily="34" charset="0"/>
            </a:endParaRPr>
          </a:p>
        </p:txBody>
      </p:sp>
    </p:spTree>
    <p:extLst>
      <p:ext uri="{BB962C8B-B14F-4D97-AF65-F5344CB8AC3E}">
        <p14:creationId xmlns:p14="http://schemas.microsoft.com/office/powerpoint/2010/main" val="295781484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1">
            <a:extLst>
              <a:ext uri="{FF2B5EF4-FFF2-40B4-BE49-F238E27FC236}">
                <a16:creationId xmlns:a16="http://schemas.microsoft.com/office/drawing/2014/main" id="{F02D92EB-6D6B-4250-95EC-1720E3203024}"/>
              </a:ext>
            </a:extLst>
          </p:cNvPr>
          <p:cNvSpPr txBox="1">
            <a:spLocks noChangeArrowheads="1"/>
          </p:cNvSpPr>
          <p:nvPr/>
        </p:nvSpPr>
        <p:spPr bwMode="auto">
          <a:xfrm>
            <a:off x="3505200" y="6424613"/>
            <a:ext cx="20939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spcBef>
                <a:spcPct val="0"/>
              </a:spcBef>
              <a:buClrTx/>
              <a:buFontTx/>
              <a:buNone/>
            </a:pPr>
            <a:fld id="{6B89CF88-F04A-4D44-BC8A-31FAD247FEB0}" type="slidenum">
              <a:rPr lang="en-GB" altLang="de-DE" sz="1400"/>
              <a:pPr algn="ctr" eaLnBrk="1" hangingPunct="1">
                <a:spcBef>
                  <a:spcPct val="0"/>
                </a:spcBef>
                <a:buClrTx/>
                <a:buFontTx/>
                <a:buNone/>
              </a:pPr>
              <a:t>17</a:t>
            </a:fld>
            <a:endParaRPr lang="en-GB" altLang="de-DE" sz="1400"/>
          </a:p>
        </p:txBody>
      </p:sp>
      <p:sp>
        <p:nvSpPr>
          <p:cNvPr id="32771" name="Text Box 2">
            <a:extLst>
              <a:ext uri="{FF2B5EF4-FFF2-40B4-BE49-F238E27FC236}">
                <a16:creationId xmlns:a16="http://schemas.microsoft.com/office/drawing/2014/main" id="{B12B490B-0CED-413E-B0F1-A2F1DFB2A0D1}"/>
              </a:ext>
            </a:extLst>
          </p:cNvPr>
          <p:cNvSpPr txBox="1">
            <a:spLocks noChangeArrowheads="1"/>
          </p:cNvSpPr>
          <p:nvPr/>
        </p:nvSpPr>
        <p:spPr bwMode="auto">
          <a:xfrm>
            <a:off x="457200" y="-39688"/>
            <a:ext cx="8224838" cy="1231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lnSpc>
                <a:spcPct val="90000"/>
              </a:lnSpc>
              <a:spcBef>
                <a:spcPct val="0"/>
              </a:spcBef>
              <a:buClrTx/>
              <a:buFontTx/>
              <a:buNone/>
            </a:pPr>
            <a:r>
              <a:rPr lang="en-US" altLang="zh-CN" sz="3600" b="0" dirty="0">
                <a:solidFill>
                  <a:srgbClr val="FFFFFF"/>
                </a:solidFill>
              </a:rPr>
              <a:t>2023 </a:t>
            </a:r>
            <a:r>
              <a:rPr lang="en-GB" altLang="de-DE" sz="3600" b="0" dirty="0">
                <a:solidFill>
                  <a:srgbClr val="FFFFFF"/>
                </a:solidFill>
              </a:rPr>
              <a:t>Editor</a:t>
            </a:r>
            <a:r>
              <a:rPr lang="en-US" altLang="zh-CN" sz="3600" b="0" dirty="0" err="1">
                <a:solidFill>
                  <a:srgbClr val="FFFFFF"/>
                </a:solidFill>
              </a:rPr>
              <a:t>ial</a:t>
            </a:r>
            <a:r>
              <a:rPr lang="en-US" altLang="zh-CN" sz="3600" b="0" dirty="0">
                <a:solidFill>
                  <a:srgbClr val="FFFFFF"/>
                </a:solidFill>
              </a:rPr>
              <a:t> Board</a:t>
            </a:r>
            <a:endParaRPr lang="en-GB" altLang="de-DE" sz="3600" b="0" dirty="0">
              <a:solidFill>
                <a:srgbClr val="FFFFFF"/>
              </a:solidFill>
            </a:endParaRPr>
          </a:p>
        </p:txBody>
      </p:sp>
      <p:sp>
        <p:nvSpPr>
          <p:cNvPr id="32772" name="Text Box 3">
            <a:extLst>
              <a:ext uri="{FF2B5EF4-FFF2-40B4-BE49-F238E27FC236}">
                <a16:creationId xmlns:a16="http://schemas.microsoft.com/office/drawing/2014/main" id="{E33F098A-8FC6-4472-9F0B-55AE7988B467}"/>
              </a:ext>
            </a:extLst>
          </p:cNvPr>
          <p:cNvSpPr txBox="1">
            <a:spLocks noChangeArrowheads="1"/>
          </p:cNvSpPr>
          <p:nvPr/>
        </p:nvSpPr>
        <p:spPr bwMode="auto">
          <a:xfrm>
            <a:off x="105570" y="1192213"/>
            <a:ext cx="3768782" cy="5333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marL="446088" lvl="1" indent="-446088" eaLnBrk="1" hangingPunct="1">
              <a:spcAft>
                <a:spcPts val="300"/>
              </a:spcAft>
              <a:buClrTx/>
              <a:buFont typeface="Arial" panose="020B0604020202020204" pitchFamily="34" charset="0"/>
              <a:buChar char="•"/>
            </a:pPr>
            <a:r>
              <a:rPr lang="en-GB" altLang="de-DE" sz="2400" b="0" dirty="0">
                <a:solidFill>
                  <a:schemeClr val="accent2"/>
                </a:solidFill>
                <a:latin typeface="Tahoma" panose="020B0604030504040204" pitchFamily="34" charset="0"/>
                <a:ea typeface="MS PGothic" panose="020B0600070205080204" pitchFamily="34" charset="-128"/>
              </a:rPr>
              <a:t>Cognitive Radio</a:t>
            </a:r>
            <a:endParaRPr lang="en-GB" altLang="de-DE" sz="1800" b="0" dirty="0">
              <a:solidFill>
                <a:srgbClr val="FF0000"/>
              </a:solidFill>
              <a:latin typeface="Tahoma" panose="020B0604030504040204" pitchFamily="34" charset="0"/>
            </a:endParaRPr>
          </a:p>
          <a:p>
            <a:pPr marL="627063" lvl="2" indent="-227013" eaLnBrk="1" hangingPunct="1">
              <a:spcAft>
                <a:spcPts val="300"/>
              </a:spcAft>
              <a:buClrTx/>
              <a:buFont typeface="Arial" panose="020B0604020202020204" pitchFamily="34" charset="0"/>
              <a:buChar char="•"/>
            </a:pPr>
            <a:r>
              <a:rPr lang="en-GB" altLang="de-DE" sz="2000" b="0" dirty="0">
                <a:solidFill>
                  <a:srgbClr val="FF0000"/>
                </a:solidFill>
                <a:latin typeface="Tahoma" panose="020B0604030504040204" pitchFamily="34" charset="0"/>
              </a:rPr>
              <a:t>Nada </a:t>
            </a:r>
            <a:r>
              <a:rPr lang="en-GB" altLang="de-DE" sz="2000" b="0" dirty="0" err="1">
                <a:solidFill>
                  <a:srgbClr val="FF0000"/>
                </a:solidFill>
                <a:latin typeface="Tahoma" panose="020B0604030504040204" pitchFamily="34" charset="0"/>
              </a:rPr>
              <a:t>Golmie</a:t>
            </a:r>
            <a:r>
              <a:rPr lang="en-GB" altLang="de-DE" sz="2000" b="0" dirty="0">
                <a:solidFill>
                  <a:srgbClr val="FF0000"/>
                </a:solidFill>
                <a:latin typeface="Tahoma" panose="020B0604030504040204" pitchFamily="34" charset="0"/>
              </a:rPr>
              <a:t> (New)</a:t>
            </a:r>
          </a:p>
          <a:p>
            <a:pPr marL="627063" lvl="2" indent="-227013" eaLnBrk="1" hangingPunct="1">
              <a:spcAft>
                <a:spcPts val="300"/>
              </a:spcAft>
              <a:buClrTx/>
              <a:buFont typeface="Arial" panose="020B0604020202020204" pitchFamily="34" charset="0"/>
              <a:buChar char="•"/>
            </a:pPr>
            <a:r>
              <a:rPr lang="en-GB" altLang="de-DE" sz="2000" b="0" dirty="0">
                <a:solidFill>
                  <a:srgbClr val="FF0000"/>
                </a:solidFill>
                <a:latin typeface="Tahoma" panose="020B0604030504040204" pitchFamily="34" charset="0"/>
              </a:rPr>
              <a:t>Gregory David </a:t>
            </a:r>
            <a:r>
              <a:rPr lang="en-GB" altLang="de-DE" sz="2000" b="0" dirty="0" err="1">
                <a:solidFill>
                  <a:srgbClr val="FF0000"/>
                </a:solidFill>
                <a:latin typeface="Tahoma" panose="020B0604030504040204" pitchFamily="34" charset="0"/>
              </a:rPr>
              <a:t>Durgin</a:t>
            </a:r>
            <a:r>
              <a:rPr lang="en-GB" altLang="de-DE" sz="2000" b="0" dirty="0">
                <a:solidFill>
                  <a:srgbClr val="FF0000"/>
                </a:solidFill>
                <a:latin typeface="Tahoma" panose="020B0604030504040204" pitchFamily="34" charset="0"/>
              </a:rPr>
              <a:t> (New)</a:t>
            </a:r>
          </a:p>
          <a:p>
            <a:pPr marL="627063" lvl="2" indent="-227013" eaLnBrk="1" hangingPunct="1">
              <a:spcAft>
                <a:spcPts val="300"/>
              </a:spcAft>
              <a:buClrTx/>
              <a:buFont typeface="Arial" panose="020B0604020202020204" pitchFamily="34" charset="0"/>
              <a:buChar char="•"/>
            </a:pPr>
            <a:r>
              <a:rPr lang="en-GB" altLang="de-DE" sz="2000" b="0" dirty="0">
                <a:solidFill>
                  <a:srgbClr val="FF0000"/>
                </a:solidFill>
                <a:latin typeface="Tahoma" panose="020B0604030504040204" pitchFamily="34" charset="0"/>
              </a:rPr>
              <a:t>Mubashir </a:t>
            </a:r>
            <a:r>
              <a:rPr lang="en-GB" altLang="de-DE" sz="2000" b="0" dirty="0" err="1">
                <a:solidFill>
                  <a:srgbClr val="FF0000"/>
                </a:solidFill>
                <a:latin typeface="Tahoma" panose="020B0604030504040204" pitchFamily="34" charset="0"/>
              </a:rPr>
              <a:t>Rehmani</a:t>
            </a:r>
            <a:r>
              <a:rPr lang="en-GB" altLang="de-DE" sz="2000" b="0" dirty="0">
                <a:solidFill>
                  <a:srgbClr val="FF0000"/>
                </a:solidFill>
                <a:latin typeface="Tahoma" panose="020B0604030504040204" pitchFamily="34" charset="0"/>
              </a:rPr>
              <a:t> (New)</a:t>
            </a:r>
          </a:p>
          <a:p>
            <a:pPr marL="627063" lvl="2" indent="-227013" eaLnBrk="1" hangingPunct="1">
              <a:spcAft>
                <a:spcPts val="300"/>
              </a:spcAft>
              <a:buClrTx/>
              <a:buFont typeface="Arial" panose="020B0604020202020204" pitchFamily="34" charset="0"/>
              <a:buChar char="•"/>
            </a:pPr>
            <a:r>
              <a:rPr lang="en-GB" altLang="de-DE" sz="2000" b="0" dirty="0">
                <a:solidFill>
                  <a:schemeClr val="tx1"/>
                </a:solidFill>
                <a:latin typeface="Tahoma" panose="020B0604030504040204" pitchFamily="34" charset="0"/>
              </a:rPr>
              <a:t>Yiyang Pei</a:t>
            </a:r>
          </a:p>
          <a:p>
            <a:pPr marL="627063" lvl="2" indent="-227013" eaLnBrk="1" hangingPunct="1">
              <a:spcAft>
                <a:spcPts val="300"/>
              </a:spcAft>
              <a:buClrTx/>
              <a:buFont typeface="Arial" panose="020B0604020202020204" pitchFamily="34" charset="0"/>
              <a:buChar char="•"/>
            </a:pPr>
            <a:r>
              <a:rPr lang="en-GB" altLang="de-DE" sz="2000" b="0" dirty="0">
                <a:solidFill>
                  <a:schemeClr val="tx1"/>
                </a:solidFill>
                <a:latin typeface="Tahoma" panose="020B0604030504040204" pitchFamily="34" charset="0"/>
              </a:rPr>
              <a:t>Wei Feng</a:t>
            </a:r>
          </a:p>
          <a:p>
            <a:pPr marL="627063" lvl="2" indent="-227013" eaLnBrk="1" hangingPunct="1">
              <a:spcAft>
                <a:spcPts val="300"/>
              </a:spcAft>
              <a:buClrTx/>
              <a:buFont typeface="Arial" panose="020B0604020202020204" pitchFamily="34" charset="0"/>
              <a:buChar char="•"/>
            </a:pPr>
            <a:r>
              <a:rPr lang="en-GB" altLang="de-DE" sz="2000" b="0" dirty="0">
                <a:solidFill>
                  <a:schemeClr val="tx1"/>
                </a:solidFill>
                <a:latin typeface="Tahoma" panose="020B0604030504040204" pitchFamily="34" charset="0"/>
              </a:rPr>
              <a:t>R.R. </a:t>
            </a:r>
            <a:r>
              <a:rPr lang="en-GB" altLang="de-DE" sz="2000" b="0" dirty="0" err="1">
                <a:solidFill>
                  <a:schemeClr val="tx1"/>
                </a:solidFill>
                <a:latin typeface="Tahoma" panose="020B0604030504040204" pitchFamily="34" charset="0"/>
              </a:rPr>
              <a:t>Venkatesha</a:t>
            </a:r>
            <a:r>
              <a:rPr lang="en-GB" altLang="de-DE" sz="2000" b="0" dirty="0">
                <a:solidFill>
                  <a:schemeClr val="tx1"/>
                </a:solidFill>
                <a:latin typeface="Tahoma" panose="020B0604030504040204" pitchFamily="34" charset="0"/>
              </a:rPr>
              <a:t> Prasad</a:t>
            </a:r>
          </a:p>
          <a:p>
            <a:pPr marL="627063" lvl="2" indent="-227013" eaLnBrk="1" hangingPunct="1">
              <a:spcAft>
                <a:spcPts val="300"/>
              </a:spcAft>
              <a:buClrTx/>
              <a:buFont typeface="Arial" panose="020B0604020202020204" pitchFamily="34" charset="0"/>
              <a:buChar char="•"/>
            </a:pPr>
            <a:r>
              <a:rPr lang="en-GB" altLang="de-DE" sz="2000" b="0" dirty="0">
                <a:solidFill>
                  <a:schemeClr val="tx1"/>
                </a:solidFill>
                <a:latin typeface="Tahoma" panose="020B0604030504040204" pitchFamily="34" charset="0"/>
              </a:rPr>
              <a:t>Yue Gao</a:t>
            </a:r>
          </a:p>
          <a:p>
            <a:pPr marL="627063" lvl="2" indent="-227013" eaLnBrk="1" hangingPunct="1">
              <a:spcAft>
                <a:spcPts val="300"/>
              </a:spcAft>
              <a:buClrTx/>
              <a:buFont typeface="Arial" panose="020B0604020202020204" pitchFamily="34" charset="0"/>
              <a:buChar char="•"/>
            </a:pPr>
            <a:r>
              <a:rPr lang="en-GB" altLang="de-DE" sz="2000" b="0" dirty="0">
                <a:solidFill>
                  <a:schemeClr val="tx1"/>
                </a:solidFill>
                <a:latin typeface="Tahoma" panose="020B0604030504040204" pitchFamily="34" charset="0"/>
              </a:rPr>
              <a:t>Chee Wei Tan</a:t>
            </a:r>
          </a:p>
          <a:p>
            <a:pPr marL="627063" lvl="2" indent="-227013" eaLnBrk="1" hangingPunct="1">
              <a:spcAft>
                <a:spcPts val="300"/>
              </a:spcAft>
              <a:buClrTx/>
              <a:buFont typeface="Arial" panose="020B0604020202020204" pitchFamily="34" charset="0"/>
              <a:buChar char="•"/>
            </a:pPr>
            <a:r>
              <a:rPr lang="en-GB" altLang="de-DE" sz="2000" b="0" dirty="0">
                <a:solidFill>
                  <a:schemeClr val="tx1"/>
                </a:solidFill>
                <a:latin typeface="Tahoma" panose="020B0604030504040204" pitchFamily="34" charset="0"/>
              </a:rPr>
              <a:t>Zan Li</a:t>
            </a:r>
          </a:p>
          <a:p>
            <a:pPr marL="627063" lvl="2" indent="-227013" eaLnBrk="1" hangingPunct="1">
              <a:spcAft>
                <a:spcPts val="300"/>
              </a:spcAft>
              <a:buClrTx/>
              <a:buFont typeface="Arial" panose="020B0604020202020204" pitchFamily="34" charset="0"/>
              <a:buChar char="•"/>
            </a:pPr>
            <a:r>
              <a:rPr lang="en-GB" altLang="de-DE" sz="2000" b="0" dirty="0">
                <a:solidFill>
                  <a:schemeClr val="tx1"/>
                </a:solidFill>
                <a:latin typeface="Tahoma" panose="020B0604030504040204" pitchFamily="34" charset="0"/>
              </a:rPr>
              <a:t>Yonghong Zeng</a:t>
            </a:r>
          </a:p>
        </p:txBody>
      </p:sp>
      <p:sp>
        <p:nvSpPr>
          <p:cNvPr id="6" name="Text Box 3">
            <a:extLst>
              <a:ext uri="{FF2B5EF4-FFF2-40B4-BE49-F238E27FC236}">
                <a16:creationId xmlns:a16="http://schemas.microsoft.com/office/drawing/2014/main" id="{30183E41-1717-438E-AC28-B33B57A413EA}"/>
              </a:ext>
            </a:extLst>
          </p:cNvPr>
          <p:cNvSpPr txBox="1">
            <a:spLocks noChangeArrowheads="1"/>
          </p:cNvSpPr>
          <p:nvPr/>
        </p:nvSpPr>
        <p:spPr bwMode="auto">
          <a:xfrm>
            <a:off x="4283968" y="1124744"/>
            <a:ext cx="4680520" cy="505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marL="446088" lvl="1" indent="-446088" eaLnBrk="1" hangingPunct="1">
              <a:spcAft>
                <a:spcPts val="300"/>
              </a:spcAft>
              <a:buClrTx/>
              <a:buFont typeface="Arial" panose="020B0604020202020204" pitchFamily="34" charset="0"/>
              <a:buChar char="•"/>
            </a:pPr>
            <a:r>
              <a:rPr lang="en-GB" altLang="de-DE" sz="2400" b="0" dirty="0">
                <a:solidFill>
                  <a:schemeClr val="accent2"/>
                </a:solidFill>
                <a:latin typeface="Tahoma" panose="020B0604030504040204" pitchFamily="34" charset="0"/>
                <a:ea typeface="MS PGothic" panose="020B0600070205080204" pitchFamily="34" charset="-128"/>
              </a:rPr>
              <a:t>AI-empowered Communications</a:t>
            </a:r>
          </a:p>
          <a:p>
            <a:pPr marL="627063" lvl="2" indent="-227013" eaLnBrk="1" hangingPunct="1">
              <a:spcAft>
                <a:spcPts val="300"/>
              </a:spcAft>
              <a:buClrTx/>
              <a:buFont typeface="Arial" panose="020B0604020202020204" pitchFamily="34" charset="0"/>
              <a:buChar char="•"/>
            </a:pPr>
            <a:r>
              <a:rPr lang="en-GB" altLang="de-DE" sz="2000" b="0" dirty="0">
                <a:solidFill>
                  <a:srgbClr val="FF0000"/>
                </a:solidFill>
                <a:latin typeface="Tahoma" panose="020B0604030504040204" pitchFamily="34" charset="0"/>
              </a:rPr>
              <a:t>Jia (Kevin) Liu (New)</a:t>
            </a:r>
          </a:p>
          <a:p>
            <a:pPr marL="627063" lvl="2" indent="-227013" eaLnBrk="1" hangingPunct="1">
              <a:spcAft>
                <a:spcPts val="300"/>
              </a:spcAft>
              <a:buClrTx/>
              <a:buFont typeface="Arial" panose="020B0604020202020204" pitchFamily="34" charset="0"/>
              <a:buChar char="•"/>
            </a:pPr>
            <a:r>
              <a:rPr lang="en-GB" altLang="de-DE" sz="2000" b="0" dirty="0" err="1">
                <a:solidFill>
                  <a:srgbClr val="FF0000"/>
                </a:solidFill>
                <a:latin typeface="Tahoma" panose="020B0604030504040204" pitchFamily="34" charset="0"/>
              </a:rPr>
              <a:t>Dola</a:t>
            </a:r>
            <a:r>
              <a:rPr lang="en-GB" altLang="de-DE" sz="2000" b="0" dirty="0">
                <a:solidFill>
                  <a:srgbClr val="FF0000"/>
                </a:solidFill>
                <a:latin typeface="Tahoma" panose="020B0604030504040204" pitchFamily="34" charset="0"/>
              </a:rPr>
              <a:t> </a:t>
            </a:r>
            <a:r>
              <a:rPr lang="en-GB" altLang="de-DE" sz="2000" b="0" dirty="0" err="1">
                <a:solidFill>
                  <a:srgbClr val="FF0000"/>
                </a:solidFill>
                <a:latin typeface="Tahoma" panose="020B0604030504040204" pitchFamily="34" charset="0"/>
              </a:rPr>
              <a:t>Saha</a:t>
            </a:r>
            <a:r>
              <a:rPr lang="en-GB" altLang="de-DE" sz="2000" b="0" dirty="0">
                <a:solidFill>
                  <a:srgbClr val="FF0000"/>
                </a:solidFill>
                <a:latin typeface="Tahoma" panose="020B0604030504040204" pitchFamily="34" charset="0"/>
              </a:rPr>
              <a:t> (New)</a:t>
            </a:r>
          </a:p>
          <a:p>
            <a:pPr marL="627063" lvl="2" indent="-227013" eaLnBrk="1" hangingPunct="1">
              <a:spcAft>
                <a:spcPts val="300"/>
              </a:spcAft>
              <a:buClrTx/>
              <a:buFont typeface="Arial" panose="020B0604020202020204" pitchFamily="34" charset="0"/>
              <a:buChar char="•"/>
            </a:pPr>
            <a:r>
              <a:rPr lang="en-GB" altLang="de-DE" sz="2000" b="0" dirty="0" err="1">
                <a:solidFill>
                  <a:srgbClr val="FF0000"/>
                </a:solidFill>
                <a:latin typeface="Tahoma" panose="020B0604030504040204" pitchFamily="34" charset="0"/>
              </a:rPr>
              <a:t>Zhengchun</a:t>
            </a:r>
            <a:r>
              <a:rPr lang="en-GB" altLang="de-DE" sz="2000" b="0" dirty="0">
                <a:solidFill>
                  <a:srgbClr val="FF0000"/>
                </a:solidFill>
                <a:latin typeface="Tahoma" panose="020B0604030504040204" pitchFamily="34" charset="0"/>
              </a:rPr>
              <a:t> Zhou (New)</a:t>
            </a:r>
          </a:p>
          <a:p>
            <a:pPr marL="627063" lvl="2" indent="-227013" eaLnBrk="1" hangingPunct="1">
              <a:spcAft>
                <a:spcPts val="300"/>
              </a:spcAft>
              <a:buClrTx/>
              <a:buFont typeface="Arial" panose="020B0604020202020204" pitchFamily="34" charset="0"/>
              <a:buChar char="•"/>
            </a:pPr>
            <a:r>
              <a:rPr lang="en-GB" altLang="de-DE" sz="2000" b="0" dirty="0">
                <a:solidFill>
                  <a:srgbClr val="FF0000"/>
                </a:solidFill>
                <a:latin typeface="Tahoma" panose="020B0604030504040204" pitchFamily="34" charset="0"/>
              </a:rPr>
              <a:t>Ahmed </a:t>
            </a:r>
            <a:r>
              <a:rPr lang="en-GB" altLang="de-DE" sz="2000" b="0" dirty="0" err="1">
                <a:solidFill>
                  <a:srgbClr val="FF0000"/>
                </a:solidFill>
                <a:latin typeface="Tahoma" panose="020B0604030504040204" pitchFamily="34" charset="0"/>
              </a:rPr>
              <a:t>Alkhateeb</a:t>
            </a:r>
            <a:r>
              <a:rPr lang="en-GB" altLang="de-DE" sz="2000" b="0" dirty="0">
                <a:solidFill>
                  <a:srgbClr val="FF0000"/>
                </a:solidFill>
                <a:latin typeface="Tahoma" panose="020B0604030504040204" pitchFamily="34" charset="0"/>
              </a:rPr>
              <a:t> (New)</a:t>
            </a:r>
          </a:p>
          <a:p>
            <a:pPr marL="627063" lvl="2" indent="-227013" eaLnBrk="1" hangingPunct="1">
              <a:spcAft>
                <a:spcPts val="300"/>
              </a:spcAft>
              <a:buClrTx/>
              <a:buFont typeface="Arial" panose="020B0604020202020204" pitchFamily="34" charset="0"/>
              <a:buChar char="•"/>
            </a:pPr>
            <a:r>
              <a:rPr lang="en-GB" altLang="de-DE" sz="2000" b="0">
                <a:solidFill>
                  <a:srgbClr val="FF0000"/>
                </a:solidFill>
                <a:latin typeface="Tahoma" panose="020B0604030504040204" pitchFamily="34" charset="0"/>
              </a:rPr>
              <a:t>Le Liang (</a:t>
            </a:r>
            <a:r>
              <a:rPr lang="en-GB" altLang="de-DE" sz="2000" b="0" dirty="0">
                <a:solidFill>
                  <a:srgbClr val="FF0000"/>
                </a:solidFill>
                <a:latin typeface="Tahoma" panose="020B0604030504040204" pitchFamily="34" charset="0"/>
              </a:rPr>
              <a:t>New)</a:t>
            </a:r>
          </a:p>
          <a:p>
            <a:pPr marL="627063" lvl="2" indent="-227013" eaLnBrk="1" hangingPunct="1">
              <a:spcAft>
                <a:spcPts val="300"/>
              </a:spcAft>
              <a:buClrTx/>
              <a:buFont typeface="Arial" panose="020B0604020202020204" pitchFamily="34" charset="0"/>
              <a:buChar char="•"/>
            </a:pPr>
            <a:r>
              <a:rPr lang="en-GB" altLang="de-DE" sz="2000" b="0" dirty="0">
                <a:solidFill>
                  <a:schemeClr val="tx1"/>
                </a:solidFill>
                <a:latin typeface="Tahoma" panose="020B0604030504040204" pitchFamily="34" charset="0"/>
              </a:rPr>
              <a:t>Guoru Ding</a:t>
            </a:r>
          </a:p>
          <a:p>
            <a:pPr marL="627063" lvl="2" indent="-227013" eaLnBrk="1" hangingPunct="1">
              <a:spcAft>
                <a:spcPts val="300"/>
              </a:spcAft>
              <a:buClrTx/>
              <a:buFont typeface="Arial" panose="020B0604020202020204" pitchFamily="34" charset="0"/>
              <a:buChar char="•"/>
            </a:pPr>
            <a:r>
              <a:rPr lang="en-GB" altLang="de-DE" sz="2000" b="0" dirty="0" err="1">
                <a:solidFill>
                  <a:schemeClr val="tx1"/>
                </a:solidFill>
                <a:latin typeface="Tahoma" panose="020B0604030504040204" pitchFamily="34" charset="0"/>
              </a:rPr>
              <a:t>Zhijin</a:t>
            </a:r>
            <a:r>
              <a:rPr lang="en-GB" altLang="de-DE" sz="2000" b="0" dirty="0">
                <a:solidFill>
                  <a:schemeClr val="tx1"/>
                </a:solidFill>
                <a:latin typeface="Tahoma" panose="020B0604030504040204" pitchFamily="34" charset="0"/>
              </a:rPr>
              <a:t> Qin</a:t>
            </a:r>
          </a:p>
          <a:p>
            <a:pPr marL="627063" lvl="2" indent="-227013" eaLnBrk="1" hangingPunct="1">
              <a:spcAft>
                <a:spcPts val="300"/>
              </a:spcAft>
              <a:buClrTx/>
              <a:buFont typeface="Arial" panose="020B0604020202020204" pitchFamily="34" charset="0"/>
              <a:buChar char="•"/>
            </a:pPr>
            <a:r>
              <a:rPr lang="en-GB" altLang="de-DE" sz="2000" b="0" dirty="0">
                <a:solidFill>
                  <a:schemeClr val="tx1"/>
                </a:solidFill>
                <a:latin typeface="Tahoma" panose="020B0604030504040204" pitchFamily="34" charset="0"/>
              </a:rPr>
              <a:t>Dinh Thai Hoang</a:t>
            </a:r>
          </a:p>
          <a:p>
            <a:pPr marL="627063" lvl="2" indent="-227013" eaLnBrk="1" hangingPunct="1">
              <a:spcAft>
                <a:spcPts val="300"/>
              </a:spcAft>
              <a:buClrTx/>
              <a:buFont typeface="Arial" panose="020B0604020202020204" pitchFamily="34" charset="0"/>
              <a:buChar char="•"/>
            </a:pPr>
            <a:r>
              <a:rPr lang="en-GB" altLang="de-DE" sz="2000" b="0" dirty="0">
                <a:solidFill>
                  <a:schemeClr val="tx1"/>
                </a:solidFill>
                <a:latin typeface="Tahoma" panose="020B0604030504040204" pitchFamily="34" charset="0"/>
              </a:rPr>
              <a:t>Li Wang</a:t>
            </a:r>
          </a:p>
          <a:p>
            <a:pPr marL="627063" lvl="2" indent="-227013" eaLnBrk="1" hangingPunct="1">
              <a:spcAft>
                <a:spcPts val="300"/>
              </a:spcAft>
              <a:buClrTx/>
              <a:buFont typeface="Arial" panose="020B0604020202020204" pitchFamily="34" charset="0"/>
              <a:buChar char="•"/>
            </a:pPr>
            <a:r>
              <a:rPr lang="en-GB" altLang="de-DE" sz="2000" b="0" dirty="0" err="1">
                <a:solidFill>
                  <a:schemeClr val="tx1"/>
                </a:solidFill>
                <a:latin typeface="Tahoma" panose="020B0604030504040204" pitchFamily="34" charset="0"/>
              </a:rPr>
              <a:t>Zhenyu</a:t>
            </a:r>
            <a:r>
              <a:rPr lang="en-GB" altLang="de-DE" sz="2000" b="0" dirty="0">
                <a:solidFill>
                  <a:schemeClr val="tx1"/>
                </a:solidFill>
                <a:latin typeface="Tahoma" panose="020B0604030504040204" pitchFamily="34" charset="0"/>
              </a:rPr>
              <a:t> Xiao</a:t>
            </a:r>
          </a:p>
          <a:p>
            <a:pPr marL="627063" lvl="2" indent="-227013" eaLnBrk="1" hangingPunct="1">
              <a:spcAft>
                <a:spcPts val="300"/>
              </a:spcAft>
              <a:buClrTx/>
              <a:buFont typeface="Arial" panose="020B0604020202020204" pitchFamily="34" charset="0"/>
              <a:buChar char="•"/>
            </a:pPr>
            <a:endParaRPr lang="en-GB" altLang="de-DE" sz="2000" b="0" dirty="0">
              <a:solidFill>
                <a:schemeClr val="tx1"/>
              </a:solidFill>
              <a:latin typeface="Tahoma" panose="020B060403050404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1">
            <a:extLst>
              <a:ext uri="{FF2B5EF4-FFF2-40B4-BE49-F238E27FC236}">
                <a16:creationId xmlns:a16="http://schemas.microsoft.com/office/drawing/2014/main" id="{F02D92EB-6D6B-4250-95EC-1720E3203024}"/>
              </a:ext>
            </a:extLst>
          </p:cNvPr>
          <p:cNvSpPr txBox="1">
            <a:spLocks noChangeArrowheads="1"/>
          </p:cNvSpPr>
          <p:nvPr/>
        </p:nvSpPr>
        <p:spPr bwMode="auto">
          <a:xfrm>
            <a:off x="3505200" y="6424613"/>
            <a:ext cx="20939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spcBef>
                <a:spcPct val="0"/>
              </a:spcBef>
              <a:buClrTx/>
              <a:buFontTx/>
              <a:buNone/>
            </a:pPr>
            <a:fld id="{6B89CF88-F04A-4D44-BC8A-31FAD247FEB0}" type="slidenum">
              <a:rPr lang="en-GB" altLang="de-DE" sz="1400"/>
              <a:pPr algn="ctr" eaLnBrk="1" hangingPunct="1">
                <a:spcBef>
                  <a:spcPct val="0"/>
                </a:spcBef>
                <a:buClrTx/>
                <a:buFontTx/>
                <a:buNone/>
              </a:pPr>
              <a:t>18</a:t>
            </a:fld>
            <a:endParaRPr lang="en-GB" altLang="de-DE" sz="1400"/>
          </a:p>
        </p:txBody>
      </p:sp>
      <p:sp>
        <p:nvSpPr>
          <p:cNvPr id="32772" name="Text Box 3">
            <a:extLst>
              <a:ext uri="{FF2B5EF4-FFF2-40B4-BE49-F238E27FC236}">
                <a16:creationId xmlns:a16="http://schemas.microsoft.com/office/drawing/2014/main" id="{E33F098A-8FC6-4472-9F0B-55AE7988B467}"/>
              </a:ext>
            </a:extLst>
          </p:cNvPr>
          <p:cNvSpPr txBox="1">
            <a:spLocks noChangeArrowheads="1"/>
          </p:cNvSpPr>
          <p:nvPr/>
        </p:nvSpPr>
        <p:spPr bwMode="auto">
          <a:xfrm>
            <a:off x="105569" y="1192213"/>
            <a:ext cx="4754463" cy="3820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marL="446088" lvl="1" indent="-446088" eaLnBrk="1" hangingPunct="1">
              <a:spcAft>
                <a:spcPts val="300"/>
              </a:spcAft>
              <a:buClrTx/>
              <a:buFont typeface="Arial" panose="020B0604020202020204" pitchFamily="34" charset="0"/>
              <a:buChar char="•"/>
            </a:pPr>
            <a:r>
              <a:rPr lang="en-GB" altLang="de-DE" sz="2400" b="0" dirty="0">
                <a:solidFill>
                  <a:schemeClr val="accent2"/>
                </a:solidFill>
                <a:latin typeface="Tahoma" panose="020B0604030504040204" pitchFamily="34" charset="0"/>
                <a:ea typeface="MS PGothic" panose="020B0600070205080204" pitchFamily="34" charset="-128"/>
              </a:rPr>
              <a:t>AI-empowered Networking</a:t>
            </a:r>
          </a:p>
          <a:p>
            <a:pPr marL="627063" lvl="2" indent="-227013" eaLnBrk="1" hangingPunct="1">
              <a:spcAft>
                <a:spcPts val="300"/>
              </a:spcAft>
              <a:buClrTx/>
              <a:buFont typeface="Arial" panose="020B0604020202020204" pitchFamily="34" charset="0"/>
              <a:buChar char="•"/>
            </a:pPr>
            <a:r>
              <a:rPr lang="en-GB" altLang="de-DE" sz="2000" b="0" dirty="0">
                <a:solidFill>
                  <a:srgbClr val="FF0000"/>
                </a:solidFill>
                <a:latin typeface="Tahoma" panose="020B0604030504040204" pitchFamily="34" charset="0"/>
              </a:rPr>
              <a:t>Jing Yang (New)</a:t>
            </a:r>
          </a:p>
          <a:p>
            <a:pPr marL="627063" lvl="2" indent="-227013" eaLnBrk="1" hangingPunct="1">
              <a:spcAft>
                <a:spcPts val="300"/>
              </a:spcAft>
              <a:buClrTx/>
              <a:buFont typeface="Arial" panose="020B0604020202020204" pitchFamily="34" charset="0"/>
              <a:buChar char="•"/>
            </a:pPr>
            <a:r>
              <a:rPr lang="en-GB" altLang="de-DE" sz="2000" b="0" dirty="0">
                <a:solidFill>
                  <a:srgbClr val="FF0000"/>
                </a:solidFill>
                <a:latin typeface="Tahoma" panose="020B0604030504040204" pitchFamily="34" charset="0"/>
              </a:rPr>
              <a:t>Avinash Srinivasan (New)</a:t>
            </a:r>
          </a:p>
          <a:p>
            <a:pPr marL="627063" lvl="2" indent="-227013" eaLnBrk="1" hangingPunct="1">
              <a:spcAft>
                <a:spcPts val="300"/>
              </a:spcAft>
              <a:buClrTx/>
              <a:buFont typeface="Arial" panose="020B0604020202020204" pitchFamily="34" charset="0"/>
              <a:buChar char="•"/>
            </a:pPr>
            <a:r>
              <a:rPr lang="en-GB" altLang="de-DE" sz="2000" b="0" dirty="0">
                <a:solidFill>
                  <a:srgbClr val="FF0000"/>
                </a:solidFill>
                <a:latin typeface="Tahoma" panose="020B0604030504040204" pitchFamily="34" charset="0"/>
              </a:rPr>
              <a:t>Nizar Zorba (New)</a:t>
            </a:r>
          </a:p>
          <a:p>
            <a:pPr marL="627063" lvl="2" indent="-227013" eaLnBrk="1" hangingPunct="1">
              <a:spcAft>
                <a:spcPts val="300"/>
              </a:spcAft>
              <a:buClrTx/>
              <a:buFont typeface="Arial" panose="020B0604020202020204" pitchFamily="34" charset="0"/>
              <a:buChar char="•"/>
            </a:pPr>
            <a:r>
              <a:rPr lang="en-US" altLang="zh-CN" sz="2000" b="0" dirty="0" err="1">
                <a:solidFill>
                  <a:srgbClr val="FF0000"/>
                </a:solidFill>
                <a:latin typeface="Tahoma" panose="020B0604030504040204" pitchFamily="34" charset="0"/>
              </a:rPr>
              <a:t>Celimuge</a:t>
            </a:r>
            <a:r>
              <a:rPr lang="en-US" altLang="zh-CN" sz="2000" b="0" dirty="0">
                <a:solidFill>
                  <a:srgbClr val="FF0000"/>
                </a:solidFill>
                <a:latin typeface="Tahoma" panose="020B0604030504040204" pitchFamily="34" charset="0"/>
              </a:rPr>
              <a:t> Wu </a:t>
            </a:r>
            <a:r>
              <a:rPr lang="en-GB" altLang="de-DE" sz="2000" b="0" dirty="0">
                <a:solidFill>
                  <a:srgbClr val="FF0000"/>
                </a:solidFill>
                <a:latin typeface="Tahoma" panose="020B0604030504040204" pitchFamily="34" charset="0"/>
              </a:rPr>
              <a:t>(New)</a:t>
            </a:r>
          </a:p>
          <a:p>
            <a:pPr marL="627063" lvl="2" indent="-227013" eaLnBrk="1" hangingPunct="1">
              <a:spcAft>
                <a:spcPts val="300"/>
              </a:spcAft>
              <a:buClrTx/>
              <a:buFont typeface="Arial" panose="020B0604020202020204" pitchFamily="34" charset="0"/>
              <a:buChar char="•"/>
            </a:pPr>
            <a:r>
              <a:rPr lang="en-GB" altLang="de-DE" sz="2000" b="0" dirty="0" err="1">
                <a:solidFill>
                  <a:schemeClr val="tx1"/>
                </a:solidFill>
                <a:latin typeface="Tahoma" panose="020B0604030504040204" pitchFamily="34" charset="0"/>
              </a:rPr>
              <a:t>Xianfu</a:t>
            </a:r>
            <a:r>
              <a:rPr lang="en-GB" altLang="de-DE" sz="2000" b="0" dirty="0">
                <a:solidFill>
                  <a:schemeClr val="tx1"/>
                </a:solidFill>
                <a:latin typeface="Tahoma" panose="020B0604030504040204" pitchFamily="34" charset="0"/>
              </a:rPr>
              <a:t> Chen</a:t>
            </a:r>
          </a:p>
          <a:p>
            <a:pPr marL="627063" lvl="2" indent="-227013" eaLnBrk="1" hangingPunct="1">
              <a:spcAft>
                <a:spcPts val="300"/>
              </a:spcAft>
              <a:buClrTx/>
              <a:buFont typeface="Arial" panose="020B0604020202020204" pitchFamily="34" charset="0"/>
              <a:buChar char="•"/>
            </a:pPr>
            <a:r>
              <a:rPr lang="en-GB" altLang="de-DE" sz="2000" b="0" dirty="0">
                <a:solidFill>
                  <a:schemeClr val="tx1"/>
                </a:solidFill>
                <a:latin typeface="Tahoma" panose="020B0604030504040204" pitchFamily="34" charset="0"/>
              </a:rPr>
              <a:t>Qiang Ye</a:t>
            </a:r>
          </a:p>
          <a:p>
            <a:pPr marL="627063" lvl="2" indent="-227013" eaLnBrk="1" hangingPunct="1">
              <a:spcAft>
                <a:spcPts val="300"/>
              </a:spcAft>
              <a:buClrTx/>
              <a:buFont typeface="Arial" panose="020B0604020202020204" pitchFamily="34" charset="0"/>
              <a:buChar char="•"/>
            </a:pPr>
            <a:r>
              <a:rPr lang="en-GB" altLang="de-DE" sz="2000" b="0" dirty="0">
                <a:solidFill>
                  <a:schemeClr val="tx1"/>
                </a:solidFill>
                <a:latin typeface="Tahoma" panose="020B0604030504040204" pitchFamily="34" charset="0"/>
              </a:rPr>
              <a:t>Long Bao Le</a:t>
            </a:r>
          </a:p>
          <a:p>
            <a:pPr marL="627063" lvl="2" indent="-227013" eaLnBrk="1" hangingPunct="1">
              <a:spcAft>
                <a:spcPts val="300"/>
              </a:spcAft>
              <a:buClrTx/>
              <a:buFont typeface="Arial" panose="020B0604020202020204" pitchFamily="34" charset="0"/>
              <a:buChar char="•"/>
            </a:pPr>
            <a:r>
              <a:rPr lang="en-GB" altLang="de-DE" sz="2000" b="0" dirty="0">
                <a:solidFill>
                  <a:schemeClr val="tx1"/>
                </a:solidFill>
                <a:latin typeface="Tahoma" panose="020B0604030504040204" pitchFamily="34" charset="0"/>
              </a:rPr>
              <a:t>Kai Zeng</a:t>
            </a:r>
          </a:p>
          <a:p>
            <a:pPr marL="627063" lvl="2" indent="-227013" eaLnBrk="1" hangingPunct="1">
              <a:spcAft>
                <a:spcPts val="300"/>
              </a:spcAft>
              <a:buClrTx/>
              <a:buFont typeface="Arial" panose="020B0604020202020204" pitchFamily="34" charset="0"/>
              <a:buChar char="•"/>
            </a:pPr>
            <a:r>
              <a:rPr lang="en-GB" altLang="de-DE" sz="2000" b="0" dirty="0" err="1">
                <a:solidFill>
                  <a:schemeClr val="tx1"/>
                </a:solidFill>
                <a:latin typeface="Tahoma" panose="020B0604030504040204" pitchFamily="34" charset="0"/>
              </a:rPr>
              <a:t>Jiajia</a:t>
            </a:r>
            <a:r>
              <a:rPr lang="en-GB" altLang="de-DE" sz="2000" b="0" dirty="0">
                <a:solidFill>
                  <a:schemeClr val="tx1"/>
                </a:solidFill>
                <a:latin typeface="Tahoma" panose="020B0604030504040204" pitchFamily="34" charset="0"/>
              </a:rPr>
              <a:t> Liu</a:t>
            </a:r>
          </a:p>
          <a:p>
            <a:pPr marL="627063" lvl="2" indent="-227013" eaLnBrk="1" hangingPunct="1">
              <a:spcAft>
                <a:spcPts val="300"/>
              </a:spcAft>
              <a:buClrTx/>
              <a:buFont typeface="Arial" panose="020B0604020202020204" pitchFamily="34" charset="0"/>
              <a:buChar char="•"/>
            </a:pPr>
            <a:r>
              <a:rPr lang="en-GB" altLang="de-DE" sz="2000" b="0" dirty="0">
                <a:solidFill>
                  <a:schemeClr val="tx1"/>
                </a:solidFill>
                <a:latin typeface="Tahoma" panose="020B0604030504040204" pitchFamily="34" charset="0"/>
              </a:rPr>
              <a:t>Ning Zhang</a:t>
            </a:r>
          </a:p>
          <a:p>
            <a:pPr marL="627063" lvl="2" indent="-227013" eaLnBrk="1" hangingPunct="1">
              <a:spcAft>
                <a:spcPts val="300"/>
              </a:spcAft>
              <a:buClrTx/>
              <a:buFont typeface="Arial" panose="020B0604020202020204" pitchFamily="34" charset="0"/>
              <a:buChar char="•"/>
            </a:pPr>
            <a:r>
              <a:rPr lang="en-GB" altLang="de-DE" sz="2000" b="0" dirty="0">
                <a:solidFill>
                  <a:schemeClr val="tx1"/>
                </a:solidFill>
                <a:latin typeface="Tahoma" panose="020B0604030504040204" pitchFamily="34" charset="0"/>
              </a:rPr>
              <a:t>Kaoru Ota</a:t>
            </a:r>
          </a:p>
          <a:p>
            <a:pPr marL="627063" lvl="2" indent="-227013" eaLnBrk="1" hangingPunct="1">
              <a:spcAft>
                <a:spcPts val="300"/>
              </a:spcAft>
              <a:buClrTx/>
              <a:buFont typeface="Arial" panose="020B0604020202020204" pitchFamily="34" charset="0"/>
              <a:buChar char="•"/>
            </a:pPr>
            <a:endParaRPr lang="en-GB" altLang="de-DE" sz="2000" b="0" dirty="0">
              <a:solidFill>
                <a:schemeClr val="tx1"/>
              </a:solidFill>
              <a:latin typeface="Tahoma" panose="020B0604030504040204" pitchFamily="34" charset="0"/>
            </a:endParaRPr>
          </a:p>
          <a:p>
            <a:pPr marL="627063" lvl="2" indent="-227013" eaLnBrk="1" hangingPunct="1">
              <a:spcAft>
                <a:spcPts val="300"/>
              </a:spcAft>
              <a:buClrTx/>
              <a:buFont typeface="Arial" panose="020B0604020202020204" pitchFamily="34" charset="0"/>
              <a:buChar char="•"/>
            </a:pPr>
            <a:endParaRPr lang="en-GB" altLang="de-DE" sz="2000" b="0" dirty="0">
              <a:solidFill>
                <a:schemeClr val="tx1"/>
              </a:solidFill>
              <a:latin typeface="Tahoma" panose="020B0604030504040204" pitchFamily="34" charset="0"/>
            </a:endParaRPr>
          </a:p>
        </p:txBody>
      </p:sp>
      <p:sp>
        <p:nvSpPr>
          <p:cNvPr id="6" name="Text Box 3">
            <a:extLst>
              <a:ext uri="{FF2B5EF4-FFF2-40B4-BE49-F238E27FC236}">
                <a16:creationId xmlns:a16="http://schemas.microsoft.com/office/drawing/2014/main" id="{30183E41-1717-438E-AC28-B33B57A413EA}"/>
              </a:ext>
            </a:extLst>
          </p:cNvPr>
          <p:cNvSpPr txBox="1">
            <a:spLocks noChangeArrowheads="1"/>
          </p:cNvSpPr>
          <p:nvPr/>
        </p:nvSpPr>
        <p:spPr bwMode="auto">
          <a:xfrm>
            <a:off x="4494410" y="1196752"/>
            <a:ext cx="4398070" cy="505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marL="446088" lvl="1" indent="-446088" eaLnBrk="1" hangingPunct="1">
              <a:spcAft>
                <a:spcPts val="300"/>
              </a:spcAft>
              <a:buClrTx/>
              <a:buFont typeface="Arial" panose="020B0604020202020204" pitchFamily="34" charset="0"/>
              <a:buChar char="•"/>
            </a:pPr>
            <a:r>
              <a:rPr lang="en-GB" altLang="de-DE" sz="2400" b="0" dirty="0">
                <a:solidFill>
                  <a:schemeClr val="accent2"/>
                </a:solidFill>
                <a:latin typeface="Tahoma" panose="020B0604030504040204" pitchFamily="34" charset="0"/>
                <a:ea typeface="MS PGothic" panose="020B0600070205080204" pitchFamily="34" charset="-128"/>
              </a:rPr>
              <a:t>AI-empowered Resource Management</a:t>
            </a:r>
          </a:p>
          <a:p>
            <a:pPr marL="627063" lvl="2" indent="-227013" eaLnBrk="1" hangingPunct="1">
              <a:spcAft>
                <a:spcPts val="300"/>
              </a:spcAft>
              <a:buClrTx/>
              <a:buFont typeface="Arial" panose="020B0604020202020204" pitchFamily="34" charset="0"/>
              <a:buChar char="•"/>
            </a:pPr>
            <a:r>
              <a:rPr lang="en-GB" altLang="de-DE" sz="2000" b="0" dirty="0" err="1">
                <a:solidFill>
                  <a:srgbClr val="FF0000"/>
                </a:solidFill>
                <a:latin typeface="Tahoma" panose="020B0604030504040204" pitchFamily="34" charset="0"/>
              </a:rPr>
              <a:t>Liping</a:t>
            </a:r>
            <a:r>
              <a:rPr lang="en-GB" altLang="de-DE" sz="2000" b="0" dirty="0">
                <a:solidFill>
                  <a:srgbClr val="FF0000"/>
                </a:solidFill>
                <a:latin typeface="Tahoma" panose="020B0604030504040204" pitchFamily="34" charset="0"/>
              </a:rPr>
              <a:t> Qian (New)</a:t>
            </a:r>
          </a:p>
          <a:p>
            <a:pPr marL="627063" lvl="2" indent="-227013" eaLnBrk="1" hangingPunct="1">
              <a:spcAft>
                <a:spcPts val="300"/>
              </a:spcAft>
              <a:buClrTx/>
              <a:buFont typeface="Arial" panose="020B0604020202020204" pitchFamily="34" charset="0"/>
              <a:buChar char="•"/>
            </a:pPr>
            <a:r>
              <a:rPr lang="en-GB" altLang="de-DE" sz="2000" b="0" dirty="0" err="1">
                <a:solidFill>
                  <a:srgbClr val="FF0000"/>
                </a:solidFill>
                <a:latin typeface="Tahoma" panose="020B0604030504040204" pitchFamily="34" charset="0"/>
              </a:rPr>
              <a:t>Danda</a:t>
            </a:r>
            <a:r>
              <a:rPr lang="en-GB" altLang="de-DE" sz="2000" b="0" dirty="0">
                <a:solidFill>
                  <a:srgbClr val="FF0000"/>
                </a:solidFill>
                <a:latin typeface="Tahoma" panose="020B0604030504040204" pitchFamily="34" charset="0"/>
              </a:rPr>
              <a:t> B. Rawat (New)</a:t>
            </a:r>
          </a:p>
          <a:p>
            <a:pPr marL="627063" lvl="2" indent="-227013" eaLnBrk="1" hangingPunct="1">
              <a:spcAft>
                <a:spcPts val="300"/>
              </a:spcAft>
              <a:buClrTx/>
              <a:buFont typeface="Arial" panose="020B0604020202020204" pitchFamily="34" charset="0"/>
              <a:buChar char="•"/>
            </a:pPr>
            <a:r>
              <a:rPr lang="en-GB" altLang="de-DE" sz="2000" b="0" dirty="0">
                <a:solidFill>
                  <a:srgbClr val="FF0000"/>
                </a:solidFill>
                <a:latin typeface="Tahoma" panose="020B0604030504040204" pitchFamily="34" charset="0"/>
              </a:rPr>
              <a:t>Yi Shi (New)</a:t>
            </a:r>
          </a:p>
          <a:p>
            <a:pPr marL="627063" lvl="2" indent="-227013" eaLnBrk="1" hangingPunct="1">
              <a:spcAft>
                <a:spcPts val="300"/>
              </a:spcAft>
              <a:buClrTx/>
              <a:buFont typeface="Arial" panose="020B0604020202020204" pitchFamily="34" charset="0"/>
              <a:buChar char="•"/>
            </a:pPr>
            <a:r>
              <a:rPr lang="en-GB" altLang="de-DE" sz="2000" b="0" dirty="0" err="1">
                <a:solidFill>
                  <a:srgbClr val="FF0000"/>
                </a:solidFill>
                <a:latin typeface="Tahoma" panose="020B0604030504040204" pitchFamily="34" charset="0"/>
              </a:rPr>
              <a:t>Guangjie</a:t>
            </a:r>
            <a:r>
              <a:rPr lang="en-GB" altLang="de-DE" sz="2000" b="0" dirty="0">
                <a:solidFill>
                  <a:srgbClr val="FF0000"/>
                </a:solidFill>
                <a:latin typeface="Tahoma" panose="020B0604030504040204" pitchFamily="34" charset="0"/>
              </a:rPr>
              <a:t> Han (New)</a:t>
            </a:r>
          </a:p>
          <a:p>
            <a:pPr marL="627063" lvl="2" indent="-227013" eaLnBrk="1" hangingPunct="1">
              <a:spcAft>
                <a:spcPts val="300"/>
              </a:spcAft>
              <a:buClrTx/>
              <a:buFont typeface="Arial" panose="020B0604020202020204" pitchFamily="34" charset="0"/>
              <a:buChar char="•"/>
            </a:pPr>
            <a:r>
              <a:rPr lang="en-GB" altLang="de-DE" sz="2000" b="0" dirty="0" err="1">
                <a:solidFill>
                  <a:srgbClr val="FF0000"/>
                </a:solidFill>
                <a:latin typeface="Tahoma" panose="020B0604030504040204" pitchFamily="34" charset="0"/>
              </a:rPr>
              <a:t>Yalin</a:t>
            </a:r>
            <a:r>
              <a:rPr lang="en-GB" altLang="de-DE" sz="2000" b="0" dirty="0">
                <a:solidFill>
                  <a:srgbClr val="FF0000"/>
                </a:solidFill>
                <a:latin typeface="Tahoma" panose="020B0604030504040204" pitchFamily="34" charset="0"/>
              </a:rPr>
              <a:t> </a:t>
            </a:r>
            <a:r>
              <a:rPr lang="en-GB" altLang="de-DE" sz="2000" b="0" dirty="0" err="1">
                <a:solidFill>
                  <a:srgbClr val="FF0000"/>
                </a:solidFill>
                <a:latin typeface="Tahoma" panose="020B0604030504040204" pitchFamily="34" charset="0"/>
              </a:rPr>
              <a:t>Sagduyu</a:t>
            </a:r>
            <a:r>
              <a:rPr lang="en-GB" altLang="de-DE" sz="2000" b="0" dirty="0">
                <a:solidFill>
                  <a:srgbClr val="FF0000"/>
                </a:solidFill>
                <a:latin typeface="Tahoma" panose="020B0604030504040204" pitchFamily="34" charset="0"/>
              </a:rPr>
              <a:t> (New)</a:t>
            </a:r>
            <a:endParaRPr lang="en-GB" altLang="de-DE" sz="2000" b="0" dirty="0">
              <a:solidFill>
                <a:schemeClr val="tx1"/>
              </a:solidFill>
              <a:latin typeface="Tahoma" panose="020B0604030504040204" pitchFamily="34" charset="0"/>
            </a:endParaRPr>
          </a:p>
          <a:p>
            <a:pPr marL="627063" lvl="2" indent="-227013" eaLnBrk="1" hangingPunct="1">
              <a:spcAft>
                <a:spcPts val="300"/>
              </a:spcAft>
              <a:buClrTx/>
              <a:buFont typeface="Arial" panose="020B0604020202020204" pitchFamily="34" charset="0"/>
              <a:buChar char="•"/>
            </a:pPr>
            <a:r>
              <a:rPr lang="en-GB" altLang="de-DE" sz="2000" b="0" dirty="0">
                <a:solidFill>
                  <a:schemeClr val="tx1"/>
                </a:solidFill>
                <a:latin typeface="Tahoma" panose="020B0604030504040204" pitchFamily="34" charset="0"/>
              </a:rPr>
              <a:t>Tao Chen</a:t>
            </a:r>
          </a:p>
          <a:p>
            <a:pPr marL="627063" lvl="2" indent="-227013" eaLnBrk="1" hangingPunct="1">
              <a:spcAft>
                <a:spcPts val="300"/>
              </a:spcAft>
              <a:buClrTx/>
              <a:buFont typeface="Arial" panose="020B0604020202020204" pitchFamily="34" charset="0"/>
              <a:buChar char="•"/>
            </a:pPr>
            <a:r>
              <a:rPr lang="en-GB" altLang="de-DE" sz="2000" b="0" dirty="0">
                <a:solidFill>
                  <a:schemeClr val="tx1"/>
                </a:solidFill>
                <a:latin typeface="Tahoma" panose="020B0604030504040204" pitchFamily="34" charset="0"/>
              </a:rPr>
              <a:t>Kae Won Choi</a:t>
            </a:r>
          </a:p>
          <a:p>
            <a:pPr marL="627063" lvl="2" indent="-227013" eaLnBrk="1" hangingPunct="1">
              <a:spcAft>
                <a:spcPts val="300"/>
              </a:spcAft>
              <a:buClrTx/>
              <a:buFont typeface="Arial" panose="020B0604020202020204" pitchFamily="34" charset="0"/>
              <a:buChar char="•"/>
            </a:pPr>
            <a:r>
              <a:rPr lang="en-GB" altLang="de-DE" sz="2000" b="0" dirty="0">
                <a:solidFill>
                  <a:schemeClr val="tx1"/>
                </a:solidFill>
                <a:latin typeface="Tahoma" panose="020B0604030504040204" pitchFamily="34" charset="0"/>
              </a:rPr>
              <a:t>Li-Chun Wang</a:t>
            </a:r>
          </a:p>
          <a:p>
            <a:pPr marL="627063" lvl="2" indent="-227013" eaLnBrk="1" hangingPunct="1">
              <a:spcAft>
                <a:spcPts val="300"/>
              </a:spcAft>
              <a:buClrTx/>
              <a:buFont typeface="Arial" panose="020B0604020202020204" pitchFamily="34" charset="0"/>
              <a:buChar char="•"/>
            </a:pPr>
            <a:r>
              <a:rPr lang="en-GB" altLang="de-DE" sz="2000" b="0" dirty="0">
                <a:solidFill>
                  <a:schemeClr val="tx1"/>
                </a:solidFill>
                <a:latin typeface="Tahoma" panose="020B0604030504040204" pitchFamily="34" charset="0"/>
              </a:rPr>
              <a:t>Melike Erol-Kantarci</a:t>
            </a:r>
          </a:p>
          <a:p>
            <a:pPr marL="627063" lvl="2" indent="-227013" eaLnBrk="1" hangingPunct="1">
              <a:spcAft>
                <a:spcPts val="300"/>
              </a:spcAft>
              <a:buClrTx/>
              <a:buFont typeface="Arial" panose="020B0604020202020204" pitchFamily="34" charset="0"/>
              <a:buChar char="•"/>
            </a:pPr>
            <a:r>
              <a:rPr lang="en-GB" altLang="de-DE" sz="2000" b="0" dirty="0">
                <a:solidFill>
                  <a:schemeClr val="tx1"/>
                </a:solidFill>
                <a:latin typeface="Tahoma" panose="020B0604030504040204" pitchFamily="34" charset="0"/>
              </a:rPr>
              <a:t>Jun Zhao</a:t>
            </a:r>
          </a:p>
        </p:txBody>
      </p:sp>
      <p:sp>
        <p:nvSpPr>
          <p:cNvPr id="7" name="Text Box 2">
            <a:extLst>
              <a:ext uri="{FF2B5EF4-FFF2-40B4-BE49-F238E27FC236}">
                <a16:creationId xmlns:a16="http://schemas.microsoft.com/office/drawing/2014/main" id="{939C619F-44C7-4D99-A15B-B8ADBBC0D8C1}"/>
              </a:ext>
            </a:extLst>
          </p:cNvPr>
          <p:cNvSpPr txBox="1">
            <a:spLocks noChangeArrowheads="1"/>
          </p:cNvSpPr>
          <p:nvPr/>
        </p:nvSpPr>
        <p:spPr bwMode="auto">
          <a:xfrm>
            <a:off x="457200" y="-39688"/>
            <a:ext cx="8224838" cy="1231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lnSpc>
                <a:spcPct val="90000"/>
              </a:lnSpc>
              <a:spcBef>
                <a:spcPct val="0"/>
              </a:spcBef>
              <a:buClrTx/>
              <a:buFontTx/>
              <a:buNone/>
            </a:pPr>
            <a:r>
              <a:rPr lang="en-US" altLang="zh-CN" sz="3600" b="0" dirty="0">
                <a:solidFill>
                  <a:srgbClr val="FFFFFF"/>
                </a:solidFill>
              </a:rPr>
              <a:t>2023 </a:t>
            </a:r>
            <a:r>
              <a:rPr lang="en-GB" altLang="de-DE" sz="3600" b="0" dirty="0">
                <a:solidFill>
                  <a:srgbClr val="FFFFFF"/>
                </a:solidFill>
              </a:rPr>
              <a:t>Editor</a:t>
            </a:r>
            <a:r>
              <a:rPr lang="en-US" altLang="zh-CN" sz="3600" b="0" dirty="0" err="1">
                <a:solidFill>
                  <a:srgbClr val="FFFFFF"/>
                </a:solidFill>
              </a:rPr>
              <a:t>ial</a:t>
            </a:r>
            <a:r>
              <a:rPr lang="en-US" altLang="zh-CN" sz="3600" b="0" dirty="0">
                <a:solidFill>
                  <a:srgbClr val="FFFFFF"/>
                </a:solidFill>
              </a:rPr>
              <a:t> Board</a:t>
            </a:r>
            <a:endParaRPr lang="en-GB" altLang="de-DE" sz="3600" b="0" dirty="0">
              <a:solidFill>
                <a:srgbClr val="FFFFFF"/>
              </a:solidFill>
            </a:endParaRPr>
          </a:p>
        </p:txBody>
      </p:sp>
    </p:spTree>
    <p:extLst>
      <p:ext uri="{BB962C8B-B14F-4D97-AF65-F5344CB8AC3E}">
        <p14:creationId xmlns:p14="http://schemas.microsoft.com/office/powerpoint/2010/main" val="398074316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1">
            <a:extLst>
              <a:ext uri="{FF2B5EF4-FFF2-40B4-BE49-F238E27FC236}">
                <a16:creationId xmlns:a16="http://schemas.microsoft.com/office/drawing/2014/main" id="{F02D92EB-6D6B-4250-95EC-1720E3203024}"/>
              </a:ext>
            </a:extLst>
          </p:cNvPr>
          <p:cNvSpPr txBox="1">
            <a:spLocks noChangeArrowheads="1"/>
          </p:cNvSpPr>
          <p:nvPr/>
        </p:nvSpPr>
        <p:spPr bwMode="auto">
          <a:xfrm>
            <a:off x="3505200" y="6424613"/>
            <a:ext cx="20939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spcBef>
                <a:spcPct val="0"/>
              </a:spcBef>
              <a:buClrTx/>
              <a:buFontTx/>
              <a:buNone/>
            </a:pPr>
            <a:fld id="{6B89CF88-F04A-4D44-BC8A-31FAD247FEB0}" type="slidenum">
              <a:rPr lang="en-GB" altLang="de-DE" sz="1400"/>
              <a:pPr algn="ctr" eaLnBrk="1" hangingPunct="1">
                <a:spcBef>
                  <a:spcPct val="0"/>
                </a:spcBef>
                <a:buClrTx/>
                <a:buFontTx/>
                <a:buNone/>
              </a:pPr>
              <a:t>19</a:t>
            </a:fld>
            <a:endParaRPr lang="en-GB" altLang="de-DE" sz="1400"/>
          </a:p>
        </p:txBody>
      </p:sp>
      <p:sp>
        <p:nvSpPr>
          <p:cNvPr id="7" name="Text Box 2">
            <a:extLst>
              <a:ext uri="{FF2B5EF4-FFF2-40B4-BE49-F238E27FC236}">
                <a16:creationId xmlns:a16="http://schemas.microsoft.com/office/drawing/2014/main" id="{939C619F-44C7-4D99-A15B-B8ADBBC0D8C1}"/>
              </a:ext>
            </a:extLst>
          </p:cNvPr>
          <p:cNvSpPr txBox="1">
            <a:spLocks noChangeArrowheads="1"/>
          </p:cNvSpPr>
          <p:nvPr/>
        </p:nvSpPr>
        <p:spPr bwMode="auto">
          <a:xfrm>
            <a:off x="457200" y="-39688"/>
            <a:ext cx="8224838" cy="1231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lnSpc>
                <a:spcPct val="90000"/>
              </a:lnSpc>
              <a:spcBef>
                <a:spcPct val="0"/>
              </a:spcBef>
              <a:buClrTx/>
              <a:buFontTx/>
              <a:buNone/>
            </a:pPr>
            <a:r>
              <a:rPr lang="en-US" altLang="de-DE" sz="3600" b="0" dirty="0">
                <a:solidFill>
                  <a:srgbClr val="FFFFFF"/>
                </a:solidFill>
              </a:rPr>
              <a:t>Retired Editor</a:t>
            </a:r>
            <a:endParaRPr lang="en-GB" altLang="de-DE" sz="3600" b="0" dirty="0">
              <a:solidFill>
                <a:srgbClr val="FFFFFF"/>
              </a:solidFill>
            </a:endParaRPr>
          </a:p>
        </p:txBody>
      </p:sp>
      <p:sp>
        <p:nvSpPr>
          <p:cNvPr id="10" name="Text Box 3">
            <a:extLst>
              <a:ext uri="{FF2B5EF4-FFF2-40B4-BE49-F238E27FC236}">
                <a16:creationId xmlns:a16="http://schemas.microsoft.com/office/drawing/2014/main" id="{0491A47A-190E-48A8-890B-1FF57A457CE3}"/>
              </a:ext>
            </a:extLst>
          </p:cNvPr>
          <p:cNvSpPr txBox="1">
            <a:spLocks noChangeArrowheads="1"/>
          </p:cNvSpPr>
          <p:nvPr/>
        </p:nvSpPr>
        <p:spPr bwMode="auto">
          <a:xfrm>
            <a:off x="457200" y="1192213"/>
            <a:ext cx="5544616" cy="4757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spcBef>
                <a:spcPts val="700"/>
              </a:spcBef>
              <a:buClrTx/>
            </a:pPr>
            <a:endParaRPr lang="en-GB" altLang="de-DE" sz="1800" dirty="0">
              <a:solidFill>
                <a:schemeClr val="accent2"/>
              </a:solidFill>
              <a:latin typeface="Tahoma" panose="020B0604030504040204" pitchFamily="34" charset="0"/>
            </a:endParaRPr>
          </a:p>
          <a:p>
            <a:pPr marL="446088" lvl="1" indent="-446088" eaLnBrk="1" hangingPunct="1">
              <a:spcAft>
                <a:spcPts val="700"/>
              </a:spcAft>
              <a:buClrTx/>
              <a:buFont typeface="Arial" panose="020B0604020202020204" pitchFamily="34" charset="0"/>
              <a:buChar char="•"/>
            </a:pPr>
            <a:r>
              <a:rPr lang="en-GB" altLang="de-DE" sz="2400" b="0" dirty="0">
                <a:solidFill>
                  <a:schemeClr val="accent2"/>
                </a:solidFill>
                <a:latin typeface="Tahoma" panose="020B0604030504040204" pitchFamily="34" charset="0"/>
                <a:ea typeface="MS PGothic" panose="020B0600070205080204" pitchFamily="34" charset="-128"/>
              </a:rPr>
              <a:t>Cognitive Radio</a:t>
            </a:r>
          </a:p>
          <a:p>
            <a:pPr marL="627063" lvl="2" indent="-227013" eaLnBrk="1" hangingPunct="1">
              <a:spcAft>
                <a:spcPts val="700"/>
              </a:spcAft>
              <a:buClrTx/>
              <a:buFont typeface="Arial" panose="020B0604020202020204" pitchFamily="34" charset="0"/>
              <a:buChar char="•"/>
            </a:pPr>
            <a:r>
              <a:rPr lang="en-GB" altLang="de-DE" sz="2000" b="0" dirty="0">
                <a:solidFill>
                  <a:schemeClr val="tx1"/>
                </a:solidFill>
                <a:latin typeface="Tahoma" panose="020B0604030504040204" pitchFamily="34" charset="0"/>
              </a:rPr>
              <a:t>Daniel </a:t>
            </a:r>
            <a:r>
              <a:rPr lang="en-GB" altLang="de-DE" sz="2000" b="0" dirty="0" err="1">
                <a:solidFill>
                  <a:schemeClr val="tx1"/>
                </a:solidFill>
                <a:latin typeface="Tahoma" panose="020B0604030504040204" pitchFamily="34" charset="0"/>
              </a:rPr>
              <a:t>Benevides</a:t>
            </a:r>
            <a:r>
              <a:rPr lang="en-GB" altLang="de-DE" sz="2000" b="0" dirty="0">
                <a:solidFill>
                  <a:schemeClr val="tx1"/>
                </a:solidFill>
                <a:latin typeface="Tahoma" panose="020B0604030504040204" pitchFamily="34" charset="0"/>
              </a:rPr>
              <a:t> da Costa</a:t>
            </a:r>
          </a:p>
          <a:p>
            <a:pPr marL="446088" lvl="1" indent="-446088" eaLnBrk="1" hangingPunct="1">
              <a:spcAft>
                <a:spcPts val="700"/>
              </a:spcAft>
              <a:buClrTx/>
              <a:buFont typeface="Arial" panose="020B0604020202020204" pitchFamily="34" charset="0"/>
              <a:buChar char="•"/>
            </a:pPr>
            <a:r>
              <a:rPr lang="en-GB" altLang="de-DE" sz="2400" b="0" dirty="0">
                <a:solidFill>
                  <a:schemeClr val="accent2"/>
                </a:solidFill>
                <a:latin typeface="Tahoma" panose="020B0604030504040204" pitchFamily="34" charset="0"/>
                <a:ea typeface="MS PGothic" panose="020B0600070205080204" pitchFamily="34" charset="-128"/>
              </a:rPr>
              <a:t>AI-empowered Communications</a:t>
            </a:r>
          </a:p>
          <a:p>
            <a:pPr marL="627063" lvl="2" indent="-227013" eaLnBrk="1" hangingPunct="1">
              <a:spcAft>
                <a:spcPts val="700"/>
              </a:spcAft>
              <a:buClrTx/>
              <a:buFont typeface="Arial" panose="020B0604020202020204" pitchFamily="34" charset="0"/>
              <a:buChar char="•"/>
            </a:pPr>
            <a:r>
              <a:rPr lang="en-GB" altLang="de-DE" sz="2000" b="0" dirty="0">
                <a:solidFill>
                  <a:schemeClr val="tx1"/>
                </a:solidFill>
                <a:latin typeface="Tahoma" panose="020B0604030504040204" pitchFamily="34" charset="0"/>
              </a:rPr>
              <a:t>Dong In Kim</a:t>
            </a:r>
          </a:p>
          <a:p>
            <a:pPr marL="627063" lvl="2" indent="-227013" eaLnBrk="1" hangingPunct="1">
              <a:spcAft>
                <a:spcPts val="700"/>
              </a:spcAft>
              <a:buClrTx/>
              <a:buFont typeface="Arial" panose="020B0604020202020204" pitchFamily="34" charset="0"/>
              <a:buChar char="•"/>
            </a:pPr>
            <a:r>
              <a:rPr lang="en-GB" altLang="de-DE" sz="2000" b="0" dirty="0">
                <a:solidFill>
                  <a:schemeClr val="tx1"/>
                </a:solidFill>
                <a:latin typeface="Tahoma" panose="020B0604030504040204" pitchFamily="34" charset="0"/>
              </a:rPr>
              <a:t>Riku </a:t>
            </a:r>
            <a:r>
              <a:rPr lang="en-GB" altLang="de-DE" sz="2000" b="0" dirty="0" err="1">
                <a:solidFill>
                  <a:schemeClr val="tx1"/>
                </a:solidFill>
                <a:latin typeface="Tahoma" panose="020B0604030504040204" pitchFamily="34" charset="0"/>
              </a:rPr>
              <a:t>Jäntti</a:t>
            </a:r>
            <a:endParaRPr lang="en-GB" altLang="de-DE" sz="2000" b="0" dirty="0">
              <a:solidFill>
                <a:schemeClr val="tx1"/>
              </a:solidFill>
              <a:latin typeface="Tahoma" panose="020B0604030504040204" pitchFamily="34" charset="0"/>
            </a:endParaRPr>
          </a:p>
          <a:p>
            <a:pPr marL="627063" lvl="2" indent="-227013" eaLnBrk="1" hangingPunct="1">
              <a:spcAft>
                <a:spcPts val="700"/>
              </a:spcAft>
              <a:buClrTx/>
              <a:buFont typeface="Arial" panose="020B0604020202020204" pitchFamily="34" charset="0"/>
              <a:buChar char="•"/>
            </a:pPr>
            <a:r>
              <a:rPr lang="en-GB" altLang="de-DE" sz="2000" b="0" dirty="0">
                <a:solidFill>
                  <a:schemeClr val="tx1"/>
                </a:solidFill>
                <a:latin typeface="Tahoma" panose="020B0604030504040204" pitchFamily="34" charset="0"/>
              </a:rPr>
              <a:t>Azadeh Vosoughi</a:t>
            </a:r>
          </a:p>
          <a:p>
            <a:pPr marL="446088" lvl="1" indent="-446088" eaLnBrk="1" hangingPunct="1">
              <a:spcAft>
                <a:spcPts val="700"/>
              </a:spcAft>
              <a:buClrTx/>
              <a:buFont typeface="Arial" panose="020B0604020202020204" pitchFamily="34" charset="0"/>
              <a:buChar char="•"/>
            </a:pPr>
            <a:r>
              <a:rPr lang="en-GB" altLang="de-DE" sz="2400" b="0" dirty="0">
                <a:solidFill>
                  <a:schemeClr val="accent2"/>
                </a:solidFill>
                <a:latin typeface="Tahoma" panose="020B0604030504040204" pitchFamily="34" charset="0"/>
                <a:ea typeface="MS PGothic" panose="020B0600070205080204" pitchFamily="34" charset="-128"/>
              </a:rPr>
              <a:t>AI-empowered Resource Allocation</a:t>
            </a:r>
          </a:p>
          <a:p>
            <a:pPr marL="627063" lvl="2" indent="-227013" eaLnBrk="1" hangingPunct="1">
              <a:spcAft>
                <a:spcPts val="700"/>
              </a:spcAft>
              <a:buClrTx/>
              <a:buFont typeface="Arial" panose="020B0604020202020204" pitchFamily="34" charset="0"/>
              <a:buChar char="•"/>
            </a:pPr>
            <a:r>
              <a:rPr lang="en-GB" altLang="de-DE" sz="2000" b="0" dirty="0">
                <a:solidFill>
                  <a:schemeClr val="tx1"/>
                </a:solidFill>
                <a:latin typeface="Tahoma" panose="020B0604030504040204" pitchFamily="34" charset="0"/>
              </a:rPr>
              <a:t>Andrea Zanella</a:t>
            </a:r>
          </a:p>
          <a:p>
            <a:pPr marL="627063" lvl="2" indent="-227013" eaLnBrk="1" hangingPunct="1">
              <a:spcAft>
                <a:spcPts val="700"/>
              </a:spcAft>
              <a:buClrTx/>
              <a:buFont typeface="Arial" panose="020B0604020202020204" pitchFamily="34" charset="0"/>
              <a:buChar char="•"/>
            </a:pPr>
            <a:r>
              <a:rPr lang="en-GB" altLang="de-DE" sz="2000" b="0" dirty="0">
                <a:solidFill>
                  <a:schemeClr val="tx1"/>
                </a:solidFill>
                <a:latin typeface="Tahoma" panose="020B0604030504040204" pitchFamily="34" charset="0"/>
              </a:rPr>
              <a:t>Walid Saad</a:t>
            </a:r>
          </a:p>
        </p:txBody>
      </p:sp>
    </p:spTree>
    <p:extLst>
      <p:ext uri="{BB962C8B-B14F-4D97-AF65-F5344CB8AC3E}">
        <p14:creationId xmlns:p14="http://schemas.microsoft.com/office/powerpoint/2010/main" val="110795218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a:extLst>
              <a:ext uri="{FF2B5EF4-FFF2-40B4-BE49-F238E27FC236}">
                <a16:creationId xmlns:a16="http://schemas.microsoft.com/office/drawing/2014/main" id="{D8B10298-08FE-4469-94E2-C60590B71800}"/>
              </a:ext>
            </a:extLst>
          </p:cNvPr>
          <p:cNvSpPr txBox="1">
            <a:spLocks noChangeArrowheads="1"/>
          </p:cNvSpPr>
          <p:nvPr/>
        </p:nvSpPr>
        <p:spPr bwMode="auto">
          <a:xfrm>
            <a:off x="3505200" y="6424613"/>
            <a:ext cx="20939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spcBef>
                <a:spcPct val="0"/>
              </a:spcBef>
              <a:buClrTx/>
              <a:buFontTx/>
              <a:buNone/>
            </a:pPr>
            <a:fld id="{AD5F0C01-2082-4EBA-8BA6-219DED005A9E}" type="slidenum">
              <a:rPr lang="en-GB" altLang="de-DE" sz="1400"/>
              <a:pPr algn="ctr" eaLnBrk="1" hangingPunct="1">
                <a:spcBef>
                  <a:spcPct val="0"/>
                </a:spcBef>
                <a:buClrTx/>
                <a:buFontTx/>
                <a:buNone/>
              </a:pPr>
              <a:t>2</a:t>
            </a:fld>
            <a:endParaRPr lang="en-GB" altLang="de-DE" sz="1400"/>
          </a:p>
        </p:txBody>
      </p:sp>
      <p:sp>
        <p:nvSpPr>
          <p:cNvPr id="6147" name="Text Box 2">
            <a:extLst>
              <a:ext uri="{FF2B5EF4-FFF2-40B4-BE49-F238E27FC236}">
                <a16:creationId xmlns:a16="http://schemas.microsoft.com/office/drawing/2014/main" id="{EE31B16D-A867-4EAB-AC03-DDBF29DC4193}"/>
              </a:ext>
            </a:extLst>
          </p:cNvPr>
          <p:cNvSpPr txBox="1">
            <a:spLocks noChangeArrowheads="1"/>
          </p:cNvSpPr>
          <p:nvPr/>
        </p:nvSpPr>
        <p:spPr bwMode="auto">
          <a:xfrm>
            <a:off x="431800" y="44450"/>
            <a:ext cx="82296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lnSpc>
                <a:spcPct val="93000"/>
              </a:lnSpc>
              <a:spcBef>
                <a:spcPct val="0"/>
              </a:spcBef>
              <a:buClrTx/>
              <a:buFontTx/>
              <a:buNone/>
            </a:pPr>
            <a:r>
              <a:rPr lang="en-US" altLang="de-DE" b="0" dirty="0">
                <a:solidFill>
                  <a:srgbClr val="FFFFFF"/>
                </a:solidFill>
              </a:rPr>
              <a:t>IEEE TCCN Journal Scope</a:t>
            </a:r>
            <a:endParaRPr lang="en-GB" altLang="de-DE" b="0" dirty="0">
              <a:solidFill>
                <a:srgbClr val="FFFFFF"/>
              </a:solidFill>
            </a:endParaRPr>
          </a:p>
        </p:txBody>
      </p:sp>
      <p:sp>
        <p:nvSpPr>
          <p:cNvPr id="6148" name="Slide Number Placeholder 2">
            <a:extLst>
              <a:ext uri="{FF2B5EF4-FFF2-40B4-BE49-F238E27FC236}">
                <a16:creationId xmlns:a16="http://schemas.microsoft.com/office/drawing/2014/main" id="{AFFE4017-E53D-45FE-93F2-8CFFB3630AF6}"/>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F984CFD-35F6-48E1-BD43-BE0FB5985501}" type="slidenum">
              <a:rPr lang="en-GB" altLang="de-DE" smtClean="0"/>
              <a:pPr/>
              <a:t>2</a:t>
            </a:fld>
            <a:endParaRPr lang="en-GB" altLang="de-DE"/>
          </a:p>
        </p:txBody>
      </p:sp>
      <p:sp>
        <p:nvSpPr>
          <p:cNvPr id="7" name="Rectangle 2">
            <a:extLst>
              <a:ext uri="{FF2B5EF4-FFF2-40B4-BE49-F238E27FC236}">
                <a16:creationId xmlns:a16="http://schemas.microsoft.com/office/drawing/2014/main" id="{6808C20F-5231-4309-84DD-58B2074AF693}"/>
              </a:ext>
            </a:extLst>
          </p:cNvPr>
          <p:cNvSpPr>
            <a:spLocks noChangeArrowheads="1"/>
          </p:cNvSpPr>
          <p:nvPr/>
        </p:nvSpPr>
        <p:spPr bwMode="auto">
          <a:xfrm>
            <a:off x="323528" y="1499424"/>
            <a:ext cx="82042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ts val="800"/>
              </a:spcBef>
              <a:buClr>
                <a:srgbClr val="000000"/>
              </a:buClr>
              <a:buSzPct val="100000"/>
              <a:buFont typeface="Times New Roman" panose="02020603050405020304" pitchFamily="18" charset="0"/>
              <a:defRPr sz="3200" b="1">
                <a:solidFill>
                  <a:srgbClr val="333399"/>
                </a:solidFill>
                <a:latin typeface="Arial" panose="020B0604020202020204" pitchFamily="34" charset="0"/>
                <a:ea typeface="MS PGothic" panose="020B0600070205080204" pitchFamily="34" charset="-128"/>
                <a:cs typeface="DejaVu Sans" charset="0"/>
              </a:defRPr>
            </a:lvl1pPr>
            <a:lvl2pPr marL="1028700">
              <a:spcBef>
                <a:spcPts val="700"/>
              </a:spcBef>
              <a:buClr>
                <a:srgbClr val="000000"/>
              </a:buClr>
              <a:buSzPct val="100000"/>
              <a:buFont typeface="Times New Roman" panose="02020603050405020304" pitchFamily="18" charset="0"/>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9pPr>
          </a:lstStyle>
          <a:p>
            <a:pPr marL="265112" lvl="1" indent="0"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zh-CN" sz="2400" b="0" dirty="0">
                <a:solidFill>
                  <a:schemeClr val="accent2"/>
                </a:solidFill>
                <a:latin typeface="Tahoma" panose="020B0604030504040204" pitchFamily="34" charset="0"/>
                <a:ea typeface="MS PGothic" panose="020B0600070205080204" pitchFamily="34" charset="-128"/>
              </a:rPr>
              <a:t>The IEEE Transactions on Cognitive Communications and Networking (TCCN) is committed to timely publishing of high-quality manuscripts that advance the state-of-the-art of cognitive communications and networking research. </a:t>
            </a:r>
            <a:r>
              <a:rPr lang="en-US" altLang="zh-CN" sz="2400" b="0" dirty="0">
                <a:solidFill>
                  <a:srgbClr val="FF0000"/>
                </a:solidFill>
                <a:latin typeface="Tahoma" panose="020B0604030504040204" pitchFamily="34" charset="0"/>
                <a:ea typeface="MS PGothic" panose="020B0600070205080204" pitchFamily="34" charset="-128"/>
              </a:rPr>
              <a:t>The focus of the Transactions will be on “cognitive” behaviors in all aspects of communications and network control</a:t>
            </a:r>
            <a:r>
              <a:rPr lang="en-US" altLang="zh-CN" sz="2400" b="0" dirty="0">
                <a:solidFill>
                  <a:schemeClr val="accent2"/>
                </a:solidFill>
                <a:latin typeface="Tahoma" panose="020B0604030504040204" pitchFamily="34" charset="0"/>
                <a:ea typeface="MS PGothic" panose="020B0600070205080204" pitchFamily="34" charset="-128"/>
              </a:rPr>
              <a:t>, from the PHY functions (including hardware) through the applications (including architecture), and in all kinds of communication networks and systems regardless of type of traffic, transmission media, operating environment, or capabilities of communicating devices. </a:t>
            </a:r>
          </a:p>
        </p:txBody>
      </p:sp>
    </p:spTree>
    <p:extLst>
      <p:ext uri="{BB962C8B-B14F-4D97-AF65-F5344CB8AC3E}">
        <p14:creationId xmlns:p14="http://schemas.microsoft.com/office/powerpoint/2010/main" val="14460247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
            <a:extLst>
              <a:ext uri="{FF2B5EF4-FFF2-40B4-BE49-F238E27FC236}">
                <a16:creationId xmlns:a16="http://schemas.microsoft.com/office/drawing/2014/main" id="{12802616-800D-40F5-AA36-89A5B39BC4F4}"/>
              </a:ext>
            </a:extLst>
          </p:cNvPr>
          <p:cNvSpPr txBox="1">
            <a:spLocks noChangeArrowheads="1"/>
          </p:cNvSpPr>
          <p:nvPr/>
        </p:nvSpPr>
        <p:spPr bwMode="auto">
          <a:xfrm>
            <a:off x="3505200" y="6424613"/>
            <a:ext cx="20939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spcBef>
                <a:spcPct val="0"/>
              </a:spcBef>
              <a:buClrTx/>
              <a:buFontTx/>
              <a:buNone/>
            </a:pPr>
            <a:fld id="{43AFAA21-A6F9-40AA-BCBC-3057B5881FC0}" type="slidenum">
              <a:rPr lang="en-GB" altLang="de-DE" sz="1400"/>
              <a:pPr algn="ctr" eaLnBrk="1" hangingPunct="1">
                <a:spcBef>
                  <a:spcPct val="0"/>
                </a:spcBef>
                <a:buClrTx/>
                <a:buFontTx/>
                <a:buNone/>
              </a:pPr>
              <a:t>20</a:t>
            </a:fld>
            <a:endParaRPr lang="en-GB" altLang="de-DE" sz="1400"/>
          </a:p>
        </p:txBody>
      </p:sp>
      <p:sp>
        <p:nvSpPr>
          <p:cNvPr id="28675" name="Text Box 2">
            <a:extLst>
              <a:ext uri="{FF2B5EF4-FFF2-40B4-BE49-F238E27FC236}">
                <a16:creationId xmlns:a16="http://schemas.microsoft.com/office/drawing/2014/main" id="{30D94A35-515E-40DF-B423-4A18DB399293}"/>
              </a:ext>
            </a:extLst>
          </p:cNvPr>
          <p:cNvSpPr txBox="1">
            <a:spLocks noChangeArrowheads="1"/>
          </p:cNvSpPr>
          <p:nvPr/>
        </p:nvSpPr>
        <p:spPr bwMode="auto">
          <a:xfrm>
            <a:off x="457200" y="-46038"/>
            <a:ext cx="8224838" cy="1231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lnSpc>
                <a:spcPct val="90000"/>
              </a:lnSpc>
              <a:spcBef>
                <a:spcPct val="0"/>
              </a:spcBef>
              <a:buClrTx/>
              <a:buFontTx/>
              <a:buNone/>
            </a:pPr>
            <a:r>
              <a:rPr lang="en-GB" altLang="de-DE" sz="3600" b="0" dirty="0">
                <a:solidFill>
                  <a:srgbClr val="FFFFFF"/>
                </a:solidFill>
              </a:rPr>
              <a:t>You Can Contribute</a:t>
            </a:r>
          </a:p>
        </p:txBody>
      </p:sp>
      <p:sp>
        <p:nvSpPr>
          <p:cNvPr id="4" name="Text Box 3">
            <a:extLst>
              <a:ext uri="{FF2B5EF4-FFF2-40B4-BE49-F238E27FC236}">
                <a16:creationId xmlns:a16="http://schemas.microsoft.com/office/drawing/2014/main" id="{7A43BCD0-8F7F-4C34-ABAA-014F5A772969}"/>
              </a:ext>
            </a:extLst>
          </p:cNvPr>
          <p:cNvSpPr txBox="1">
            <a:spLocks noChangeArrowheads="1"/>
          </p:cNvSpPr>
          <p:nvPr/>
        </p:nvSpPr>
        <p:spPr bwMode="auto">
          <a:xfrm>
            <a:off x="354013" y="1268413"/>
            <a:ext cx="8431212" cy="5112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285750" indent="-285750">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marL="1028700">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marL="342900" indent="-342900" eaLnBrk="1" hangingPunct="1">
              <a:spcBef>
                <a:spcPts val="700"/>
              </a:spcBef>
              <a:buClrTx/>
              <a:buFont typeface="Arial" panose="020B0604020202020204" pitchFamily="34" charset="0"/>
              <a:buChar char="•"/>
            </a:pPr>
            <a:r>
              <a:rPr lang="en-GB" altLang="de-DE" sz="2400" b="0" dirty="0">
                <a:solidFill>
                  <a:schemeClr val="accent2"/>
                </a:solidFill>
                <a:latin typeface="Tahoma" panose="020B0604030504040204" pitchFamily="34" charset="0"/>
              </a:rPr>
              <a:t>As an Author:</a:t>
            </a:r>
          </a:p>
          <a:p>
            <a:pPr lvl="1" eaLnBrk="1" hangingPunct="1">
              <a:buClrTx/>
              <a:buFont typeface="Arial" panose="020B0604020202020204" pitchFamily="34" charset="0"/>
              <a:buChar char="•"/>
            </a:pPr>
            <a:r>
              <a:rPr lang="en-GB" altLang="zh-CN" sz="2000" b="0" dirty="0">
                <a:solidFill>
                  <a:schemeClr val="tx1"/>
                </a:solidFill>
                <a:latin typeface="Tahoma" panose="020B0604030504040204" pitchFamily="34" charset="0"/>
              </a:rPr>
              <a:t>If you are working in the area of</a:t>
            </a:r>
            <a:r>
              <a:rPr lang="zh-CN" altLang="en-US" sz="2000" b="0" dirty="0">
                <a:solidFill>
                  <a:schemeClr val="tx1"/>
                </a:solidFill>
                <a:latin typeface="Tahoma" panose="020B0604030504040204" pitchFamily="34" charset="0"/>
              </a:rPr>
              <a:t> </a:t>
            </a:r>
            <a:r>
              <a:rPr lang="en-US" altLang="zh-CN" sz="2000" b="0" dirty="0">
                <a:solidFill>
                  <a:schemeClr val="tx1"/>
                </a:solidFill>
                <a:latin typeface="Tahoma" panose="020B0604030504040204" pitchFamily="34" charset="0"/>
              </a:rPr>
              <a:t>cognitive radio,</a:t>
            </a:r>
            <a:r>
              <a:rPr lang="en-GB" altLang="zh-CN" sz="2000" b="0" dirty="0">
                <a:solidFill>
                  <a:schemeClr val="tx1"/>
                </a:solidFill>
                <a:latin typeface="Tahoma" panose="020B0604030504040204" pitchFamily="34" charset="0"/>
              </a:rPr>
              <a:t> AI, and machine learning for communications and networking, you cannot miss </a:t>
            </a:r>
            <a:r>
              <a:rPr lang="en-GB" altLang="zh-CN" sz="2000" b="0" i="1" dirty="0">
                <a:solidFill>
                  <a:schemeClr val="tx1"/>
                </a:solidFill>
                <a:latin typeface="Tahoma" panose="020B0604030504040204" pitchFamily="34" charset="0"/>
              </a:rPr>
              <a:t>IEEE TCCN.</a:t>
            </a:r>
          </a:p>
          <a:p>
            <a:pPr lvl="1" eaLnBrk="1" hangingPunct="1">
              <a:buClrTx/>
              <a:buFont typeface="Arial" panose="020B0604020202020204" pitchFamily="34" charset="0"/>
              <a:buChar char="•"/>
            </a:pPr>
            <a:endParaRPr lang="en-GB" altLang="de-DE" sz="2000" b="0" i="1" dirty="0">
              <a:solidFill>
                <a:schemeClr val="accent2"/>
              </a:solidFill>
              <a:latin typeface="Tahoma" panose="020B0604030504040204" pitchFamily="34" charset="0"/>
            </a:endParaRPr>
          </a:p>
          <a:p>
            <a:pPr marL="342900" lvl="1" indent="-342900" eaLnBrk="1" hangingPunct="1">
              <a:buClrTx/>
              <a:buFont typeface="Arial" panose="020B0604020202020204" pitchFamily="34" charset="0"/>
              <a:buChar char="•"/>
            </a:pPr>
            <a:r>
              <a:rPr lang="en-GB" altLang="de-DE" sz="2400" b="0" dirty="0">
                <a:solidFill>
                  <a:schemeClr val="accent2"/>
                </a:solidFill>
                <a:latin typeface="Tahoma" panose="020B0604030504040204" pitchFamily="34" charset="0"/>
                <a:ea typeface="MS PGothic" panose="020B0600070205080204" pitchFamily="34" charset="-128"/>
              </a:rPr>
              <a:t>To promote the transactions</a:t>
            </a:r>
          </a:p>
          <a:p>
            <a:pPr lvl="1" eaLnBrk="1" hangingPunct="1">
              <a:buClrTx/>
              <a:buFont typeface="Arial" panose="020B0604020202020204" pitchFamily="34" charset="0"/>
              <a:buChar char="•"/>
            </a:pPr>
            <a:r>
              <a:rPr lang="en-GB" altLang="de-DE" sz="2000" b="0" dirty="0">
                <a:solidFill>
                  <a:schemeClr val="tx1"/>
                </a:solidFill>
                <a:latin typeface="Tahoma" panose="020B0604030504040204" pitchFamily="34" charset="0"/>
              </a:rPr>
              <a:t>Please help to publicize the </a:t>
            </a:r>
            <a:r>
              <a:rPr lang="en-GB" altLang="de-DE" sz="2000" b="0" i="1" dirty="0">
                <a:solidFill>
                  <a:schemeClr val="tx1"/>
                </a:solidFill>
                <a:latin typeface="Tahoma" panose="020B0604030504040204" pitchFamily="34" charset="0"/>
              </a:rPr>
              <a:t>IEEE TCCN</a:t>
            </a:r>
            <a:r>
              <a:rPr lang="en-GB" altLang="de-DE" sz="2000" b="0" dirty="0">
                <a:solidFill>
                  <a:schemeClr val="tx1"/>
                </a:solidFill>
                <a:latin typeface="Tahoma" panose="020B0604030504040204" pitchFamily="34" charset="0"/>
              </a:rPr>
              <a:t>!</a:t>
            </a:r>
          </a:p>
          <a:p>
            <a:pPr marL="342900" lvl="1" indent="-342900" eaLnBrk="1" hangingPunct="1">
              <a:buClrTx/>
              <a:buFont typeface="Arial" panose="020B0604020202020204" pitchFamily="34" charset="0"/>
              <a:buChar char="•"/>
            </a:pPr>
            <a:endParaRPr lang="en-US" altLang="zh-CN" sz="2400" b="0" dirty="0">
              <a:solidFill>
                <a:schemeClr val="accent2"/>
              </a:solidFill>
              <a:latin typeface="Tahoma" panose="020B0604030504040204" pitchFamily="34" charset="0"/>
              <a:ea typeface="MS PGothic" panose="020B0600070205080204" pitchFamily="34" charset="-128"/>
            </a:endParaRPr>
          </a:p>
          <a:p>
            <a:pPr marL="342900" lvl="1" indent="-342900" eaLnBrk="1" hangingPunct="1">
              <a:buClrTx/>
              <a:buFont typeface="Arial" panose="020B0604020202020204" pitchFamily="34" charset="0"/>
              <a:buChar char="•"/>
            </a:pPr>
            <a:r>
              <a:rPr lang="en-US" altLang="zh-CN" sz="2400" b="0" dirty="0">
                <a:solidFill>
                  <a:schemeClr val="accent2"/>
                </a:solidFill>
                <a:latin typeface="Tahoma" panose="020B0604030504040204" pitchFamily="34" charset="0"/>
                <a:ea typeface="MS PGothic" panose="020B0600070205080204" pitchFamily="34" charset="-128"/>
              </a:rPr>
              <a:t>Welcome to submit your special issue proposal on Cognitive Communications and Networking!</a:t>
            </a:r>
            <a:endParaRPr lang="en-GB" altLang="de-DE" sz="1600" b="0" dirty="0">
              <a:solidFill>
                <a:schemeClr val="accent2"/>
              </a:solidFill>
              <a:latin typeface="Tahoma" panose="020B0604030504040204" pitchFamily="34" charset="0"/>
              <a:ea typeface="MS PGothic" panose="020B0600070205080204" pitchFamily="34" charset="-128"/>
            </a:endParaRPr>
          </a:p>
          <a:p>
            <a:pPr eaLnBrk="1" hangingPunct="1">
              <a:spcBef>
                <a:spcPts val="700"/>
              </a:spcBef>
              <a:buClrTx/>
            </a:pPr>
            <a:endParaRPr lang="en-GB" altLang="de-DE" sz="1600" dirty="0">
              <a:solidFill>
                <a:schemeClr val="accent2"/>
              </a:solidFill>
              <a:latin typeface="Tahoma" panose="020B0604030504040204" pitchFamily="34" charset="0"/>
            </a:endParaRPr>
          </a:p>
          <a:p>
            <a:pPr eaLnBrk="1" hangingPunct="1">
              <a:spcBef>
                <a:spcPts val="700"/>
              </a:spcBef>
              <a:buClrTx/>
              <a:buFontTx/>
              <a:buNone/>
            </a:pPr>
            <a:endParaRPr lang="en-GB" altLang="de-DE" sz="1600" dirty="0">
              <a:solidFill>
                <a:schemeClr val="accent2"/>
              </a:solidFill>
              <a:latin typeface="Tahoma" panose="020B0604030504040204" pitchFamily="34" charset="0"/>
            </a:endParaRPr>
          </a:p>
          <a:p>
            <a:pPr eaLnBrk="1" hangingPunct="1">
              <a:spcBef>
                <a:spcPts val="700"/>
              </a:spcBef>
              <a:buFont typeface="Arial" panose="020B0604020202020204" pitchFamily="34" charset="0"/>
              <a:buNone/>
            </a:pPr>
            <a:endParaRPr lang="en-GB" altLang="de-DE" sz="1600" dirty="0">
              <a:solidFill>
                <a:schemeClr val="accent2"/>
              </a:solidFill>
              <a:latin typeface="Tahoma" panose="020B0604030504040204" pitchFamily="34" charset="0"/>
            </a:endParaRPr>
          </a:p>
          <a:p>
            <a:pPr eaLnBrk="1" hangingPunct="1">
              <a:spcBef>
                <a:spcPts val="700"/>
              </a:spcBef>
              <a:buClrTx/>
              <a:buFontTx/>
              <a:buNone/>
            </a:pPr>
            <a:endParaRPr lang="en-GB" altLang="de-DE" sz="1600" dirty="0">
              <a:solidFill>
                <a:schemeClr val="accent2"/>
              </a:solidFill>
              <a:latin typeface="Tahoma" panose="020B0604030504040204" pitchFamily="34" charset="0"/>
            </a:endParaRPr>
          </a:p>
        </p:txBody>
      </p:sp>
    </p:spTree>
    <p:extLst>
      <p:ext uri="{BB962C8B-B14F-4D97-AF65-F5344CB8AC3E}">
        <p14:creationId xmlns:p14="http://schemas.microsoft.com/office/powerpoint/2010/main" val="355932545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
            <a:extLst>
              <a:ext uri="{FF2B5EF4-FFF2-40B4-BE49-F238E27FC236}">
                <a16:creationId xmlns:a16="http://schemas.microsoft.com/office/drawing/2014/main" id="{12802616-800D-40F5-AA36-89A5B39BC4F4}"/>
              </a:ext>
            </a:extLst>
          </p:cNvPr>
          <p:cNvSpPr txBox="1">
            <a:spLocks noChangeArrowheads="1"/>
          </p:cNvSpPr>
          <p:nvPr/>
        </p:nvSpPr>
        <p:spPr bwMode="auto">
          <a:xfrm>
            <a:off x="3505200" y="6424613"/>
            <a:ext cx="20939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spcBef>
                <a:spcPct val="0"/>
              </a:spcBef>
              <a:buClrTx/>
              <a:buFontTx/>
              <a:buNone/>
            </a:pPr>
            <a:fld id="{43AFAA21-A6F9-40AA-BCBC-3057B5881FC0}" type="slidenum">
              <a:rPr lang="en-GB" altLang="de-DE" sz="1400"/>
              <a:pPr algn="ctr" eaLnBrk="1" hangingPunct="1">
                <a:spcBef>
                  <a:spcPct val="0"/>
                </a:spcBef>
                <a:buClrTx/>
                <a:buFontTx/>
                <a:buNone/>
              </a:pPr>
              <a:t>3</a:t>
            </a:fld>
            <a:endParaRPr lang="en-GB" altLang="de-DE" sz="1400"/>
          </a:p>
        </p:txBody>
      </p:sp>
      <p:sp>
        <p:nvSpPr>
          <p:cNvPr id="28675" name="Text Box 2">
            <a:extLst>
              <a:ext uri="{FF2B5EF4-FFF2-40B4-BE49-F238E27FC236}">
                <a16:creationId xmlns:a16="http://schemas.microsoft.com/office/drawing/2014/main" id="{30D94A35-515E-40DF-B423-4A18DB399293}"/>
              </a:ext>
            </a:extLst>
          </p:cNvPr>
          <p:cNvSpPr txBox="1">
            <a:spLocks noChangeArrowheads="1"/>
          </p:cNvSpPr>
          <p:nvPr/>
        </p:nvSpPr>
        <p:spPr bwMode="auto">
          <a:xfrm>
            <a:off x="457200" y="-46038"/>
            <a:ext cx="8224838" cy="1231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lnSpc>
                <a:spcPct val="90000"/>
              </a:lnSpc>
              <a:spcBef>
                <a:spcPct val="0"/>
              </a:spcBef>
              <a:buClrTx/>
              <a:buFontTx/>
              <a:buNone/>
            </a:pPr>
            <a:r>
              <a:rPr lang="en-GB" altLang="de-DE" sz="3600" b="0" dirty="0">
                <a:solidFill>
                  <a:srgbClr val="FFFFFF"/>
                </a:solidFill>
              </a:rPr>
              <a:t>Subject Areas</a:t>
            </a:r>
          </a:p>
        </p:txBody>
      </p:sp>
      <p:sp>
        <p:nvSpPr>
          <p:cNvPr id="28676" name="Text Box 3">
            <a:extLst>
              <a:ext uri="{FF2B5EF4-FFF2-40B4-BE49-F238E27FC236}">
                <a16:creationId xmlns:a16="http://schemas.microsoft.com/office/drawing/2014/main" id="{5AC83166-5DF8-4FD3-AC83-F73064D67BDB}"/>
              </a:ext>
            </a:extLst>
          </p:cNvPr>
          <p:cNvSpPr txBox="1">
            <a:spLocks noChangeArrowheads="1"/>
          </p:cNvSpPr>
          <p:nvPr/>
        </p:nvSpPr>
        <p:spPr bwMode="auto">
          <a:xfrm>
            <a:off x="241621" y="1700808"/>
            <a:ext cx="8466459" cy="2664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285750" indent="-285750">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marL="1028700">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lvl="1" eaLnBrk="1" hangingPunct="1">
              <a:spcAft>
                <a:spcPts val="700"/>
              </a:spcAft>
              <a:buClrTx/>
              <a:buFont typeface="Arial" panose="020B0604020202020204" pitchFamily="34" charset="0"/>
              <a:buChar char="•"/>
            </a:pPr>
            <a:r>
              <a:rPr lang="en-US" altLang="zh-CN" b="0" dirty="0">
                <a:solidFill>
                  <a:schemeClr val="accent2"/>
                </a:solidFill>
                <a:latin typeface="Tahoma" panose="020B0604030504040204" pitchFamily="34" charset="0"/>
                <a:ea typeface="MS PGothic" panose="020B0600070205080204" pitchFamily="34" charset="-128"/>
              </a:rPr>
              <a:t>Area 1:</a:t>
            </a:r>
            <a:r>
              <a:rPr lang="zh-CN" altLang="en-US" b="0" dirty="0">
                <a:solidFill>
                  <a:schemeClr val="accent2"/>
                </a:solidFill>
                <a:latin typeface="Tahoma" panose="020B0604030504040204" pitchFamily="34" charset="0"/>
                <a:ea typeface="MS PGothic" panose="020B0600070205080204" pitchFamily="34" charset="-128"/>
              </a:rPr>
              <a:t> </a:t>
            </a:r>
            <a:r>
              <a:rPr lang="en-GB" altLang="de-DE" b="0" dirty="0">
                <a:solidFill>
                  <a:schemeClr val="accent2"/>
                </a:solidFill>
                <a:latin typeface="Tahoma" panose="020B0604030504040204" pitchFamily="34" charset="0"/>
                <a:ea typeface="MS PGothic" panose="020B0600070205080204" pitchFamily="34" charset="-128"/>
              </a:rPr>
              <a:t>Cognitive Radio</a:t>
            </a:r>
          </a:p>
          <a:p>
            <a:pPr lvl="1" eaLnBrk="1" hangingPunct="1">
              <a:spcAft>
                <a:spcPts val="700"/>
              </a:spcAft>
              <a:buClrTx/>
              <a:buFont typeface="Arial" panose="020B0604020202020204" pitchFamily="34" charset="0"/>
              <a:buChar char="•"/>
            </a:pPr>
            <a:r>
              <a:rPr lang="en-GB" altLang="de-DE" b="0" dirty="0">
                <a:solidFill>
                  <a:schemeClr val="accent2"/>
                </a:solidFill>
                <a:latin typeface="Tahoma" panose="020B0604030504040204" pitchFamily="34" charset="0"/>
                <a:ea typeface="MS PGothic" panose="020B0600070205080204" pitchFamily="34" charset="-128"/>
              </a:rPr>
              <a:t>Area 2: AI-empowered Communications</a:t>
            </a:r>
          </a:p>
          <a:p>
            <a:pPr lvl="1" eaLnBrk="1" hangingPunct="1">
              <a:spcAft>
                <a:spcPts val="700"/>
              </a:spcAft>
              <a:buClrTx/>
              <a:buFont typeface="Arial" panose="020B0604020202020204" pitchFamily="34" charset="0"/>
              <a:buChar char="•"/>
            </a:pPr>
            <a:r>
              <a:rPr lang="en-GB" altLang="de-DE" b="0" dirty="0">
                <a:solidFill>
                  <a:schemeClr val="accent2"/>
                </a:solidFill>
                <a:latin typeface="Tahoma" panose="020B0604030504040204" pitchFamily="34" charset="0"/>
                <a:ea typeface="MS PGothic" panose="020B0600070205080204" pitchFamily="34" charset="-128"/>
              </a:rPr>
              <a:t>Area 3: AI-empowered Networking</a:t>
            </a:r>
          </a:p>
          <a:p>
            <a:pPr lvl="1" eaLnBrk="1" hangingPunct="1">
              <a:spcAft>
                <a:spcPts val="700"/>
              </a:spcAft>
              <a:buClrTx/>
              <a:buFont typeface="Arial" panose="020B0604020202020204" pitchFamily="34" charset="0"/>
              <a:buChar char="•"/>
            </a:pPr>
            <a:r>
              <a:rPr lang="en-GB" altLang="de-DE" b="0" dirty="0">
                <a:solidFill>
                  <a:schemeClr val="accent2"/>
                </a:solidFill>
                <a:latin typeface="Tahoma" panose="020B0604030504040204" pitchFamily="34" charset="0"/>
                <a:ea typeface="MS PGothic" panose="020B0600070205080204" pitchFamily="34" charset="-128"/>
              </a:rPr>
              <a:t>Area 4: AI-empowered Resource Management</a:t>
            </a:r>
          </a:p>
          <a:p>
            <a:pPr lvl="1" eaLnBrk="1" hangingPunct="1">
              <a:buClrTx/>
              <a:buFont typeface="Arial" panose="020B0604020202020204" pitchFamily="34" charset="0"/>
              <a:buChar char="•"/>
            </a:pPr>
            <a:endParaRPr lang="en-GB" altLang="de-DE" sz="2000" b="0" dirty="0">
              <a:solidFill>
                <a:schemeClr val="accent2"/>
              </a:solidFill>
              <a:latin typeface="Tahoma" panose="020B0604030504040204" pitchFamily="34" charset="0"/>
              <a:ea typeface="MS PGothic" panose="020B0600070205080204" pitchFamily="34" charset="-128"/>
            </a:endParaRPr>
          </a:p>
          <a:p>
            <a:pPr lvl="1" eaLnBrk="1" hangingPunct="1">
              <a:buClrTx/>
              <a:buFont typeface="Arial" panose="020B0604020202020204" pitchFamily="34" charset="0"/>
              <a:buChar char="•"/>
            </a:pPr>
            <a:endParaRPr lang="en-AU" altLang="de-DE" sz="2000" b="0" dirty="0">
              <a:solidFill>
                <a:schemeClr val="accent2"/>
              </a:solidFill>
              <a:latin typeface="Tahoma" panose="020B0604030504040204" pitchFamily="34" charset="0"/>
              <a:ea typeface="MS PGothic" panose="020B0600070205080204" pitchFamily="34" charset="-128"/>
            </a:endParaRPr>
          </a:p>
          <a:p>
            <a:pPr lvl="1" eaLnBrk="1" hangingPunct="1">
              <a:buClrTx/>
              <a:buFont typeface="Arial" panose="020B0604020202020204" pitchFamily="34" charset="0"/>
              <a:buChar char="•"/>
            </a:pPr>
            <a:endParaRPr lang="en-GB" altLang="de-DE" sz="2000" b="0" dirty="0">
              <a:solidFill>
                <a:schemeClr val="accent2"/>
              </a:solidFill>
              <a:latin typeface="Tahoma" panose="020B0604030504040204" pitchFamily="34" charset="0"/>
              <a:ea typeface="MS PGothic" panose="020B0600070205080204" pitchFamily="34" charset="-128"/>
            </a:endParaRPr>
          </a:p>
          <a:p>
            <a:pPr lvl="1" eaLnBrk="1" hangingPunct="1">
              <a:buClrTx/>
              <a:buFont typeface="Arial" panose="020B0604020202020204" pitchFamily="34" charset="0"/>
              <a:buChar char="•"/>
            </a:pPr>
            <a:endParaRPr lang="en-GB" altLang="de-DE" sz="2000" b="0" dirty="0">
              <a:solidFill>
                <a:schemeClr val="accent2"/>
              </a:solidFill>
              <a:latin typeface="Tahoma" panose="020B0604030504040204" pitchFamily="34" charset="0"/>
              <a:ea typeface="MS PGothic" panose="020B0600070205080204" pitchFamily="34" charset="-128"/>
            </a:endParaRPr>
          </a:p>
          <a:p>
            <a:pPr eaLnBrk="1" hangingPunct="1">
              <a:spcBef>
                <a:spcPts val="700"/>
              </a:spcBef>
              <a:buClrTx/>
            </a:pPr>
            <a:endParaRPr lang="en-GB" altLang="de-DE" sz="2000" dirty="0">
              <a:solidFill>
                <a:schemeClr val="accent2"/>
              </a:solidFill>
              <a:latin typeface="Tahoma" panose="020B0604030504040204" pitchFamily="34" charset="0"/>
            </a:endParaRPr>
          </a:p>
          <a:p>
            <a:pPr eaLnBrk="1" hangingPunct="1">
              <a:spcBef>
                <a:spcPts val="700"/>
              </a:spcBef>
              <a:buClrTx/>
              <a:buFontTx/>
              <a:buNone/>
            </a:pPr>
            <a:endParaRPr lang="en-GB" altLang="de-DE" sz="2000" dirty="0">
              <a:solidFill>
                <a:schemeClr val="accent2"/>
              </a:solidFill>
              <a:latin typeface="Tahoma" panose="020B0604030504040204" pitchFamily="34" charset="0"/>
            </a:endParaRPr>
          </a:p>
          <a:p>
            <a:pPr eaLnBrk="1" hangingPunct="1">
              <a:spcBef>
                <a:spcPts val="700"/>
              </a:spcBef>
              <a:buFont typeface="Arial" panose="020B0604020202020204" pitchFamily="34" charset="0"/>
              <a:buNone/>
            </a:pPr>
            <a:endParaRPr lang="en-GB" altLang="de-DE" sz="2000" dirty="0">
              <a:solidFill>
                <a:schemeClr val="accent2"/>
              </a:solidFill>
              <a:latin typeface="Tahoma" panose="020B0604030504040204" pitchFamily="34" charset="0"/>
            </a:endParaRPr>
          </a:p>
          <a:p>
            <a:pPr eaLnBrk="1" hangingPunct="1">
              <a:spcBef>
                <a:spcPts val="700"/>
              </a:spcBef>
              <a:buClrTx/>
              <a:buFontTx/>
              <a:buNone/>
            </a:pPr>
            <a:endParaRPr lang="en-GB" altLang="de-DE" sz="2000" dirty="0">
              <a:solidFill>
                <a:schemeClr val="accent2"/>
              </a:solidFill>
              <a:latin typeface="Tahoma" panose="020B0604030504040204" pitchFamily="34" charset="0"/>
            </a:endParaRPr>
          </a:p>
        </p:txBody>
      </p:sp>
    </p:spTree>
    <p:extLst>
      <p:ext uri="{BB962C8B-B14F-4D97-AF65-F5344CB8AC3E}">
        <p14:creationId xmlns:p14="http://schemas.microsoft.com/office/powerpoint/2010/main" val="294431373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
            <a:extLst>
              <a:ext uri="{FF2B5EF4-FFF2-40B4-BE49-F238E27FC236}">
                <a16:creationId xmlns:a16="http://schemas.microsoft.com/office/drawing/2014/main" id="{12802616-800D-40F5-AA36-89A5B39BC4F4}"/>
              </a:ext>
            </a:extLst>
          </p:cNvPr>
          <p:cNvSpPr txBox="1">
            <a:spLocks noChangeArrowheads="1"/>
          </p:cNvSpPr>
          <p:nvPr/>
        </p:nvSpPr>
        <p:spPr bwMode="auto">
          <a:xfrm>
            <a:off x="3505200" y="6424613"/>
            <a:ext cx="20939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spcBef>
                <a:spcPct val="0"/>
              </a:spcBef>
              <a:buClrTx/>
              <a:buFontTx/>
              <a:buNone/>
            </a:pPr>
            <a:fld id="{43AFAA21-A6F9-40AA-BCBC-3057B5881FC0}" type="slidenum">
              <a:rPr lang="en-GB" altLang="de-DE" sz="1400"/>
              <a:pPr algn="ctr" eaLnBrk="1" hangingPunct="1">
                <a:spcBef>
                  <a:spcPct val="0"/>
                </a:spcBef>
                <a:buClrTx/>
                <a:buFontTx/>
                <a:buNone/>
              </a:pPr>
              <a:t>4</a:t>
            </a:fld>
            <a:endParaRPr lang="en-GB" altLang="de-DE" sz="1400"/>
          </a:p>
        </p:txBody>
      </p:sp>
      <p:sp>
        <p:nvSpPr>
          <p:cNvPr id="28675" name="Text Box 2">
            <a:extLst>
              <a:ext uri="{FF2B5EF4-FFF2-40B4-BE49-F238E27FC236}">
                <a16:creationId xmlns:a16="http://schemas.microsoft.com/office/drawing/2014/main" id="{30D94A35-515E-40DF-B423-4A18DB399293}"/>
              </a:ext>
            </a:extLst>
          </p:cNvPr>
          <p:cNvSpPr txBox="1">
            <a:spLocks noChangeArrowheads="1"/>
          </p:cNvSpPr>
          <p:nvPr/>
        </p:nvSpPr>
        <p:spPr bwMode="auto">
          <a:xfrm>
            <a:off x="457200" y="-46038"/>
            <a:ext cx="8224838" cy="1231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lnSpc>
                <a:spcPct val="90000"/>
              </a:lnSpc>
              <a:spcBef>
                <a:spcPct val="0"/>
              </a:spcBef>
              <a:buClrTx/>
              <a:buFontTx/>
              <a:buNone/>
            </a:pPr>
            <a:r>
              <a:rPr lang="en-GB" altLang="de-DE" sz="3600" b="0" dirty="0">
                <a:solidFill>
                  <a:srgbClr val="FFFFFF"/>
                </a:solidFill>
              </a:rPr>
              <a:t>Topics of Interest </a:t>
            </a:r>
          </a:p>
        </p:txBody>
      </p:sp>
      <p:sp>
        <p:nvSpPr>
          <p:cNvPr id="28676" name="Text Box 3">
            <a:extLst>
              <a:ext uri="{FF2B5EF4-FFF2-40B4-BE49-F238E27FC236}">
                <a16:creationId xmlns:a16="http://schemas.microsoft.com/office/drawing/2014/main" id="{5AC83166-5DF8-4FD3-AC83-F73064D67BDB}"/>
              </a:ext>
            </a:extLst>
          </p:cNvPr>
          <p:cNvSpPr txBox="1">
            <a:spLocks noChangeArrowheads="1"/>
          </p:cNvSpPr>
          <p:nvPr/>
        </p:nvSpPr>
        <p:spPr bwMode="auto">
          <a:xfrm>
            <a:off x="457200" y="1484784"/>
            <a:ext cx="8466459" cy="4958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285750" indent="-285750">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marL="1028700">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eaLnBrk="1" hangingPunct="1">
              <a:spcBef>
                <a:spcPts val="700"/>
              </a:spcBef>
              <a:buClrTx/>
              <a:buFont typeface="Arial" panose="020B0604020202020204" pitchFamily="34" charset="0"/>
              <a:buChar char="•"/>
            </a:pPr>
            <a:r>
              <a:rPr lang="en-GB" altLang="de-DE" sz="2400" dirty="0">
                <a:solidFill>
                  <a:schemeClr val="accent2"/>
                </a:solidFill>
                <a:latin typeface="Tahoma" panose="020B0604030504040204" pitchFamily="34" charset="0"/>
              </a:rPr>
              <a:t>Topics of Interest (but not limited to)</a:t>
            </a:r>
          </a:p>
          <a:p>
            <a:pPr lvl="1" eaLnBrk="1" hangingPunct="1">
              <a:spcBef>
                <a:spcPts val="300"/>
              </a:spcBef>
              <a:spcAft>
                <a:spcPts val="300"/>
              </a:spcAft>
              <a:buClrTx/>
              <a:buFont typeface="Arial" panose="020B0604020202020204" pitchFamily="34" charset="0"/>
              <a:buChar char="•"/>
            </a:pPr>
            <a:r>
              <a:rPr lang="en-US" altLang="de-DE" sz="1600" b="0" dirty="0">
                <a:solidFill>
                  <a:schemeClr val="accent2"/>
                </a:solidFill>
                <a:latin typeface="Tahoma" panose="020B0604030504040204" pitchFamily="34" charset="0"/>
                <a:ea typeface="MS PGothic" panose="020B0600070205080204" pitchFamily="34" charset="-128"/>
              </a:rPr>
              <a:t>Machine learning and artificial intelligence for communications and networking</a:t>
            </a:r>
          </a:p>
          <a:p>
            <a:pPr lvl="1" eaLnBrk="1" hangingPunct="1">
              <a:spcBef>
                <a:spcPts val="300"/>
              </a:spcBef>
              <a:spcAft>
                <a:spcPts val="300"/>
              </a:spcAft>
              <a:buClrTx/>
              <a:buFont typeface="Arial" panose="020B0604020202020204" pitchFamily="34" charset="0"/>
              <a:buChar char="•"/>
            </a:pPr>
            <a:r>
              <a:rPr lang="en-US" altLang="de-DE" sz="1600" b="0" dirty="0">
                <a:solidFill>
                  <a:schemeClr val="accent2"/>
                </a:solidFill>
                <a:latin typeface="Tahoma" panose="020B0604030504040204" pitchFamily="34" charset="0"/>
                <a:ea typeface="MS PGothic" panose="020B0600070205080204" pitchFamily="34" charset="-128"/>
              </a:rPr>
              <a:t>Distributed learning, reasoning and optimization for communications and networking</a:t>
            </a:r>
          </a:p>
          <a:p>
            <a:pPr lvl="1" eaLnBrk="1" hangingPunct="1">
              <a:spcBef>
                <a:spcPts val="300"/>
              </a:spcBef>
              <a:spcAft>
                <a:spcPts val="300"/>
              </a:spcAft>
              <a:buClrTx/>
              <a:buFont typeface="Arial" panose="020B0604020202020204" pitchFamily="34" charset="0"/>
              <a:buChar char="•"/>
            </a:pPr>
            <a:r>
              <a:rPr lang="en-US" altLang="de-DE" sz="1600" b="0" dirty="0">
                <a:solidFill>
                  <a:schemeClr val="accent2"/>
                </a:solidFill>
                <a:latin typeface="Tahoma" panose="020B0604030504040204" pitchFamily="34" charset="0"/>
                <a:ea typeface="MS PGothic" panose="020B0600070205080204" pitchFamily="34" charset="-128"/>
              </a:rPr>
              <a:t>Architecture, protocols, cross-layer, and cognition cycle design for intelligent communications and networking</a:t>
            </a:r>
          </a:p>
          <a:p>
            <a:pPr lvl="1" eaLnBrk="1" hangingPunct="1">
              <a:spcBef>
                <a:spcPts val="300"/>
              </a:spcBef>
              <a:spcAft>
                <a:spcPts val="300"/>
              </a:spcAft>
              <a:buClrTx/>
              <a:buFont typeface="Arial" panose="020B0604020202020204" pitchFamily="34" charset="0"/>
              <a:buChar char="•"/>
            </a:pPr>
            <a:r>
              <a:rPr lang="en-US" altLang="de-DE" sz="1600" b="0" dirty="0">
                <a:solidFill>
                  <a:schemeClr val="accent2"/>
                </a:solidFill>
                <a:latin typeface="Tahoma" panose="020B0604030504040204" pitchFamily="34" charset="0"/>
                <a:ea typeface="MS PGothic" panose="020B0600070205080204" pitchFamily="34" charset="-128"/>
              </a:rPr>
              <a:t>Information/communications theory and network science for intelligent communications and networking</a:t>
            </a:r>
          </a:p>
          <a:p>
            <a:pPr lvl="1" eaLnBrk="1" hangingPunct="1">
              <a:spcBef>
                <a:spcPts val="300"/>
              </a:spcBef>
              <a:spcAft>
                <a:spcPts val="300"/>
              </a:spcAft>
              <a:buClrTx/>
              <a:buFont typeface="Arial" panose="020B0604020202020204" pitchFamily="34" charset="0"/>
              <a:buChar char="•"/>
            </a:pPr>
            <a:r>
              <a:rPr lang="en-US" altLang="de-DE" sz="1600" b="0" dirty="0">
                <a:solidFill>
                  <a:schemeClr val="accent2"/>
                </a:solidFill>
                <a:latin typeface="Tahoma" panose="020B0604030504040204" pitchFamily="34" charset="0"/>
                <a:ea typeface="MS PGothic" panose="020B0600070205080204" pitchFamily="34" charset="-128"/>
              </a:rPr>
              <a:t>Ontologies, languages, and knowledge representation for intelligent communications and networking</a:t>
            </a:r>
          </a:p>
          <a:p>
            <a:pPr lvl="1" eaLnBrk="1" hangingPunct="1">
              <a:spcBef>
                <a:spcPts val="300"/>
              </a:spcBef>
              <a:spcAft>
                <a:spcPts val="300"/>
              </a:spcAft>
              <a:buClrTx/>
              <a:buFont typeface="Arial" panose="020B0604020202020204" pitchFamily="34" charset="0"/>
              <a:buChar char="•"/>
            </a:pPr>
            <a:r>
              <a:rPr lang="en-US" altLang="de-DE" sz="1600" b="0" dirty="0">
                <a:solidFill>
                  <a:schemeClr val="accent2"/>
                </a:solidFill>
                <a:latin typeface="Tahoma" panose="020B0604030504040204" pitchFamily="34" charset="0"/>
                <a:ea typeface="MS PGothic" panose="020B0600070205080204" pitchFamily="34" charset="-128"/>
              </a:rPr>
              <a:t>Security and privacy issues in intelligent communications and networking</a:t>
            </a:r>
          </a:p>
          <a:p>
            <a:pPr lvl="1" eaLnBrk="1" hangingPunct="1">
              <a:spcBef>
                <a:spcPts val="300"/>
              </a:spcBef>
              <a:spcAft>
                <a:spcPts val="300"/>
              </a:spcAft>
              <a:buClrTx/>
              <a:buFont typeface="Arial" panose="020B0604020202020204" pitchFamily="34" charset="0"/>
              <a:buChar char="•"/>
            </a:pPr>
            <a:r>
              <a:rPr lang="en-US" altLang="de-DE" sz="1600" b="0" dirty="0">
                <a:solidFill>
                  <a:schemeClr val="accent2"/>
                </a:solidFill>
                <a:latin typeface="Tahoma" panose="020B0604030504040204" pitchFamily="34" charset="0"/>
                <a:ea typeface="MS PGothic" panose="020B0600070205080204" pitchFamily="34" charset="-128"/>
              </a:rPr>
              <a:t>Cognitive radio and dynamic spectrum access</a:t>
            </a:r>
          </a:p>
          <a:p>
            <a:pPr lvl="1" eaLnBrk="1" hangingPunct="1">
              <a:spcBef>
                <a:spcPts val="300"/>
              </a:spcBef>
              <a:spcAft>
                <a:spcPts val="300"/>
              </a:spcAft>
              <a:buClrTx/>
              <a:buFont typeface="Arial" panose="020B0604020202020204" pitchFamily="34" charset="0"/>
              <a:buChar char="•"/>
            </a:pPr>
            <a:r>
              <a:rPr lang="en-US" altLang="de-DE" sz="1600" b="0" dirty="0">
                <a:solidFill>
                  <a:schemeClr val="accent2"/>
                </a:solidFill>
                <a:latin typeface="Tahoma" panose="020B0604030504040204" pitchFamily="34" charset="0"/>
                <a:ea typeface="MS PGothic" panose="020B0600070205080204" pitchFamily="34" charset="-128"/>
              </a:rPr>
              <a:t>Cognitive technologies supporting software-defined radios, systems and networks</a:t>
            </a:r>
          </a:p>
          <a:p>
            <a:pPr lvl="1" eaLnBrk="1" hangingPunct="1">
              <a:spcBef>
                <a:spcPts val="300"/>
              </a:spcBef>
              <a:spcAft>
                <a:spcPts val="300"/>
              </a:spcAft>
              <a:buClrTx/>
              <a:buFont typeface="Arial" panose="020B0604020202020204" pitchFamily="34" charset="0"/>
              <a:buChar char="•"/>
            </a:pPr>
            <a:r>
              <a:rPr lang="en-US" altLang="de-DE" sz="1600" b="0" dirty="0">
                <a:solidFill>
                  <a:schemeClr val="accent2"/>
                </a:solidFill>
                <a:latin typeface="Tahoma" panose="020B0604030504040204" pitchFamily="34" charset="0"/>
                <a:ea typeface="MS PGothic" panose="020B0600070205080204" pitchFamily="34" charset="-128"/>
              </a:rPr>
              <a:t>Emerging services and applications enabled by intelligent communications and networks</a:t>
            </a:r>
            <a:endParaRPr lang="en-GB" altLang="de-DE" dirty="0">
              <a:solidFill>
                <a:schemeClr val="accent2"/>
              </a:solidFill>
              <a:latin typeface="Tahoma" panose="020B0604030504040204" pitchFamily="34" charset="0"/>
            </a:endParaRPr>
          </a:p>
          <a:p>
            <a:pPr marL="742950" lvl="1" indent="0" eaLnBrk="1" hangingPunct="1">
              <a:buClrTx/>
            </a:pPr>
            <a:endParaRPr lang="en-GB" altLang="de-DE" sz="1800" b="0" dirty="0">
              <a:solidFill>
                <a:schemeClr val="accent2"/>
              </a:solidFill>
              <a:latin typeface="Tahoma" panose="020B0604030504040204" pitchFamily="34" charset="0"/>
              <a:ea typeface="MS PGothic" panose="020B0600070205080204" pitchFamily="34" charset="-128"/>
            </a:endParaRPr>
          </a:p>
          <a:p>
            <a:pPr lvl="1" eaLnBrk="1" hangingPunct="1">
              <a:buClrTx/>
              <a:buFont typeface="Arial" panose="020B0604020202020204" pitchFamily="34" charset="0"/>
              <a:buChar char="•"/>
            </a:pPr>
            <a:endParaRPr lang="en-GB" altLang="de-DE" sz="1800" b="0" dirty="0">
              <a:solidFill>
                <a:schemeClr val="accent2"/>
              </a:solidFill>
              <a:latin typeface="Tahoma" panose="020B0604030504040204" pitchFamily="34" charset="0"/>
              <a:ea typeface="MS PGothic" panose="020B0600070205080204" pitchFamily="34" charset="-128"/>
            </a:endParaRPr>
          </a:p>
          <a:p>
            <a:pPr lvl="1" eaLnBrk="1" hangingPunct="1">
              <a:buClrTx/>
              <a:buFont typeface="Arial" panose="020B0604020202020204" pitchFamily="34" charset="0"/>
              <a:buChar char="•"/>
            </a:pPr>
            <a:endParaRPr lang="en-AU" altLang="de-DE" sz="1800" b="0" dirty="0">
              <a:solidFill>
                <a:schemeClr val="accent2"/>
              </a:solidFill>
              <a:latin typeface="Tahoma" panose="020B0604030504040204" pitchFamily="34" charset="0"/>
              <a:ea typeface="MS PGothic" panose="020B0600070205080204" pitchFamily="34" charset="-128"/>
            </a:endParaRPr>
          </a:p>
          <a:p>
            <a:pPr lvl="1" eaLnBrk="1" hangingPunct="1">
              <a:buClrTx/>
              <a:buFont typeface="Arial" panose="020B0604020202020204" pitchFamily="34" charset="0"/>
              <a:buChar char="•"/>
            </a:pPr>
            <a:endParaRPr lang="en-GB" altLang="de-DE" sz="1800" b="0" dirty="0">
              <a:solidFill>
                <a:schemeClr val="accent2"/>
              </a:solidFill>
              <a:latin typeface="Tahoma" panose="020B0604030504040204" pitchFamily="34" charset="0"/>
              <a:ea typeface="MS PGothic" panose="020B0600070205080204" pitchFamily="34" charset="-128"/>
            </a:endParaRPr>
          </a:p>
          <a:p>
            <a:pPr lvl="1" eaLnBrk="1" hangingPunct="1">
              <a:buClrTx/>
              <a:buFont typeface="Arial" panose="020B0604020202020204" pitchFamily="34" charset="0"/>
              <a:buChar char="•"/>
            </a:pPr>
            <a:endParaRPr lang="en-GB" altLang="de-DE" sz="1800" b="0" dirty="0">
              <a:solidFill>
                <a:schemeClr val="accent2"/>
              </a:solidFill>
              <a:latin typeface="Tahoma" panose="020B0604030504040204" pitchFamily="34" charset="0"/>
              <a:ea typeface="MS PGothic" panose="020B0600070205080204" pitchFamily="34" charset="-128"/>
            </a:endParaRPr>
          </a:p>
          <a:p>
            <a:pPr eaLnBrk="1" hangingPunct="1">
              <a:spcBef>
                <a:spcPts val="700"/>
              </a:spcBef>
              <a:buClrTx/>
            </a:pPr>
            <a:endParaRPr lang="en-GB" altLang="de-DE" sz="1800" dirty="0">
              <a:solidFill>
                <a:schemeClr val="accent2"/>
              </a:solidFill>
              <a:latin typeface="Tahoma" panose="020B0604030504040204" pitchFamily="34" charset="0"/>
            </a:endParaRPr>
          </a:p>
          <a:p>
            <a:pPr eaLnBrk="1" hangingPunct="1">
              <a:spcBef>
                <a:spcPts val="700"/>
              </a:spcBef>
              <a:buClrTx/>
              <a:buFontTx/>
              <a:buNone/>
            </a:pPr>
            <a:endParaRPr lang="en-GB" altLang="de-DE" sz="1800" dirty="0">
              <a:solidFill>
                <a:schemeClr val="accent2"/>
              </a:solidFill>
              <a:latin typeface="Tahoma" panose="020B0604030504040204" pitchFamily="34" charset="0"/>
            </a:endParaRPr>
          </a:p>
          <a:p>
            <a:pPr eaLnBrk="1" hangingPunct="1">
              <a:spcBef>
                <a:spcPts val="700"/>
              </a:spcBef>
              <a:buFont typeface="Arial" panose="020B0604020202020204" pitchFamily="34" charset="0"/>
              <a:buNone/>
            </a:pPr>
            <a:endParaRPr lang="en-GB" altLang="de-DE" sz="1800" dirty="0">
              <a:solidFill>
                <a:schemeClr val="accent2"/>
              </a:solidFill>
              <a:latin typeface="Tahoma" panose="020B0604030504040204" pitchFamily="34" charset="0"/>
            </a:endParaRPr>
          </a:p>
          <a:p>
            <a:pPr eaLnBrk="1" hangingPunct="1">
              <a:spcBef>
                <a:spcPts val="700"/>
              </a:spcBef>
              <a:buClrTx/>
              <a:buFontTx/>
              <a:buNone/>
            </a:pPr>
            <a:endParaRPr lang="en-GB" altLang="de-DE" sz="1800" dirty="0">
              <a:solidFill>
                <a:schemeClr val="accent2"/>
              </a:solidFill>
              <a:latin typeface="Tahoma" panose="020B0604030504040204" pitchFamily="34" charset="0"/>
            </a:endParaRPr>
          </a:p>
        </p:txBody>
      </p:sp>
    </p:spTree>
    <p:extLst>
      <p:ext uri="{BB962C8B-B14F-4D97-AF65-F5344CB8AC3E}">
        <p14:creationId xmlns:p14="http://schemas.microsoft.com/office/powerpoint/2010/main" val="394467404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a:extLst>
              <a:ext uri="{FF2B5EF4-FFF2-40B4-BE49-F238E27FC236}">
                <a16:creationId xmlns:a16="http://schemas.microsoft.com/office/drawing/2014/main" id="{D8B10298-08FE-4469-94E2-C60590B71800}"/>
              </a:ext>
            </a:extLst>
          </p:cNvPr>
          <p:cNvSpPr txBox="1">
            <a:spLocks noChangeArrowheads="1"/>
          </p:cNvSpPr>
          <p:nvPr/>
        </p:nvSpPr>
        <p:spPr bwMode="auto">
          <a:xfrm>
            <a:off x="3505200" y="6424613"/>
            <a:ext cx="20939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spcBef>
                <a:spcPct val="0"/>
              </a:spcBef>
              <a:buClrTx/>
              <a:buFontTx/>
              <a:buNone/>
            </a:pPr>
            <a:fld id="{AD5F0C01-2082-4EBA-8BA6-219DED005A9E}" type="slidenum">
              <a:rPr lang="en-GB" altLang="de-DE" sz="1400"/>
              <a:pPr algn="ctr" eaLnBrk="1" hangingPunct="1">
                <a:spcBef>
                  <a:spcPct val="0"/>
                </a:spcBef>
                <a:buClrTx/>
                <a:buFontTx/>
                <a:buNone/>
              </a:pPr>
              <a:t>5</a:t>
            </a:fld>
            <a:endParaRPr lang="en-GB" altLang="de-DE" sz="1400"/>
          </a:p>
        </p:txBody>
      </p:sp>
      <p:sp>
        <p:nvSpPr>
          <p:cNvPr id="6147" name="Text Box 2">
            <a:extLst>
              <a:ext uri="{FF2B5EF4-FFF2-40B4-BE49-F238E27FC236}">
                <a16:creationId xmlns:a16="http://schemas.microsoft.com/office/drawing/2014/main" id="{EE31B16D-A867-4EAB-AC03-DDBF29DC4193}"/>
              </a:ext>
            </a:extLst>
          </p:cNvPr>
          <p:cNvSpPr txBox="1">
            <a:spLocks noChangeArrowheads="1"/>
          </p:cNvSpPr>
          <p:nvPr/>
        </p:nvSpPr>
        <p:spPr bwMode="auto">
          <a:xfrm>
            <a:off x="431800" y="44450"/>
            <a:ext cx="82296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lnSpc>
                <a:spcPct val="93000"/>
              </a:lnSpc>
              <a:spcBef>
                <a:spcPct val="0"/>
              </a:spcBef>
              <a:buClrTx/>
              <a:buFontTx/>
              <a:buNone/>
            </a:pPr>
            <a:r>
              <a:rPr lang="en-US" altLang="de-DE" b="0" dirty="0">
                <a:solidFill>
                  <a:srgbClr val="FFFFFF"/>
                </a:solidFill>
              </a:rPr>
              <a:t>IEEE TCCN Impact Factor</a:t>
            </a:r>
            <a:endParaRPr lang="en-GB" altLang="de-DE" b="0" dirty="0">
              <a:solidFill>
                <a:srgbClr val="FFFFFF"/>
              </a:solidFill>
            </a:endParaRPr>
          </a:p>
        </p:txBody>
      </p:sp>
      <p:sp>
        <p:nvSpPr>
          <p:cNvPr id="6148" name="Slide Number Placeholder 2">
            <a:extLst>
              <a:ext uri="{FF2B5EF4-FFF2-40B4-BE49-F238E27FC236}">
                <a16:creationId xmlns:a16="http://schemas.microsoft.com/office/drawing/2014/main" id="{AFFE4017-E53D-45FE-93F2-8CFFB3630AF6}"/>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F984CFD-35F6-48E1-BD43-BE0FB5985501}" type="slidenum">
              <a:rPr lang="en-GB" altLang="de-DE" smtClean="0"/>
              <a:pPr/>
              <a:t>5</a:t>
            </a:fld>
            <a:endParaRPr lang="en-GB" altLang="de-DE"/>
          </a:p>
        </p:txBody>
      </p:sp>
      <p:sp>
        <p:nvSpPr>
          <p:cNvPr id="7" name="Rectangle 2">
            <a:extLst>
              <a:ext uri="{FF2B5EF4-FFF2-40B4-BE49-F238E27FC236}">
                <a16:creationId xmlns:a16="http://schemas.microsoft.com/office/drawing/2014/main" id="{6808C20F-5231-4309-84DD-58B2074AF693}"/>
              </a:ext>
            </a:extLst>
          </p:cNvPr>
          <p:cNvSpPr>
            <a:spLocks noChangeArrowheads="1"/>
          </p:cNvSpPr>
          <p:nvPr/>
        </p:nvSpPr>
        <p:spPr bwMode="auto">
          <a:xfrm>
            <a:off x="431800" y="1356273"/>
            <a:ext cx="8579296" cy="810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ts val="800"/>
              </a:spcBef>
              <a:buClr>
                <a:srgbClr val="000000"/>
              </a:buClr>
              <a:buSzPct val="100000"/>
              <a:buFont typeface="Times New Roman" panose="02020603050405020304" pitchFamily="18" charset="0"/>
              <a:defRPr sz="3200" b="1">
                <a:solidFill>
                  <a:srgbClr val="333399"/>
                </a:solidFill>
                <a:latin typeface="Arial" panose="020B0604020202020204" pitchFamily="34" charset="0"/>
                <a:ea typeface="MS PGothic" panose="020B0600070205080204" pitchFamily="34" charset="-128"/>
                <a:cs typeface="DejaVu Sans" charset="0"/>
              </a:defRPr>
            </a:lvl1pPr>
            <a:lvl2pPr marL="1028700">
              <a:spcBef>
                <a:spcPts val="700"/>
              </a:spcBef>
              <a:buClr>
                <a:srgbClr val="000000"/>
              </a:buClr>
              <a:buSzPct val="100000"/>
              <a:buFont typeface="Times New Roman" panose="02020603050405020304" pitchFamily="18" charset="0"/>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9pPr>
          </a:lstStyle>
          <a:p>
            <a:pPr eaLnBrk="1" hangingPunct="1">
              <a:buClr>
                <a:srgbClr val="333399"/>
              </a:buClr>
              <a:buFont typeface="Arial" panose="020B0604020202020204" pitchFamily="34" charset="0"/>
              <a:buChar char="•"/>
            </a:pPr>
            <a:r>
              <a:rPr lang="en-US" altLang="zh-CN" sz="2000" dirty="0">
                <a:solidFill>
                  <a:srgbClr val="FF0000"/>
                </a:solidFill>
                <a:latin typeface="Tahoma" panose="020B0604030504040204" pitchFamily="34" charset="0"/>
                <a:cs typeface="Tahoma" panose="020B0604030504040204" pitchFamily="34" charset="0"/>
              </a:rPr>
              <a:t>The impact factor of </a:t>
            </a:r>
            <a:r>
              <a:rPr lang="en-US" altLang="de-DE" sz="2000" i="1" dirty="0">
                <a:solidFill>
                  <a:srgbClr val="FF0000"/>
                </a:solidFill>
                <a:latin typeface="Tahoma" panose="020B0604030504040204" pitchFamily="34" charset="0"/>
                <a:cs typeface="Tahoma" panose="020B0604030504040204" pitchFamily="34" charset="0"/>
              </a:rPr>
              <a:t>IEEE TCCN </a:t>
            </a:r>
            <a:r>
              <a:rPr lang="en-US" altLang="de-DE" sz="2000" dirty="0">
                <a:solidFill>
                  <a:srgbClr val="FF0000"/>
                </a:solidFill>
                <a:latin typeface="Tahoma" panose="020B0604030504040204" pitchFamily="34" charset="0"/>
                <a:cs typeface="Tahoma" panose="020B0604030504040204" pitchFamily="34" charset="0"/>
              </a:rPr>
              <a:t>is 6.359 on JCR Report 2021.</a:t>
            </a:r>
          </a:p>
          <a:p>
            <a:pPr eaLnBrk="1" hangingPunct="1">
              <a:buClr>
                <a:srgbClr val="333399"/>
              </a:buClr>
              <a:buFont typeface="Arial" panose="020B0604020202020204" pitchFamily="34" charset="0"/>
              <a:buChar char="•"/>
            </a:pPr>
            <a:r>
              <a:rPr lang="en-US" altLang="de-DE" sz="2000" i="1" dirty="0">
                <a:solidFill>
                  <a:srgbClr val="FF0000"/>
                </a:solidFill>
                <a:latin typeface="Tahoma" panose="020B0604030504040204" pitchFamily="34" charset="0"/>
                <a:cs typeface="Tahoma" panose="020B0604030504040204" pitchFamily="34" charset="0"/>
              </a:rPr>
              <a:t>IEEE TCCN </a:t>
            </a:r>
            <a:r>
              <a:rPr lang="en-US" altLang="zh-CN" sz="2000" dirty="0">
                <a:solidFill>
                  <a:srgbClr val="FF0000"/>
                </a:solidFill>
                <a:latin typeface="Tahoma" panose="020B0604030504040204" pitchFamily="34" charset="0"/>
                <a:cs typeface="Tahoma" panose="020B0604030504040204" pitchFamily="34" charset="0"/>
              </a:rPr>
              <a:t>is ranked in Q1 TELECOMMUNICATIONS.</a:t>
            </a:r>
            <a:r>
              <a:rPr lang="en-US" altLang="de-DE" sz="2000" dirty="0">
                <a:solidFill>
                  <a:srgbClr val="FF0000"/>
                </a:solidFill>
                <a:latin typeface="Tahoma" panose="020B0604030504040204" pitchFamily="34" charset="0"/>
                <a:cs typeface="Tahoma" panose="020B0604030504040204" pitchFamily="34" charset="0"/>
              </a:rPr>
              <a:t> </a:t>
            </a:r>
          </a:p>
        </p:txBody>
      </p:sp>
      <p:sp>
        <p:nvSpPr>
          <p:cNvPr id="11" name="Rectangle 2">
            <a:extLst>
              <a:ext uri="{FF2B5EF4-FFF2-40B4-BE49-F238E27FC236}">
                <a16:creationId xmlns:a16="http://schemas.microsoft.com/office/drawing/2014/main" id="{82634CCA-9C16-4FA0-B452-EA09840CCDC9}"/>
              </a:ext>
            </a:extLst>
          </p:cNvPr>
          <p:cNvSpPr>
            <a:spLocks noChangeArrowheads="1"/>
          </p:cNvSpPr>
          <p:nvPr/>
        </p:nvSpPr>
        <p:spPr bwMode="auto">
          <a:xfrm>
            <a:off x="899592" y="5085184"/>
            <a:ext cx="475926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ts val="800"/>
              </a:spcBef>
              <a:buClr>
                <a:srgbClr val="000000"/>
              </a:buClr>
              <a:buSzPct val="100000"/>
              <a:buFont typeface="Times New Roman" panose="02020603050405020304" pitchFamily="18" charset="0"/>
              <a:defRPr sz="3200" b="1">
                <a:solidFill>
                  <a:srgbClr val="333399"/>
                </a:solidFill>
                <a:latin typeface="Arial" panose="020B0604020202020204" pitchFamily="34" charset="0"/>
                <a:ea typeface="MS PGothic" panose="020B0600070205080204" pitchFamily="34" charset="-128"/>
                <a:cs typeface="DejaVu Sans" charset="0"/>
              </a:defRPr>
            </a:lvl1pPr>
            <a:lvl2pPr marL="1028700">
              <a:spcBef>
                <a:spcPts val="700"/>
              </a:spcBef>
              <a:buClr>
                <a:srgbClr val="000000"/>
              </a:buClr>
              <a:buSzPct val="100000"/>
              <a:buFont typeface="Times New Roman" panose="02020603050405020304" pitchFamily="18" charset="0"/>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b="1">
                <a:solidFill>
                  <a:srgbClr val="333399"/>
                </a:solidFill>
                <a:latin typeface="Arial" panose="020B0604020202020204" pitchFamily="34" charset="0"/>
                <a:ea typeface="DejaVu Sans" charset="0"/>
                <a:cs typeface="DejaVu Sans" charset="0"/>
              </a:defRPr>
            </a:lvl9pPr>
          </a:lstStyle>
          <a:p>
            <a:pPr eaLnBrk="1" hangingPunct="1">
              <a:buClr>
                <a:srgbClr val="333399"/>
              </a:buClr>
              <a:buFont typeface="Arial" panose="020B0604020202020204" pitchFamily="34" charset="0"/>
              <a:buChar char="•"/>
            </a:pPr>
            <a:r>
              <a:rPr lang="en-US" altLang="de-DE" sz="1200" dirty="0">
                <a:solidFill>
                  <a:srgbClr val="FF0000"/>
                </a:solidFill>
                <a:latin typeface="Tahoma" panose="020B0604030504040204" pitchFamily="34" charset="0"/>
                <a:cs typeface="Tahoma" panose="020B0604030504040204" pitchFamily="34" charset="0"/>
              </a:rPr>
              <a:t>IEEE Trans. on Cognitive Communications and Networking 6.359 4.341</a:t>
            </a:r>
            <a:endParaRPr lang="en-US" altLang="de-DE" sz="1200" dirty="0">
              <a:solidFill>
                <a:srgbClr val="280099"/>
              </a:solidFill>
              <a:latin typeface="Tahoma" panose="020B0604030504040204" pitchFamily="34" charset="0"/>
              <a:cs typeface="Tahoma" panose="020B0604030504040204" pitchFamily="34" charset="0"/>
            </a:endParaRPr>
          </a:p>
          <a:p>
            <a:pPr eaLnBrk="1" hangingPunct="1">
              <a:buClr>
                <a:srgbClr val="333399"/>
              </a:buClr>
              <a:buFont typeface="Arial" panose="020B0604020202020204" pitchFamily="34" charset="0"/>
              <a:buChar char="•"/>
            </a:pPr>
            <a:r>
              <a:rPr lang="en-US" altLang="de-DE" sz="1200" dirty="0">
                <a:solidFill>
                  <a:srgbClr val="280099"/>
                </a:solidFill>
                <a:latin typeface="Tahoma" panose="020B0604030504040204" pitchFamily="34" charset="0"/>
                <a:cs typeface="Tahoma" panose="020B0604030504040204" pitchFamily="34" charset="0"/>
              </a:rPr>
              <a:t>IEEE Trans. on Communications 6.166 5.083</a:t>
            </a:r>
          </a:p>
          <a:p>
            <a:pPr eaLnBrk="1" hangingPunct="1">
              <a:buClr>
                <a:srgbClr val="333399"/>
              </a:buClr>
              <a:buFont typeface="Arial" panose="020B0604020202020204" pitchFamily="34" charset="0"/>
              <a:buChar char="•"/>
            </a:pPr>
            <a:r>
              <a:rPr lang="en-US" altLang="de-DE" sz="1200" dirty="0">
                <a:solidFill>
                  <a:srgbClr val="280099"/>
                </a:solidFill>
                <a:latin typeface="Tahoma" panose="020B0604030504040204" pitchFamily="34" charset="0"/>
                <a:cs typeface="Tahoma" panose="020B0604030504040204" pitchFamily="34" charset="0"/>
              </a:rPr>
              <a:t>IEEE Trans. on Wireless Communications 8.346 7.016</a:t>
            </a:r>
          </a:p>
          <a:p>
            <a:pPr eaLnBrk="1" hangingPunct="1">
              <a:buClr>
                <a:srgbClr val="333399"/>
              </a:buClr>
              <a:buFont typeface="Arial" panose="020B0604020202020204" pitchFamily="34" charset="0"/>
              <a:buChar char="•"/>
            </a:pPr>
            <a:r>
              <a:rPr lang="en-US" altLang="de-DE" sz="1200" dirty="0">
                <a:solidFill>
                  <a:srgbClr val="280099"/>
                </a:solidFill>
                <a:latin typeface="Tahoma" panose="020B0604030504040204" pitchFamily="34" charset="0"/>
                <a:cs typeface="Tahoma" panose="020B0604030504040204" pitchFamily="34" charset="0"/>
              </a:rPr>
              <a:t>IEEE Trans. on Vehicular Technology  6.239 5.978</a:t>
            </a:r>
          </a:p>
        </p:txBody>
      </p:sp>
      <p:pic>
        <p:nvPicPr>
          <p:cNvPr id="3" name="图片 2">
            <a:extLst>
              <a:ext uri="{FF2B5EF4-FFF2-40B4-BE49-F238E27FC236}">
                <a16:creationId xmlns:a16="http://schemas.microsoft.com/office/drawing/2014/main" id="{8AA35B68-C2DE-D5A6-1F57-76EB5802A4D9}"/>
              </a:ext>
            </a:extLst>
          </p:cNvPr>
          <p:cNvPicPr>
            <a:picLocks noChangeAspect="1"/>
          </p:cNvPicPr>
          <p:nvPr/>
        </p:nvPicPr>
        <p:blipFill>
          <a:blip r:embed="rId3"/>
          <a:stretch>
            <a:fillRect/>
          </a:stretch>
        </p:blipFill>
        <p:spPr>
          <a:xfrm>
            <a:off x="1115616" y="2348880"/>
            <a:ext cx="4391055" cy="2717777"/>
          </a:xfrm>
          <a:prstGeom prst="rect">
            <a:avLst/>
          </a:prstGeom>
        </p:spPr>
      </p:pic>
      <p:sp>
        <p:nvSpPr>
          <p:cNvPr id="4" name="TextBox 3">
            <a:extLst>
              <a:ext uri="{FF2B5EF4-FFF2-40B4-BE49-F238E27FC236}">
                <a16:creationId xmlns:a16="http://schemas.microsoft.com/office/drawing/2014/main" id="{B8E7F68D-8177-582C-852E-4FBB02AB22A2}"/>
              </a:ext>
            </a:extLst>
          </p:cNvPr>
          <p:cNvSpPr txBox="1"/>
          <p:nvPr/>
        </p:nvSpPr>
        <p:spPr>
          <a:xfrm>
            <a:off x="5368710" y="1968731"/>
            <a:ext cx="4126229" cy="4524315"/>
          </a:xfrm>
          <a:prstGeom prst="rect">
            <a:avLst/>
          </a:prstGeom>
          <a:noFill/>
        </p:spPr>
        <p:txBody>
          <a:bodyPr wrap="square">
            <a:spAutoFit/>
          </a:bodyPr>
          <a:lstStyle/>
          <a:p>
            <a:endParaRPr lang="en-US" sz="1600" dirty="0">
              <a:effectLst/>
            </a:endParaRPr>
          </a:p>
          <a:p>
            <a:pPr marL="742950" lvl="1" indent="-285750">
              <a:buFont typeface="Arial" panose="020B0604020202020204" pitchFamily="34" charset="0"/>
              <a:buChar char="•"/>
            </a:pPr>
            <a:r>
              <a:rPr lang="en-US" sz="1600" b="1" dirty="0">
                <a:solidFill>
                  <a:srgbClr val="0D6002"/>
                </a:solidFill>
                <a:effectLst/>
                <a:latin typeface="Helvetica Neue" panose="02000503000000020004" pitchFamily="2" charset="0"/>
              </a:rPr>
              <a:t>TCCN: IF 6.359; </a:t>
            </a:r>
            <a:r>
              <a:rPr lang="en-US" sz="1600" b="1" dirty="0" err="1">
                <a:solidFill>
                  <a:srgbClr val="0D6002"/>
                </a:solidFill>
                <a:effectLst/>
                <a:latin typeface="Helvetica Neue" panose="02000503000000020004" pitchFamily="2" charset="0"/>
              </a:rPr>
              <a:t>CiteScore</a:t>
            </a:r>
            <a:r>
              <a:rPr lang="en-US" sz="1600" b="1" dirty="0">
                <a:solidFill>
                  <a:srgbClr val="0D6002"/>
                </a:solidFill>
                <a:effectLst/>
                <a:latin typeface="Helvetica Neue" panose="02000503000000020004" pitchFamily="2" charset="0"/>
              </a:rPr>
              <a:t> 9.3</a:t>
            </a:r>
            <a:endParaRPr lang="en-US" sz="1600" dirty="0">
              <a:solidFill>
                <a:srgbClr val="0D6002"/>
              </a:solidFill>
              <a:effectLst/>
              <a:latin typeface="Helvetica Neue" panose="02000503000000020004" pitchFamily="2" charset="0"/>
            </a:endParaRPr>
          </a:p>
          <a:p>
            <a:pPr marL="742950" lvl="1" indent="-285750">
              <a:buFont typeface="Arial" panose="020B0604020202020204" pitchFamily="34" charset="0"/>
              <a:buChar char="•"/>
            </a:pPr>
            <a:r>
              <a:rPr lang="en-US" sz="1600" dirty="0">
                <a:solidFill>
                  <a:srgbClr val="000000"/>
                </a:solidFill>
                <a:effectLst/>
                <a:latin typeface="Helvetica Neue" panose="02000503000000020004" pitchFamily="2" charset="0"/>
              </a:rPr>
              <a:t>TCOM: 6.166; 11.3</a:t>
            </a:r>
          </a:p>
          <a:p>
            <a:pPr marL="742950" lvl="1" indent="-285750">
              <a:buFont typeface="Arial" panose="020B0604020202020204" pitchFamily="34" charset="0"/>
              <a:buChar char="•"/>
            </a:pPr>
            <a:r>
              <a:rPr lang="en-US" sz="1600" dirty="0">
                <a:solidFill>
                  <a:srgbClr val="000000"/>
                </a:solidFill>
                <a:effectLst/>
                <a:latin typeface="Helvetica Neue" panose="02000503000000020004" pitchFamily="2" charset="0"/>
              </a:rPr>
              <a:t>TVT: 6.239, 11.9</a:t>
            </a:r>
          </a:p>
          <a:p>
            <a:pPr marL="742950" lvl="1" indent="-285750">
              <a:buFont typeface="Arial" panose="020B0604020202020204" pitchFamily="34" charset="0"/>
              <a:buChar char="•"/>
            </a:pPr>
            <a:r>
              <a:rPr lang="en-US" sz="1600" dirty="0">
                <a:solidFill>
                  <a:srgbClr val="000000"/>
                </a:solidFill>
                <a:effectLst/>
                <a:latin typeface="Helvetica Neue" panose="02000503000000020004" pitchFamily="2" charset="0"/>
              </a:rPr>
              <a:t>TON: 3.796, 8</a:t>
            </a:r>
          </a:p>
          <a:p>
            <a:pPr marL="742950" lvl="1" indent="-285750">
              <a:buFont typeface="Arial" panose="020B0604020202020204" pitchFamily="34" charset="0"/>
              <a:buChar char="•"/>
            </a:pPr>
            <a:r>
              <a:rPr lang="en-US" sz="1600" b="1" dirty="0">
                <a:solidFill>
                  <a:srgbClr val="000000"/>
                </a:solidFill>
                <a:effectLst/>
                <a:latin typeface="Helvetica Neue" panose="02000503000000020004" pitchFamily="2" charset="0"/>
              </a:rPr>
              <a:t>TWC</a:t>
            </a:r>
            <a:r>
              <a:rPr lang="en-US" sz="1600" dirty="0">
                <a:solidFill>
                  <a:srgbClr val="000000"/>
                </a:solidFill>
                <a:effectLst/>
                <a:latin typeface="Helvetica Neue" panose="02000503000000020004" pitchFamily="2" charset="0"/>
              </a:rPr>
              <a:t>: 8.346, 15.7</a:t>
            </a:r>
          </a:p>
          <a:p>
            <a:pPr marL="742950" lvl="1" indent="-285750">
              <a:buFont typeface="Arial" panose="020B0604020202020204" pitchFamily="34" charset="0"/>
              <a:buChar char="•"/>
            </a:pPr>
            <a:r>
              <a:rPr lang="en-US" sz="1600" i="1" dirty="0">
                <a:solidFill>
                  <a:srgbClr val="000000"/>
                </a:solidFill>
                <a:effectLst/>
                <a:latin typeface="Helvetica Neue" panose="02000503000000020004" pitchFamily="2" charset="0"/>
              </a:rPr>
              <a:t>TNSE</a:t>
            </a:r>
            <a:r>
              <a:rPr lang="en-US" sz="1600" dirty="0">
                <a:solidFill>
                  <a:srgbClr val="000000"/>
                </a:solidFill>
                <a:effectLst/>
                <a:latin typeface="Helvetica Neue" panose="02000503000000020004" pitchFamily="2" charset="0"/>
              </a:rPr>
              <a:t>: 5.033, 5.7 </a:t>
            </a:r>
          </a:p>
          <a:p>
            <a:pPr marL="742950" lvl="1" indent="-285750">
              <a:buFont typeface="Arial" panose="020B0604020202020204" pitchFamily="34" charset="0"/>
              <a:buChar char="•"/>
            </a:pPr>
            <a:r>
              <a:rPr lang="en-US" sz="1600" b="1" dirty="0" err="1">
                <a:solidFill>
                  <a:srgbClr val="000000"/>
                </a:solidFill>
                <a:effectLst/>
                <a:latin typeface="Helvetica Neue" panose="02000503000000020004" pitchFamily="2" charset="0"/>
              </a:rPr>
              <a:t>IoTJ</a:t>
            </a:r>
            <a:r>
              <a:rPr lang="en-US" sz="1600" dirty="0">
                <a:solidFill>
                  <a:srgbClr val="000000"/>
                </a:solidFill>
                <a:effectLst/>
                <a:latin typeface="Helvetica Neue" panose="02000503000000020004" pitchFamily="2" charset="0"/>
              </a:rPr>
              <a:t>: 10.238, 17.1</a:t>
            </a:r>
          </a:p>
          <a:p>
            <a:pPr marL="742950" lvl="1" indent="-285750">
              <a:buFont typeface="Arial" panose="020B0604020202020204" pitchFamily="34" charset="0"/>
              <a:buChar char="•"/>
            </a:pPr>
            <a:r>
              <a:rPr lang="en-US" sz="1600" i="1" dirty="0">
                <a:solidFill>
                  <a:srgbClr val="000000"/>
                </a:solidFill>
                <a:effectLst/>
                <a:latin typeface="Helvetica Neue" panose="02000503000000020004" pitchFamily="2" charset="0"/>
              </a:rPr>
              <a:t>TGCN</a:t>
            </a:r>
            <a:r>
              <a:rPr lang="en-US" sz="1600" dirty="0">
                <a:solidFill>
                  <a:srgbClr val="000000"/>
                </a:solidFill>
                <a:effectLst/>
                <a:latin typeface="Helvetica Neue" panose="02000503000000020004" pitchFamily="2" charset="0"/>
              </a:rPr>
              <a:t>: 3.525, 7.9 </a:t>
            </a:r>
          </a:p>
          <a:p>
            <a:pPr marL="742950" lvl="1" indent="-285750">
              <a:buFont typeface="Arial" panose="020B0604020202020204" pitchFamily="34" charset="0"/>
              <a:buChar char="•"/>
            </a:pPr>
            <a:r>
              <a:rPr lang="en-US" sz="1600" i="1" dirty="0">
                <a:solidFill>
                  <a:srgbClr val="000000"/>
                </a:solidFill>
                <a:effectLst/>
                <a:latin typeface="Helvetica Neue" panose="02000503000000020004" pitchFamily="2" charset="0"/>
              </a:rPr>
              <a:t>TMBMC</a:t>
            </a:r>
            <a:r>
              <a:rPr lang="en-US" sz="1600" dirty="0">
                <a:solidFill>
                  <a:srgbClr val="000000"/>
                </a:solidFill>
                <a:effectLst/>
                <a:latin typeface="Helvetica Neue" panose="02000503000000020004" pitchFamily="2" charset="0"/>
              </a:rPr>
              <a:t>: *, </a:t>
            </a:r>
            <a:r>
              <a:rPr lang="en-US" sz="1600" dirty="0" err="1">
                <a:solidFill>
                  <a:srgbClr val="000000"/>
                </a:solidFill>
                <a:effectLst/>
                <a:latin typeface="Helvetica Neue" panose="02000503000000020004" pitchFamily="2" charset="0"/>
              </a:rPr>
              <a:t>CiteScore</a:t>
            </a:r>
            <a:r>
              <a:rPr lang="en-US" sz="1600" dirty="0">
                <a:solidFill>
                  <a:srgbClr val="000000"/>
                </a:solidFill>
                <a:effectLst/>
                <a:latin typeface="Helvetica Neue" panose="02000503000000020004" pitchFamily="2" charset="0"/>
              </a:rPr>
              <a:t> 3.1 </a:t>
            </a:r>
          </a:p>
          <a:p>
            <a:pPr marL="742950" lvl="1" indent="-285750">
              <a:buFont typeface="Arial" panose="020B0604020202020204" pitchFamily="34" charset="0"/>
              <a:buChar char="•"/>
            </a:pPr>
            <a:r>
              <a:rPr lang="en-US" sz="1600" dirty="0">
                <a:solidFill>
                  <a:srgbClr val="000000"/>
                </a:solidFill>
                <a:effectLst/>
                <a:latin typeface="Helvetica Neue" panose="02000503000000020004" pitchFamily="2" charset="0"/>
              </a:rPr>
              <a:t>TNSM: 4.758, 7.2</a:t>
            </a:r>
          </a:p>
          <a:p>
            <a:pPr marL="742950" lvl="1" indent="-285750">
              <a:buFont typeface="Arial" panose="020B0604020202020204" pitchFamily="34" charset="0"/>
              <a:buChar char="•"/>
            </a:pPr>
            <a:r>
              <a:rPr lang="en-US" sz="1600" b="1" dirty="0">
                <a:solidFill>
                  <a:srgbClr val="000000"/>
                </a:solidFill>
                <a:effectLst/>
                <a:latin typeface="Helvetica Neue" panose="02000503000000020004" pitchFamily="2" charset="0"/>
              </a:rPr>
              <a:t>JSAC</a:t>
            </a:r>
            <a:r>
              <a:rPr lang="en-US" sz="1600" dirty="0">
                <a:solidFill>
                  <a:srgbClr val="000000"/>
                </a:solidFill>
                <a:effectLst/>
                <a:latin typeface="Helvetica Neue" panose="02000503000000020004" pitchFamily="2" charset="0"/>
              </a:rPr>
              <a:t>: 13.081, 21.2</a:t>
            </a:r>
          </a:p>
          <a:p>
            <a:pPr marL="742950" lvl="1" indent="-285750">
              <a:buFont typeface="Arial" panose="020B0604020202020204" pitchFamily="34" charset="0"/>
              <a:buChar char="•"/>
            </a:pPr>
            <a:r>
              <a:rPr lang="en-US" sz="1600" dirty="0">
                <a:solidFill>
                  <a:srgbClr val="000000"/>
                </a:solidFill>
                <a:effectLst/>
                <a:latin typeface="Helvetica Neue" panose="02000503000000020004" pitchFamily="2" charset="0"/>
              </a:rPr>
              <a:t>LNET: n/a, n/a</a:t>
            </a:r>
          </a:p>
          <a:p>
            <a:pPr marL="742950" lvl="1" indent="-285750">
              <a:buFont typeface="Arial" panose="020B0604020202020204" pitchFamily="34" charset="0"/>
              <a:buChar char="•"/>
            </a:pPr>
            <a:r>
              <a:rPr lang="en-US" sz="1600" dirty="0">
                <a:solidFill>
                  <a:srgbClr val="000000"/>
                </a:solidFill>
                <a:effectLst/>
                <a:latin typeface="Helvetica Neue" panose="02000503000000020004" pitchFamily="2" charset="0"/>
              </a:rPr>
              <a:t>COMML: 3.553, 7.2</a:t>
            </a:r>
          </a:p>
          <a:p>
            <a:pPr marL="742950" lvl="1" indent="-285750">
              <a:buFont typeface="Arial" panose="020B0604020202020204" pitchFamily="34" charset="0"/>
              <a:buChar char="•"/>
            </a:pPr>
            <a:r>
              <a:rPr lang="en-US" sz="1600" dirty="0">
                <a:solidFill>
                  <a:srgbClr val="000000"/>
                </a:solidFill>
                <a:effectLst/>
                <a:latin typeface="Helvetica Neue" panose="02000503000000020004" pitchFamily="2" charset="0"/>
              </a:rPr>
              <a:t>WCL: 5.281, 9.3</a:t>
            </a:r>
          </a:p>
          <a:p>
            <a:pPr marL="742950" lvl="1" indent="-285750">
              <a:buFont typeface="Arial" panose="020B0604020202020204" pitchFamily="34" charset="0"/>
              <a:buChar char="•"/>
            </a:pPr>
            <a:r>
              <a:rPr lang="en-US" sz="1600" dirty="0">
                <a:solidFill>
                  <a:srgbClr val="000000"/>
                </a:solidFill>
                <a:effectLst/>
                <a:latin typeface="Helvetica Neue" panose="02000503000000020004" pitchFamily="2" charset="0"/>
              </a:rPr>
              <a:t>TMC: 6.075, 12.6</a:t>
            </a:r>
          </a:p>
          <a:p>
            <a:pPr marL="742950" lvl="1" indent="-285750">
              <a:buFont typeface="Arial" panose="020B0604020202020204" pitchFamily="34" charset="0"/>
              <a:buChar char="•"/>
            </a:pPr>
            <a:r>
              <a:rPr lang="en-US" sz="1600" dirty="0">
                <a:solidFill>
                  <a:srgbClr val="000000"/>
                </a:solidFill>
                <a:effectLst/>
                <a:latin typeface="Helvetica Neue" panose="02000503000000020004" pitchFamily="2" charset="0"/>
              </a:rPr>
              <a:t>TPDS: 3.757, 7.2</a:t>
            </a:r>
          </a:p>
          <a:p>
            <a:pPr marL="742950" lvl="1" indent="-285750">
              <a:buFont typeface="Arial" panose="020B0604020202020204" pitchFamily="34" charset="0"/>
              <a:buChar char="•"/>
            </a:pPr>
            <a:r>
              <a:rPr lang="en-US" sz="1600" dirty="0">
                <a:solidFill>
                  <a:srgbClr val="000000"/>
                </a:solidFill>
                <a:effectLst/>
                <a:latin typeface="Helvetica Neue" panose="02000503000000020004" pitchFamily="2" charset="0"/>
              </a:rPr>
              <a:t>TCC: 5.697, 11.3</a:t>
            </a:r>
          </a:p>
        </p:txBody>
      </p:sp>
    </p:spTree>
    <p:extLst>
      <p:ext uri="{BB962C8B-B14F-4D97-AF65-F5344CB8AC3E}">
        <p14:creationId xmlns:p14="http://schemas.microsoft.com/office/powerpoint/2010/main" val="133639333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a:extLst>
              <a:ext uri="{FF2B5EF4-FFF2-40B4-BE49-F238E27FC236}">
                <a16:creationId xmlns:a16="http://schemas.microsoft.com/office/drawing/2014/main" id="{D8B10298-08FE-4469-94E2-C60590B71800}"/>
              </a:ext>
            </a:extLst>
          </p:cNvPr>
          <p:cNvSpPr txBox="1">
            <a:spLocks noChangeArrowheads="1"/>
          </p:cNvSpPr>
          <p:nvPr/>
        </p:nvSpPr>
        <p:spPr bwMode="auto">
          <a:xfrm>
            <a:off x="3505200" y="6424613"/>
            <a:ext cx="20939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spcBef>
                <a:spcPct val="0"/>
              </a:spcBef>
              <a:buClrTx/>
              <a:buFontTx/>
              <a:buNone/>
            </a:pPr>
            <a:fld id="{AD5F0C01-2082-4EBA-8BA6-219DED005A9E}" type="slidenum">
              <a:rPr lang="en-GB" altLang="de-DE" sz="1400"/>
              <a:pPr algn="ctr" eaLnBrk="1" hangingPunct="1">
                <a:spcBef>
                  <a:spcPct val="0"/>
                </a:spcBef>
                <a:buClrTx/>
                <a:buFontTx/>
                <a:buNone/>
              </a:pPr>
              <a:t>6</a:t>
            </a:fld>
            <a:endParaRPr lang="en-GB" altLang="de-DE" sz="1400"/>
          </a:p>
        </p:txBody>
      </p:sp>
      <p:sp>
        <p:nvSpPr>
          <p:cNvPr id="6147" name="Text Box 2">
            <a:extLst>
              <a:ext uri="{FF2B5EF4-FFF2-40B4-BE49-F238E27FC236}">
                <a16:creationId xmlns:a16="http://schemas.microsoft.com/office/drawing/2014/main" id="{EE31B16D-A867-4EAB-AC03-DDBF29DC4193}"/>
              </a:ext>
            </a:extLst>
          </p:cNvPr>
          <p:cNvSpPr txBox="1">
            <a:spLocks noChangeArrowheads="1"/>
          </p:cNvSpPr>
          <p:nvPr/>
        </p:nvSpPr>
        <p:spPr bwMode="auto">
          <a:xfrm>
            <a:off x="431800" y="44450"/>
            <a:ext cx="82296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lnSpc>
                <a:spcPct val="93000"/>
              </a:lnSpc>
              <a:spcBef>
                <a:spcPct val="0"/>
              </a:spcBef>
              <a:buClrTx/>
              <a:buFontTx/>
              <a:buNone/>
            </a:pPr>
            <a:r>
              <a:rPr lang="en-GB" altLang="de-DE" sz="2400" b="0" dirty="0">
                <a:solidFill>
                  <a:srgbClr val="FFFFFF"/>
                </a:solidFill>
              </a:rPr>
              <a:t>Number of Submissions: </a:t>
            </a:r>
          </a:p>
          <a:p>
            <a:pPr algn="ctr" eaLnBrk="1" hangingPunct="1">
              <a:lnSpc>
                <a:spcPct val="93000"/>
              </a:lnSpc>
              <a:spcBef>
                <a:spcPct val="0"/>
              </a:spcBef>
              <a:buClrTx/>
              <a:buFontTx/>
              <a:buNone/>
            </a:pPr>
            <a:r>
              <a:rPr lang="en-US" altLang="zh-CN" sz="2400" b="0" dirty="0">
                <a:solidFill>
                  <a:srgbClr val="FFFFFF"/>
                </a:solidFill>
              </a:rPr>
              <a:t>Jan. 1, 2023 </a:t>
            </a:r>
            <a:r>
              <a:rPr lang="en-GB" altLang="de-DE" sz="2400" b="0" dirty="0">
                <a:solidFill>
                  <a:srgbClr val="FFFFFF"/>
                </a:solidFill>
              </a:rPr>
              <a:t>– Apr. 26, 2023</a:t>
            </a:r>
          </a:p>
          <a:p>
            <a:pPr algn="ctr" eaLnBrk="1" hangingPunct="1">
              <a:lnSpc>
                <a:spcPct val="93000"/>
              </a:lnSpc>
              <a:spcBef>
                <a:spcPct val="0"/>
              </a:spcBef>
              <a:buClrTx/>
              <a:buFontTx/>
              <a:buNone/>
            </a:pPr>
            <a:r>
              <a:rPr lang="en-GB" altLang="de-DE" sz="2400" b="0" dirty="0">
                <a:solidFill>
                  <a:srgbClr val="FFFFFF"/>
                </a:solidFill>
              </a:rPr>
              <a:t>(as of Apr. 26, 2023</a:t>
            </a:r>
            <a:r>
              <a:rPr lang="en-US" altLang="de-DE" sz="2400" b="0" dirty="0">
                <a:solidFill>
                  <a:srgbClr val="FFFFFF"/>
                </a:solidFill>
              </a:rPr>
              <a:t>)</a:t>
            </a:r>
            <a:r>
              <a:rPr lang="ar-SA" altLang="de-DE" sz="2400" b="0" dirty="0">
                <a:solidFill>
                  <a:srgbClr val="FFFFFF"/>
                </a:solidFill>
                <a:cs typeface="Arial" panose="020B0604020202020204" pitchFamily="34" charset="0"/>
              </a:rPr>
              <a:t>‏</a:t>
            </a:r>
            <a:endParaRPr lang="en-GB" altLang="de-DE" sz="2400" b="0" dirty="0">
              <a:solidFill>
                <a:srgbClr val="FFFFFF"/>
              </a:solidFill>
            </a:endParaRPr>
          </a:p>
        </p:txBody>
      </p:sp>
      <p:sp>
        <p:nvSpPr>
          <p:cNvPr id="6148" name="Slide Number Placeholder 2">
            <a:extLst>
              <a:ext uri="{FF2B5EF4-FFF2-40B4-BE49-F238E27FC236}">
                <a16:creationId xmlns:a16="http://schemas.microsoft.com/office/drawing/2014/main" id="{AFFE4017-E53D-45FE-93F2-8CFFB3630AF6}"/>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F984CFD-35F6-48E1-BD43-BE0FB5985501}" type="slidenum">
              <a:rPr lang="en-GB" altLang="de-DE" smtClean="0"/>
              <a:pPr/>
              <a:t>6</a:t>
            </a:fld>
            <a:endParaRPr lang="en-GB" altLang="de-DE"/>
          </a:p>
        </p:txBody>
      </p:sp>
      <p:graphicFrame>
        <p:nvGraphicFramePr>
          <p:cNvPr id="6" name="Table 5">
            <a:extLst>
              <a:ext uri="{FF2B5EF4-FFF2-40B4-BE49-F238E27FC236}">
                <a16:creationId xmlns:a16="http://schemas.microsoft.com/office/drawing/2014/main" id="{AA967EEB-46DE-4843-8A9F-AF13A182EAFA}"/>
              </a:ext>
            </a:extLst>
          </p:cNvPr>
          <p:cNvGraphicFramePr>
            <a:graphicFrameLocks noGrp="1"/>
          </p:cNvGraphicFramePr>
          <p:nvPr>
            <p:extLst>
              <p:ext uri="{D42A27DB-BD31-4B8C-83A1-F6EECF244321}">
                <p14:modId xmlns:p14="http://schemas.microsoft.com/office/powerpoint/2010/main" val="3753208127"/>
              </p:ext>
            </p:extLst>
          </p:nvPr>
        </p:nvGraphicFramePr>
        <p:xfrm>
          <a:off x="90679" y="2345701"/>
          <a:ext cx="8962641" cy="1512168"/>
        </p:xfrm>
        <a:graphic>
          <a:graphicData uri="http://schemas.openxmlformats.org/drawingml/2006/table">
            <a:tbl>
              <a:tblPr/>
              <a:tblGrid>
                <a:gridCol w="4904584">
                  <a:extLst>
                    <a:ext uri="{9D8B030D-6E8A-4147-A177-3AD203B41FA5}">
                      <a16:colId xmlns:a16="http://schemas.microsoft.com/office/drawing/2014/main" val="20000"/>
                    </a:ext>
                  </a:extLst>
                </a:gridCol>
                <a:gridCol w="1246872">
                  <a:extLst>
                    <a:ext uri="{9D8B030D-6E8A-4147-A177-3AD203B41FA5}">
                      <a16:colId xmlns:a16="http://schemas.microsoft.com/office/drawing/2014/main" val="20001"/>
                    </a:ext>
                  </a:extLst>
                </a:gridCol>
                <a:gridCol w="1367920">
                  <a:extLst>
                    <a:ext uri="{9D8B030D-6E8A-4147-A177-3AD203B41FA5}">
                      <a16:colId xmlns:a16="http://schemas.microsoft.com/office/drawing/2014/main" val="20002"/>
                    </a:ext>
                  </a:extLst>
                </a:gridCol>
                <a:gridCol w="1443265">
                  <a:extLst>
                    <a:ext uri="{9D8B030D-6E8A-4147-A177-3AD203B41FA5}">
                      <a16:colId xmlns:a16="http://schemas.microsoft.com/office/drawing/2014/main" val="20003"/>
                    </a:ext>
                  </a:extLst>
                </a:gridCol>
              </a:tblGrid>
              <a:tr h="497334">
                <a:tc>
                  <a:txBody>
                    <a:bodyPr/>
                    <a:lstStyle>
                      <a:lvl1pPr>
                        <a:spcBef>
                          <a:spcPts val="800"/>
                        </a:spcBef>
                        <a:buClr>
                          <a:srgbClr val="000000"/>
                        </a:buClr>
                        <a:buSzPct val="100000"/>
                        <a:buFont typeface="Times New Roman" pitchFamily="18" charset="0"/>
                        <a:defRPr sz="2800" b="1">
                          <a:solidFill>
                            <a:srgbClr val="333399"/>
                          </a:solidFill>
                          <a:latin typeface="Arial" charset="0"/>
                          <a:ea typeface="MS PGothic" pitchFamily="34" charset="-128"/>
                          <a:cs typeface="DejaVu Sans" charset="0"/>
                        </a:defRPr>
                      </a:lvl1pPr>
                      <a:lvl2pPr marL="457200">
                        <a:spcBef>
                          <a:spcPts val="700"/>
                        </a:spcBef>
                        <a:buClr>
                          <a:srgbClr val="000000"/>
                        </a:buClr>
                        <a:buSzPct val="100000"/>
                        <a:buFont typeface="Times New Roman" pitchFamily="18" charset="0"/>
                        <a:defRPr sz="2400" b="1">
                          <a:solidFill>
                            <a:srgbClr val="333399"/>
                          </a:solidFill>
                          <a:latin typeface="Arial" charset="0"/>
                          <a:ea typeface="DejaVu Sans" charset="0"/>
                          <a:cs typeface="DejaVu Sans" charset="0"/>
                        </a:defRPr>
                      </a:lvl2pPr>
                      <a:lvl3pPr marL="914400">
                        <a:spcBef>
                          <a:spcPts val="600"/>
                        </a:spcBef>
                        <a:buClr>
                          <a:srgbClr val="000000"/>
                        </a:buClr>
                        <a:buSzPct val="100000"/>
                        <a:buFont typeface="Times New Roman" pitchFamily="18" charset="0"/>
                        <a:defRPr sz="2000" b="1">
                          <a:solidFill>
                            <a:srgbClr val="333399"/>
                          </a:solidFill>
                          <a:latin typeface="Arial" charset="0"/>
                          <a:ea typeface="DejaVu Sans" charset="0"/>
                          <a:cs typeface="DejaVu Sans" charset="0"/>
                        </a:defRPr>
                      </a:lvl3pPr>
                      <a:lvl4pPr marL="1371600">
                        <a:spcBef>
                          <a:spcPts val="500"/>
                        </a:spcBef>
                        <a:buClr>
                          <a:srgbClr val="000000"/>
                        </a:buClr>
                        <a:buSzPct val="100000"/>
                        <a:buFont typeface="Times New Roman" pitchFamily="18" charset="0"/>
                        <a:defRPr b="1">
                          <a:solidFill>
                            <a:srgbClr val="333399"/>
                          </a:solidFill>
                          <a:latin typeface="Arial" charset="0"/>
                          <a:ea typeface="DejaVu Sans" charset="0"/>
                          <a:cs typeface="DejaVu Sans" charset="0"/>
                        </a:defRPr>
                      </a:lvl4pPr>
                      <a:lvl5pPr marL="1828800">
                        <a:spcBef>
                          <a:spcPts val="500"/>
                        </a:spcBef>
                        <a:buClr>
                          <a:srgbClr val="000000"/>
                        </a:buClr>
                        <a:buSzPct val="100000"/>
                        <a:buFont typeface="Times New Roman" pitchFamily="18" charset="0"/>
                        <a:defRPr b="1">
                          <a:solidFill>
                            <a:srgbClr val="333399"/>
                          </a:solidFill>
                          <a:latin typeface="Arial" charset="0"/>
                          <a:ea typeface="DejaVu Sans" charset="0"/>
                          <a:cs typeface="DejaVu Sans" charset="0"/>
                        </a:defRPr>
                      </a:lvl5pPr>
                      <a:lvl6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6pPr>
                      <a:lvl7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7pPr>
                      <a:lvl8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8pPr>
                      <a:lvl9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FFFF"/>
                          </a:solidFill>
                          <a:effectLst/>
                          <a:latin typeface="Arial" charset="0"/>
                          <a:ea typeface="MS PGothic" pitchFamily="34" charset="-128"/>
                        </a:rPr>
                        <a:t>Manuscript type</a:t>
                      </a:r>
                      <a:endParaRPr kumimoji="0" lang="de-DE" altLang="en-US" sz="2000" b="1" i="0" u="none" strike="noStrike" cap="none" normalizeH="0" baseline="0" dirty="0">
                        <a:ln>
                          <a:noFill/>
                        </a:ln>
                        <a:solidFill>
                          <a:srgbClr val="FFFFFF"/>
                        </a:solidFill>
                        <a:effectLst/>
                        <a:latin typeface="Arial"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ts val="800"/>
                        </a:spcBef>
                        <a:buClr>
                          <a:srgbClr val="000000"/>
                        </a:buClr>
                        <a:buSzPct val="100000"/>
                        <a:buFont typeface="Times New Roman" pitchFamily="18" charset="0"/>
                        <a:defRPr sz="2800" b="1">
                          <a:solidFill>
                            <a:srgbClr val="333399"/>
                          </a:solidFill>
                          <a:latin typeface="Arial" charset="0"/>
                          <a:ea typeface="MS PGothic" pitchFamily="34" charset="-128"/>
                          <a:cs typeface="DejaVu Sans" charset="0"/>
                        </a:defRPr>
                      </a:lvl1pPr>
                      <a:lvl2pPr marL="457200">
                        <a:spcBef>
                          <a:spcPts val="700"/>
                        </a:spcBef>
                        <a:buClr>
                          <a:srgbClr val="000000"/>
                        </a:buClr>
                        <a:buSzPct val="100000"/>
                        <a:buFont typeface="Times New Roman" pitchFamily="18" charset="0"/>
                        <a:defRPr sz="2400" b="1">
                          <a:solidFill>
                            <a:srgbClr val="333399"/>
                          </a:solidFill>
                          <a:latin typeface="Arial" charset="0"/>
                          <a:ea typeface="DejaVu Sans" charset="0"/>
                          <a:cs typeface="DejaVu Sans" charset="0"/>
                        </a:defRPr>
                      </a:lvl2pPr>
                      <a:lvl3pPr marL="914400">
                        <a:spcBef>
                          <a:spcPts val="600"/>
                        </a:spcBef>
                        <a:buClr>
                          <a:srgbClr val="000000"/>
                        </a:buClr>
                        <a:buSzPct val="100000"/>
                        <a:buFont typeface="Times New Roman" pitchFamily="18" charset="0"/>
                        <a:defRPr sz="2000" b="1">
                          <a:solidFill>
                            <a:srgbClr val="333399"/>
                          </a:solidFill>
                          <a:latin typeface="Arial" charset="0"/>
                          <a:ea typeface="DejaVu Sans" charset="0"/>
                          <a:cs typeface="DejaVu Sans" charset="0"/>
                        </a:defRPr>
                      </a:lvl3pPr>
                      <a:lvl4pPr marL="1371600">
                        <a:spcBef>
                          <a:spcPts val="500"/>
                        </a:spcBef>
                        <a:buClr>
                          <a:srgbClr val="000000"/>
                        </a:buClr>
                        <a:buSzPct val="100000"/>
                        <a:buFont typeface="Times New Roman" pitchFamily="18" charset="0"/>
                        <a:defRPr b="1">
                          <a:solidFill>
                            <a:srgbClr val="333399"/>
                          </a:solidFill>
                          <a:latin typeface="Arial" charset="0"/>
                          <a:ea typeface="DejaVu Sans" charset="0"/>
                          <a:cs typeface="DejaVu Sans" charset="0"/>
                        </a:defRPr>
                      </a:lvl4pPr>
                      <a:lvl5pPr marL="1828800">
                        <a:spcBef>
                          <a:spcPts val="500"/>
                        </a:spcBef>
                        <a:buClr>
                          <a:srgbClr val="000000"/>
                        </a:buClr>
                        <a:buSzPct val="100000"/>
                        <a:buFont typeface="Times New Roman" pitchFamily="18" charset="0"/>
                        <a:defRPr b="1">
                          <a:solidFill>
                            <a:srgbClr val="333399"/>
                          </a:solidFill>
                          <a:latin typeface="Arial" charset="0"/>
                          <a:ea typeface="DejaVu Sans" charset="0"/>
                          <a:cs typeface="DejaVu Sans" charset="0"/>
                        </a:defRPr>
                      </a:lvl5pPr>
                      <a:lvl6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6pPr>
                      <a:lvl7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7pPr>
                      <a:lvl8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8pPr>
                      <a:lvl9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FFFF"/>
                          </a:solidFill>
                          <a:effectLst/>
                          <a:latin typeface="Arial" charset="0"/>
                          <a:ea typeface="MS PGothic" pitchFamily="34" charset="-128"/>
                        </a:rPr>
                        <a:t>Original </a:t>
                      </a:r>
                      <a:endParaRPr kumimoji="0" lang="de-DE" altLang="en-US" sz="2000" b="1" i="0" u="none" strike="noStrike" cap="none" normalizeH="0" baseline="0" dirty="0">
                        <a:ln>
                          <a:noFill/>
                        </a:ln>
                        <a:solidFill>
                          <a:srgbClr val="FFFFFF"/>
                        </a:solidFill>
                        <a:effectLst/>
                        <a:latin typeface="Arial"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ts val="800"/>
                        </a:spcBef>
                        <a:buClr>
                          <a:srgbClr val="000000"/>
                        </a:buClr>
                        <a:buSzPct val="100000"/>
                        <a:buFont typeface="Times New Roman" pitchFamily="18" charset="0"/>
                        <a:defRPr sz="2800" b="1">
                          <a:solidFill>
                            <a:srgbClr val="333399"/>
                          </a:solidFill>
                          <a:latin typeface="Arial" charset="0"/>
                          <a:ea typeface="MS PGothic" pitchFamily="34" charset="-128"/>
                          <a:cs typeface="DejaVu Sans" charset="0"/>
                        </a:defRPr>
                      </a:lvl1pPr>
                      <a:lvl2pPr marL="457200">
                        <a:spcBef>
                          <a:spcPts val="700"/>
                        </a:spcBef>
                        <a:buClr>
                          <a:srgbClr val="000000"/>
                        </a:buClr>
                        <a:buSzPct val="100000"/>
                        <a:buFont typeface="Times New Roman" pitchFamily="18" charset="0"/>
                        <a:defRPr sz="2400" b="1">
                          <a:solidFill>
                            <a:srgbClr val="333399"/>
                          </a:solidFill>
                          <a:latin typeface="Arial" charset="0"/>
                          <a:ea typeface="DejaVu Sans" charset="0"/>
                          <a:cs typeface="DejaVu Sans" charset="0"/>
                        </a:defRPr>
                      </a:lvl2pPr>
                      <a:lvl3pPr marL="914400">
                        <a:spcBef>
                          <a:spcPts val="600"/>
                        </a:spcBef>
                        <a:buClr>
                          <a:srgbClr val="000000"/>
                        </a:buClr>
                        <a:buSzPct val="100000"/>
                        <a:buFont typeface="Times New Roman" pitchFamily="18" charset="0"/>
                        <a:defRPr sz="2000" b="1">
                          <a:solidFill>
                            <a:srgbClr val="333399"/>
                          </a:solidFill>
                          <a:latin typeface="Arial" charset="0"/>
                          <a:ea typeface="DejaVu Sans" charset="0"/>
                          <a:cs typeface="DejaVu Sans" charset="0"/>
                        </a:defRPr>
                      </a:lvl3pPr>
                      <a:lvl4pPr marL="1371600">
                        <a:spcBef>
                          <a:spcPts val="500"/>
                        </a:spcBef>
                        <a:buClr>
                          <a:srgbClr val="000000"/>
                        </a:buClr>
                        <a:buSzPct val="100000"/>
                        <a:buFont typeface="Times New Roman" pitchFamily="18" charset="0"/>
                        <a:defRPr b="1">
                          <a:solidFill>
                            <a:srgbClr val="333399"/>
                          </a:solidFill>
                          <a:latin typeface="Arial" charset="0"/>
                          <a:ea typeface="DejaVu Sans" charset="0"/>
                          <a:cs typeface="DejaVu Sans" charset="0"/>
                        </a:defRPr>
                      </a:lvl4pPr>
                      <a:lvl5pPr marL="1828800">
                        <a:spcBef>
                          <a:spcPts val="500"/>
                        </a:spcBef>
                        <a:buClr>
                          <a:srgbClr val="000000"/>
                        </a:buClr>
                        <a:buSzPct val="100000"/>
                        <a:buFont typeface="Times New Roman" pitchFamily="18" charset="0"/>
                        <a:defRPr b="1">
                          <a:solidFill>
                            <a:srgbClr val="333399"/>
                          </a:solidFill>
                          <a:latin typeface="Arial" charset="0"/>
                          <a:ea typeface="DejaVu Sans" charset="0"/>
                          <a:cs typeface="DejaVu Sans" charset="0"/>
                        </a:defRPr>
                      </a:lvl5pPr>
                      <a:lvl6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6pPr>
                      <a:lvl7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7pPr>
                      <a:lvl8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8pPr>
                      <a:lvl9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a:ln>
                            <a:noFill/>
                          </a:ln>
                          <a:solidFill>
                            <a:srgbClr val="FFFFFF"/>
                          </a:solidFill>
                          <a:effectLst/>
                          <a:latin typeface="Arial" charset="0"/>
                          <a:ea typeface="MS PGothic" pitchFamily="34" charset="-128"/>
                        </a:rPr>
                        <a:t>Revised</a:t>
                      </a:r>
                      <a:endParaRPr kumimoji="0" lang="de-DE" altLang="en-US" sz="2000" b="1" i="0" u="none" strike="noStrike" cap="none" normalizeH="0" baseline="0">
                        <a:ln>
                          <a:noFill/>
                        </a:ln>
                        <a:solidFill>
                          <a:srgbClr val="FFFFFF"/>
                        </a:solidFill>
                        <a:effectLst/>
                        <a:latin typeface="Arial"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ts val="800"/>
                        </a:spcBef>
                        <a:buClr>
                          <a:srgbClr val="000000"/>
                        </a:buClr>
                        <a:buSzPct val="100000"/>
                        <a:buFont typeface="Times New Roman" pitchFamily="18" charset="0"/>
                        <a:defRPr sz="2800" b="1">
                          <a:solidFill>
                            <a:srgbClr val="333399"/>
                          </a:solidFill>
                          <a:latin typeface="Arial" charset="0"/>
                          <a:ea typeface="MS PGothic" pitchFamily="34" charset="-128"/>
                          <a:cs typeface="DejaVu Sans" charset="0"/>
                        </a:defRPr>
                      </a:lvl1pPr>
                      <a:lvl2pPr marL="457200">
                        <a:spcBef>
                          <a:spcPts val="700"/>
                        </a:spcBef>
                        <a:buClr>
                          <a:srgbClr val="000000"/>
                        </a:buClr>
                        <a:buSzPct val="100000"/>
                        <a:buFont typeface="Times New Roman" pitchFamily="18" charset="0"/>
                        <a:defRPr sz="2400" b="1">
                          <a:solidFill>
                            <a:srgbClr val="333399"/>
                          </a:solidFill>
                          <a:latin typeface="Arial" charset="0"/>
                          <a:ea typeface="DejaVu Sans" charset="0"/>
                          <a:cs typeface="DejaVu Sans" charset="0"/>
                        </a:defRPr>
                      </a:lvl2pPr>
                      <a:lvl3pPr marL="914400">
                        <a:spcBef>
                          <a:spcPts val="600"/>
                        </a:spcBef>
                        <a:buClr>
                          <a:srgbClr val="000000"/>
                        </a:buClr>
                        <a:buSzPct val="100000"/>
                        <a:buFont typeface="Times New Roman" pitchFamily="18" charset="0"/>
                        <a:defRPr sz="2000" b="1">
                          <a:solidFill>
                            <a:srgbClr val="333399"/>
                          </a:solidFill>
                          <a:latin typeface="Arial" charset="0"/>
                          <a:ea typeface="DejaVu Sans" charset="0"/>
                          <a:cs typeface="DejaVu Sans" charset="0"/>
                        </a:defRPr>
                      </a:lvl3pPr>
                      <a:lvl4pPr marL="1371600">
                        <a:spcBef>
                          <a:spcPts val="500"/>
                        </a:spcBef>
                        <a:buClr>
                          <a:srgbClr val="000000"/>
                        </a:buClr>
                        <a:buSzPct val="100000"/>
                        <a:buFont typeface="Times New Roman" pitchFamily="18" charset="0"/>
                        <a:defRPr b="1">
                          <a:solidFill>
                            <a:srgbClr val="333399"/>
                          </a:solidFill>
                          <a:latin typeface="Arial" charset="0"/>
                          <a:ea typeface="DejaVu Sans" charset="0"/>
                          <a:cs typeface="DejaVu Sans" charset="0"/>
                        </a:defRPr>
                      </a:lvl4pPr>
                      <a:lvl5pPr marL="1828800">
                        <a:spcBef>
                          <a:spcPts val="500"/>
                        </a:spcBef>
                        <a:buClr>
                          <a:srgbClr val="000000"/>
                        </a:buClr>
                        <a:buSzPct val="100000"/>
                        <a:buFont typeface="Times New Roman" pitchFamily="18" charset="0"/>
                        <a:defRPr b="1">
                          <a:solidFill>
                            <a:srgbClr val="333399"/>
                          </a:solidFill>
                          <a:latin typeface="Arial" charset="0"/>
                          <a:ea typeface="DejaVu Sans" charset="0"/>
                          <a:cs typeface="DejaVu Sans" charset="0"/>
                        </a:defRPr>
                      </a:lvl5pPr>
                      <a:lvl6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6pPr>
                      <a:lvl7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7pPr>
                      <a:lvl8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8pPr>
                      <a:lvl9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FFFF"/>
                          </a:solidFill>
                          <a:effectLst/>
                          <a:latin typeface="Arial" charset="0"/>
                          <a:ea typeface="MS PGothic" pitchFamily="34" charset="-128"/>
                        </a:rPr>
                        <a:t>Total</a:t>
                      </a:r>
                      <a:endParaRPr kumimoji="0" lang="de-DE" altLang="en-US" sz="2000" b="1" i="0" u="none" strike="noStrike" cap="none" normalizeH="0" baseline="0" dirty="0">
                        <a:ln>
                          <a:noFill/>
                        </a:ln>
                        <a:solidFill>
                          <a:srgbClr val="FFFFFF"/>
                        </a:solidFill>
                        <a:effectLst/>
                        <a:latin typeface="Arial"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471032">
                <a:tc>
                  <a:txBody>
                    <a:bodyPr/>
                    <a:lstStyle/>
                    <a:p>
                      <a:pPr marL="85725"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kern="1200" cap="none" normalizeH="0" baseline="0" dirty="0">
                          <a:ln>
                            <a:noFill/>
                          </a:ln>
                          <a:solidFill>
                            <a:srgbClr val="000000"/>
                          </a:solidFill>
                          <a:effectLst/>
                          <a:latin typeface="Arial" charset="0"/>
                          <a:ea typeface="MS PGothic" pitchFamily="34" charset="-128"/>
                          <a:cs typeface="+mn-cs"/>
                        </a:rPr>
                        <a:t>Transactions Paper Submissions</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400" b="0" i="0" u="none" strike="noStrike" kern="1200" cap="none" normalizeH="0" baseline="0" dirty="0">
                          <a:ln>
                            <a:noFill/>
                          </a:ln>
                          <a:solidFill>
                            <a:srgbClr val="000000"/>
                          </a:solidFill>
                          <a:effectLst/>
                          <a:latin typeface="Arial" charset="0"/>
                          <a:ea typeface="MS PGothic" pitchFamily="34" charset="-128"/>
                        </a:rPr>
                        <a:t>157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400" b="0" i="0" u="none" strike="noStrike" kern="1200" cap="none" normalizeH="0" baseline="0" dirty="0">
                          <a:ln>
                            <a:noFill/>
                          </a:ln>
                          <a:solidFill>
                            <a:srgbClr val="000000"/>
                          </a:solidFill>
                          <a:effectLst/>
                          <a:latin typeface="Arial" charset="0"/>
                          <a:ea typeface="MS PGothic" pitchFamily="34" charset="-128"/>
                        </a:rPr>
                        <a:t>82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400" b="0" i="0" u="none" strike="noStrike" kern="1200" cap="none" normalizeH="0" baseline="0" dirty="0">
                          <a:ln>
                            <a:noFill/>
                          </a:ln>
                          <a:solidFill>
                            <a:srgbClr val="000000"/>
                          </a:solidFill>
                          <a:effectLst/>
                          <a:latin typeface="Arial" charset="0"/>
                          <a:ea typeface="MS PGothic" pitchFamily="34" charset="-128"/>
                        </a:rPr>
                        <a:t>239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303252294"/>
                  </a:ext>
                </a:extLst>
              </a:tr>
              <a:tr h="543802">
                <a:tc>
                  <a:txBody>
                    <a:bodyPr/>
                    <a:lstStyle/>
                    <a:p>
                      <a:pPr marL="85725"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kern="1200" cap="none" normalizeH="0" baseline="0" dirty="0">
                          <a:ln>
                            <a:noFill/>
                          </a:ln>
                          <a:solidFill>
                            <a:srgbClr val="000000"/>
                          </a:solidFill>
                          <a:effectLst/>
                          <a:latin typeface="Arial" charset="0"/>
                          <a:ea typeface="MS PGothic" pitchFamily="34" charset="-128"/>
                          <a:cs typeface="+mn-cs"/>
                        </a:rPr>
                        <a:t>Total</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400" b="0" i="0" u="none" strike="noStrike" kern="1200" cap="none" normalizeH="0" baseline="0" dirty="0">
                          <a:ln>
                            <a:noFill/>
                          </a:ln>
                          <a:solidFill>
                            <a:srgbClr val="000000"/>
                          </a:solidFill>
                          <a:effectLst/>
                          <a:latin typeface="Arial" charset="0"/>
                          <a:ea typeface="MS PGothic" pitchFamily="34" charset="-128"/>
                        </a:rPr>
                        <a:t>157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400" b="0" i="0" u="none" strike="noStrike" kern="1200" cap="none" normalizeH="0" baseline="0" dirty="0">
                          <a:ln>
                            <a:noFill/>
                          </a:ln>
                          <a:solidFill>
                            <a:srgbClr val="000000"/>
                          </a:solidFill>
                          <a:effectLst/>
                          <a:latin typeface="Arial" charset="0"/>
                          <a:ea typeface="MS PGothic" pitchFamily="34" charset="-128"/>
                        </a:rPr>
                        <a:t>82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400" b="0" i="0" u="none" strike="noStrike" kern="1200" cap="none" normalizeH="0" baseline="0" dirty="0">
                          <a:ln>
                            <a:noFill/>
                          </a:ln>
                          <a:solidFill>
                            <a:srgbClr val="000000"/>
                          </a:solidFill>
                          <a:effectLst/>
                          <a:latin typeface="Arial" charset="0"/>
                          <a:ea typeface="MS PGothic" pitchFamily="34" charset="-128"/>
                        </a:rPr>
                        <a:t>239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a:extLst>
              <a:ext uri="{FF2B5EF4-FFF2-40B4-BE49-F238E27FC236}">
                <a16:creationId xmlns:a16="http://schemas.microsoft.com/office/drawing/2014/main" id="{D8B10298-08FE-4469-94E2-C60590B71800}"/>
              </a:ext>
            </a:extLst>
          </p:cNvPr>
          <p:cNvSpPr txBox="1">
            <a:spLocks noChangeArrowheads="1"/>
          </p:cNvSpPr>
          <p:nvPr/>
        </p:nvSpPr>
        <p:spPr bwMode="auto">
          <a:xfrm>
            <a:off x="3505200" y="6424613"/>
            <a:ext cx="20939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spcBef>
                <a:spcPct val="0"/>
              </a:spcBef>
              <a:buClrTx/>
              <a:buFontTx/>
              <a:buNone/>
            </a:pPr>
            <a:fld id="{AD5F0C01-2082-4EBA-8BA6-219DED005A9E}" type="slidenum">
              <a:rPr lang="en-GB" altLang="de-DE" sz="1400"/>
              <a:pPr algn="ctr" eaLnBrk="1" hangingPunct="1">
                <a:spcBef>
                  <a:spcPct val="0"/>
                </a:spcBef>
                <a:buClrTx/>
                <a:buFontTx/>
                <a:buNone/>
              </a:pPr>
              <a:t>7</a:t>
            </a:fld>
            <a:endParaRPr lang="en-GB" altLang="de-DE" sz="1400"/>
          </a:p>
        </p:txBody>
      </p:sp>
      <p:sp>
        <p:nvSpPr>
          <p:cNvPr id="6147" name="Text Box 2">
            <a:extLst>
              <a:ext uri="{FF2B5EF4-FFF2-40B4-BE49-F238E27FC236}">
                <a16:creationId xmlns:a16="http://schemas.microsoft.com/office/drawing/2014/main" id="{EE31B16D-A867-4EAB-AC03-DDBF29DC4193}"/>
              </a:ext>
            </a:extLst>
          </p:cNvPr>
          <p:cNvSpPr txBox="1">
            <a:spLocks noChangeArrowheads="1"/>
          </p:cNvSpPr>
          <p:nvPr/>
        </p:nvSpPr>
        <p:spPr bwMode="auto">
          <a:xfrm>
            <a:off x="431800" y="44450"/>
            <a:ext cx="82296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lnSpc>
                <a:spcPct val="93000"/>
              </a:lnSpc>
              <a:spcBef>
                <a:spcPct val="0"/>
              </a:spcBef>
              <a:buClrTx/>
              <a:buFontTx/>
              <a:buNone/>
            </a:pPr>
            <a:r>
              <a:rPr lang="en-GB" altLang="de-DE" sz="2400" b="0" dirty="0">
                <a:solidFill>
                  <a:srgbClr val="FFFFFF"/>
                </a:solidFill>
              </a:rPr>
              <a:t>Number of Submissions:</a:t>
            </a:r>
          </a:p>
          <a:p>
            <a:pPr algn="ctr" eaLnBrk="1" hangingPunct="1">
              <a:lnSpc>
                <a:spcPct val="93000"/>
              </a:lnSpc>
              <a:spcBef>
                <a:spcPct val="0"/>
              </a:spcBef>
              <a:buClrTx/>
              <a:buFontTx/>
              <a:buNone/>
            </a:pPr>
            <a:r>
              <a:rPr lang="en-US" altLang="zh-CN" sz="2400" b="0" dirty="0">
                <a:solidFill>
                  <a:srgbClr val="FFFFFF"/>
                </a:solidFill>
              </a:rPr>
              <a:t>Apr. 26, 2022 </a:t>
            </a:r>
            <a:r>
              <a:rPr lang="en-GB" altLang="de-DE" sz="2400" b="0" dirty="0">
                <a:solidFill>
                  <a:srgbClr val="FFFFFF"/>
                </a:solidFill>
              </a:rPr>
              <a:t>– Apr. 26, 2023</a:t>
            </a:r>
          </a:p>
          <a:p>
            <a:pPr algn="ctr" eaLnBrk="1" hangingPunct="1">
              <a:lnSpc>
                <a:spcPct val="93000"/>
              </a:lnSpc>
              <a:spcBef>
                <a:spcPct val="0"/>
              </a:spcBef>
              <a:buClrTx/>
              <a:buFontTx/>
              <a:buNone/>
            </a:pPr>
            <a:r>
              <a:rPr lang="en-GB" altLang="de-DE" sz="2400" b="0" dirty="0">
                <a:solidFill>
                  <a:srgbClr val="FFFFFF"/>
                </a:solidFill>
              </a:rPr>
              <a:t>(as of Apr. 26, 2023</a:t>
            </a:r>
            <a:r>
              <a:rPr lang="en-US" altLang="de-DE" sz="2400" b="0" dirty="0">
                <a:solidFill>
                  <a:srgbClr val="FFFFFF"/>
                </a:solidFill>
              </a:rPr>
              <a:t>)</a:t>
            </a:r>
            <a:endParaRPr lang="en-GB" altLang="de-DE" sz="2400" b="0" dirty="0">
              <a:solidFill>
                <a:srgbClr val="FFFFFF"/>
              </a:solidFill>
            </a:endParaRPr>
          </a:p>
        </p:txBody>
      </p:sp>
      <p:sp>
        <p:nvSpPr>
          <p:cNvPr id="6148" name="Slide Number Placeholder 2">
            <a:extLst>
              <a:ext uri="{FF2B5EF4-FFF2-40B4-BE49-F238E27FC236}">
                <a16:creationId xmlns:a16="http://schemas.microsoft.com/office/drawing/2014/main" id="{AFFE4017-E53D-45FE-93F2-8CFFB3630AF6}"/>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F984CFD-35F6-48E1-BD43-BE0FB5985501}" type="slidenum">
              <a:rPr lang="en-GB" altLang="de-DE" smtClean="0"/>
              <a:pPr/>
              <a:t>7</a:t>
            </a:fld>
            <a:endParaRPr lang="en-GB" altLang="de-DE"/>
          </a:p>
        </p:txBody>
      </p:sp>
      <p:graphicFrame>
        <p:nvGraphicFramePr>
          <p:cNvPr id="6" name="Table 5">
            <a:extLst>
              <a:ext uri="{FF2B5EF4-FFF2-40B4-BE49-F238E27FC236}">
                <a16:creationId xmlns:a16="http://schemas.microsoft.com/office/drawing/2014/main" id="{AA967EEB-46DE-4843-8A9F-AF13A182EAFA}"/>
              </a:ext>
            </a:extLst>
          </p:cNvPr>
          <p:cNvGraphicFramePr>
            <a:graphicFrameLocks noGrp="1"/>
          </p:cNvGraphicFramePr>
          <p:nvPr>
            <p:extLst>
              <p:ext uri="{D42A27DB-BD31-4B8C-83A1-F6EECF244321}">
                <p14:modId xmlns:p14="http://schemas.microsoft.com/office/powerpoint/2010/main" val="3249609303"/>
              </p:ext>
            </p:extLst>
          </p:nvPr>
        </p:nvGraphicFramePr>
        <p:xfrm>
          <a:off x="107504" y="2256830"/>
          <a:ext cx="8696260" cy="1905843"/>
        </p:xfrm>
        <a:graphic>
          <a:graphicData uri="http://schemas.openxmlformats.org/drawingml/2006/table">
            <a:tbl>
              <a:tblPr/>
              <a:tblGrid>
                <a:gridCol w="4758814">
                  <a:extLst>
                    <a:ext uri="{9D8B030D-6E8A-4147-A177-3AD203B41FA5}">
                      <a16:colId xmlns:a16="http://schemas.microsoft.com/office/drawing/2014/main" val="20000"/>
                    </a:ext>
                  </a:extLst>
                </a:gridCol>
                <a:gridCol w="1209813">
                  <a:extLst>
                    <a:ext uri="{9D8B030D-6E8A-4147-A177-3AD203B41FA5}">
                      <a16:colId xmlns:a16="http://schemas.microsoft.com/office/drawing/2014/main" val="20001"/>
                    </a:ext>
                  </a:extLst>
                </a:gridCol>
                <a:gridCol w="1327264">
                  <a:extLst>
                    <a:ext uri="{9D8B030D-6E8A-4147-A177-3AD203B41FA5}">
                      <a16:colId xmlns:a16="http://schemas.microsoft.com/office/drawing/2014/main" val="20002"/>
                    </a:ext>
                  </a:extLst>
                </a:gridCol>
                <a:gridCol w="1400369">
                  <a:extLst>
                    <a:ext uri="{9D8B030D-6E8A-4147-A177-3AD203B41FA5}">
                      <a16:colId xmlns:a16="http://schemas.microsoft.com/office/drawing/2014/main" val="20003"/>
                    </a:ext>
                  </a:extLst>
                </a:gridCol>
              </a:tblGrid>
              <a:tr h="984967">
                <a:tc>
                  <a:txBody>
                    <a:bodyPr/>
                    <a:lstStyle>
                      <a:lvl1pPr>
                        <a:spcBef>
                          <a:spcPts val="800"/>
                        </a:spcBef>
                        <a:buClr>
                          <a:srgbClr val="000000"/>
                        </a:buClr>
                        <a:buSzPct val="100000"/>
                        <a:buFont typeface="Times New Roman" pitchFamily="18" charset="0"/>
                        <a:defRPr sz="2800" b="1">
                          <a:solidFill>
                            <a:srgbClr val="333399"/>
                          </a:solidFill>
                          <a:latin typeface="Arial" charset="0"/>
                          <a:ea typeface="MS PGothic" pitchFamily="34" charset="-128"/>
                          <a:cs typeface="DejaVu Sans" charset="0"/>
                        </a:defRPr>
                      </a:lvl1pPr>
                      <a:lvl2pPr marL="457200">
                        <a:spcBef>
                          <a:spcPts val="700"/>
                        </a:spcBef>
                        <a:buClr>
                          <a:srgbClr val="000000"/>
                        </a:buClr>
                        <a:buSzPct val="100000"/>
                        <a:buFont typeface="Times New Roman" pitchFamily="18" charset="0"/>
                        <a:defRPr sz="2400" b="1">
                          <a:solidFill>
                            <a:srgbClr val="333399"/>
                          </a:solidFill>
                          <a:latin typeface="Arial" charset="0"/>
                          <a:ea typeface="DejaVu Sans" charset="0"/>
                          <a:cs typeface="DejaVu Sans" charset="0"/>
                        </a:defRPr>
                      </a:lvl2pPr>
                      <a:lvl3pPr marL="914400">
                        <a:spcBef>
                          <a:spcPts val="600"/>
                        </a:spcBef>
                        <a:buClr>
                          <a:srgbClr val="000000"/>
                        </a:buClr>
                        <a:buSzPct val="100000"/>
                        <a:buFont typeface="Times New Roman" pitchFamily="18" charset="0"/>
                        <a:defRPr sz="2000" b="1">
                          <a:solidFill>
                            <a:srgbClr val="333399"/>
                          </a:solidFill>
                          <a:latin typeface="Arial" charset="0"/>
                          <a:ea typeface="DejaVu Sans" charset="0"/>
                          <a:cs typeface="DejaVu Sans" charset="0"/>
                        </a:defRPr>
                      </a:lvl3pPr>
                      <a:lvl4pPr marL="1371600">
                        <a:spcBef>
                          <a:spcPts val="500"/>
                        </a:spcBef>
                        <a:buClr>
                          <a:srgbClr val="000000"/>
                        </a:buClr>
                        <a:buSzPct val="100000"/>
                        <a:buFont typeface="Times New Roman" pitchFamily="18" charset="0"/>
                        <a:defRPr b="1">
                          <a:solidFill>
                            <a:srgbClr val="333399"/>
                          </a:solidFill>
                          <a:latin typeface="Arial" charset="0"/>
                          <a:ea typeface="DejaVu Sans" charset="0"/>
                          <a:cs typeface="DejaVu Sans" charset="0"/>
                        </a:defRPr>
                      </a:lvl4pPr>
                      <a:lvl5pPr marL="1828800">
                        <a:spcBef>
                          <a:spcPts val="500"/>
                        </a:spcBef>
                        <a:buClr>
                          <a:srgbClr val="000000"/>
                        </a:buClr>
                        <a:buSzPct val="100000"/>
                        <a:buFont typeface="Times New Roman" pitchFamily="18" charset="0"/>
                        <a:defRPr b="1">
                          <a:solidFill>
                            <a:srgbClr val="333399"/>
                          </a:solidFill>
                          <a:latin typeface="Arial" charset="0"/>
                          <a:ea typeface="DejaVu Sans" charset="0"/>
                          <a:cs typeface="DejaVu Sans" charset="0"/>
                        </a:defRPr>
                      </a:lvl5pPr>
                      <a:lvl6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6pPr>
                      <a:lvl7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7pPr>
                      <a:lvl8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8pPr>
                      <a:lvl9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FFFFFF"/>
                          </a:solidFill>
                          <a:effectLst/>
                          <a:latin typeface="Arial" charset="0"/>
                          <a:ea typeface="MS PGothic" pitchFamily="34" charset="-128"/>
                        </a:rPr>
                        <a:t>Manuscript type</a:t>
                      </a:r>
                      <a:endParaRPr kumimoji="0" lang="de-DE" altLang="en-US" sz="2400" b="1" i="0" u="none" strike="noStrike" cap="none" normalizeH="0" baseline="0" dirty="0">
                        <a:ln>
                          <a:noFill/>
                        </a:ln>
                        <a:solidFill>
                          <a:srgbClr val="FFFFFF"/>
                        </a:solidFill>
                        <a:effectLst/>
                        <a:latin typeface="Arial" charset="0"/>
                        <a:ea typeface="MS PGothic"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ts val="800"/>
                        </a:spcBef>
                        <a:buClr>
                          <a:srgbClr val="000000"/>
                        </a:buClr>
                        <a:buSzPct val="100000"/>
                        <a:buFont typeface="Times New Roman" pitchFamily="18" charset="0"/>
                        <a:defRPr sz="2800" b="1">
                          <a:solidFill>
                            <a:srgbClr val="333399"/>
                          </a:solidFill>
                          <a:latin typeface="Arial" charset="0"/>
                          <a:ea typeface="MS PGothic" pitchFamily="34" charset="-128"/>
                          <a:cs typeface="DejaVu Sans" charset="0"/>
                        </a:defRPr>
                      </a:lvl1pPr>
                      <a:lvl2pPr marL="457200">
                        <a:spcBef>
                          <a:spcPts val="700"/>
                        </a:spcBef>
                        <a:buClr>
                          <a:srgbClr val="000000"/>
                        </a:buClr>
                        <a:buSzPct val="100000"/>
                        <a:buFont typeface="Times New Roman" pitchFamily="18" charset="0"/>
                        <a:defRPr sz="2400" b="1">
                          <a:solidFill>
                            <a:srgbClr val="333399"/>
                          </a:solidFill>
                          <a:latin typeface="Arial" charset="0"/>
                          <a:ea typeface="DejaVu Sans" charset="0"/>
                          <a:cs typeface="DejaVu Sans" charset="0"/>
                        </a:defRPr>
                      </a:lvl2pPr>
                      <a:lvl3pPr marL="914400">
                        <a:spcBef>
                          <a:spcPts val="600"/>
                        </a:spcBef>
                        <a:buClr>
                          <a:srgbClr val="000000"/>
                        </a:buClr>
                        <a:buSzPct val="100000"/>
                        <a:buFont typeface="Times New Roman" pitchFamily="18" charset="0"/>
                        <a:defRPr sz="2000" b="1">
                          <a:solidFill>
                            <a:srgbClr val="333399"/>
                          </a:solidFill>
                          <a:latin typeface="Arial" charset="0"/>
                          <a:ea typeface="DejaVu Sans" charset="0"/>
                          <a:cs typeface="DejaVu Sans" charset="0"/>
                        </a:defRPr>
                      </a:lvl3pPr>
                      <a:lvl4pPr marL="1371600">
                        <a:spcBef>
                          <a:spcPts val="500"/>
                        </a:spcBef>
                        <a:buClr>
                          <a:srgbClr val="000000"/>
                        </a:buClr>
                        <a:buSzPct val="100000"/>
                        <a:buFont typeface="Times New Roman" pitchFamily="18" charset="0"/>
                        <a:defRPr b="1">
                          <a:solidFill>
                            <a:srgbClr val="333399"/>
                          </a:solidFill>
                          <a:latin typeface="Arial" charset="0"/>
                          <a:ea typeface="DejaVu Sans" charset="0"/>
                          <a:cs typeface="DejaVu Sans" charset="0"/>
                        </a:defRPr>
                      </a:lvl4pPr>
                      <a:lvl5pPr marL="1828800">
                        <a:spcBef>
                          <a:spcPts val="500"/>
                        </a:spcBef>
                        <a:buClr>
                          <a:srgbClr val="000000"/>
                        </a:buClr>
                        <a:buSzPct val="100000"/>
                        <a:buFont typeface="Times New Roman" pitchFamily="18" charset="0"/>
                        <a:defRPr b="1">
                          <a:solidFill>
                            <a:srgbClr val="333399"/>
                          </a:solidFill>
                          <a:latin typeface="Arial" charset="0"/>
                          <a:ea typeface="DejaVu Sans" charset="0"/>
                          <a:cs typeface="DejaVu Sans" charset="0"/>
                        </a:defRPr>
                      </a:lvl5pPr>
                      <a:lvl6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6pPr>
                      <a:lvl7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7pPr>
                      <a:lvl8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8pPr>
                      <a:lvl9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charset="0"/>
                          <a:ea typeface="MS PGothic" pitchFamily="34" charset="-128"/>
                        </a:rPr>
                        <a:t>Original </a:t>
                      </a:r>
                      <a:endParaRPr kumimoji="0" lang="de-DE" altLang="en-US" sz="2400" b="1" i="0" u="none" strike="noStrike" cap="none" normalizeH="0" baseline="0">
                        <a:ln>
                          <a:noFill/>
                        </a:ln>
                        <a:solidFill>
                          <a:srgbClr val="FFFFFF"/>
                        </a:solidFill>
                        <a:effectLst/>
                        <a:latin typeface="Arial" charset="0"/>
                        <a:ea typeface="MS PGothic"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ts val="800"/>
                        </a:spcBef>
                        <a:buClr>
                          <a:srgbClr val="000000"/>
                        </a:buClr>
                        <a:buSzPct val="100000"/>
                        <a:buFont typeface="Times New Roman" pitchFamily="18" charset="0"/>
                        <a:defRPr sz="2800" b="1">
                          <a:solidFill>
                            <a:srgbClr val="333399"/>
                          </a:solidFill>
                          <a:latin typeface="Arial" charset="0"/>
                          <a:ea typeface="MS PGothic" pitchFamily="34" charset="-128"/>
                          <a:cs typeface="DejaVu Sans" charset="0"/>
                        </a:defRPr>
                      </a:lvl1pPr>
                      <a:lvl2pPr marL="457200">
                        <a:spcBef>
                          <a:spcPts val="700"/>
                        </a:spcBef>
                        <a:buClr>
                          <a:srgbClr val="000000"/>
                        </a:buClr>
                        <a:buSzPct val="100000"/>
                        <a:buFont typeface="Times New Roman" pitchFamily="18" charset="0"/>
                        <a:defRPr sz="2400" b="1">
                          <a:solidFill>
                            <a:srgbClr val="333399"/>
                          </a:solidFill>
                          <a:latin typeface="Arial" charset="0"/>
                          <a:ea typeface="DejaVu Sans" charset="0"/>
                          <a:cs typeface="DejaVu Sans" charset="0"/>
                        </a:defRPr>
                      </a:lvl2pPr>
                      <a:lvl3pPr marL="914400">
                        <a:spcBef>
                          <a:spcPts val="600"/>
                        </a:spcBef>
                        <a:buClr>
                          <a:srgbClr val="000000"/>
                        </a:buClr>
                        <a:buSzPct val="100000"/>
                        <a:buFont typeface="Times New Roman" pitchFamily="18" charset="0"/>
                        <a:defRPr sz="2000" b="1">
                          <a:solidFill>
                            <a:srgbClr val="333399"/>
                          </a:solidFill>
                          <a:latin typeface="Arial" charset="0"/>
                          <a:ea typeface="DejaVu Sans" charset="0"/>
                          <a:cs typeface="DejaVu Sans" charset="0"/>
                        </a:defRPr>
                      </a:lvl3pPr>
                      <a:lvl4pPr marL="1371600">
                        <a:spcBef>
                          <a:spcPts val="500"/>
                        </a:spcBef>
                        <a:buClr>
                          <a:srgbClr val="000000"/>
                        </a:buClr>
                        <a:buSzPct val="100000"/>
                        <a:buFont typeface="Times New Roman" pitchFamily="18" charset="0"/>
                        <a:defRPr b="1">
                          <a:solidFill>
                            <a:srgbClr val="333399"/>
                          </a:solidFill>
                          <a:latin typeface="Arial" charset="0"/>
                          <a:ea typeface="DejaVu Sans" charset="0"/>
                          <a:cs typeface="DejaVu Sans" charset="0"/>
                        </a:defRPr>
                      </a:lvl4pPr>
                      <a:lvl5pPr marL="1828800">
                        <a:spcBef>
                          <a:spcPts val="500"/>
                        </a:spcBef>
                        <a:buClr>
                          <a:srgbClr val="000000"/>
                        </a:buClr>
                        <a:buSzPct val="100000"/>
                        <a:buFont typeface="Times New Roman" pitchFamily="18" charset="0"/>
                        <a:defRPr b="1">
                          <a:solidFill>
                            <a:srgbClr val="333399"/>
                          </a:solidFill>
                          <a:latin typeface="Arial" charset="0"/>
                          <a:ea typeface="DejaVu Sans" charset="0"/>
                          <a:cs typeface="DejaVu Sans" charset="0"/>
                        </a:defRPr>
                      </a:lvl5pPr>
                      <a:lvl6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6pPr>
                      <a:lvl7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7pPr>
                      <a:lvl8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8pPr>
                      <a:lvl9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charset="0"/>
                          <a:ea typeface="MS PGothic" pitchFamily="34" charset="-128"/>
                        </a:rPr>
                        <a:t>Revised</a:t>
                      </a:r>
                      <a:endParaRPr kumimoji="0" lang="de-DE" altLang="en-US" sz="2400" b="1" i="0" u="none" strike="noStrike" cap="none" normalizeH="0" baseline="0">
                        <a:ln>
                          <a:noFill/>
                        </a:ln>
                        <a:solidFill>
                          <a:srgbClr val="FFFFFF"/>
                        </a:solidFill>
                        <a:effectLst/>
                        <a:latin typeface="Arial" charset="0"/>
                        <a:ea typeface="MS PGothic"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ts val="800"/>
                        </a:spcBef>
                        <a:buClr>
                          <a:srgbClr val="000000"/>
                        </a:buClr>
                        <a:buSzPct val="100000"/>
                        <a:buFont typeface="Times New Roman" pitchFamily="18" charset="0"/>
                        <a:defRPr sz="2800" b="1">
                          <a:solidFill>
                            <a:srgbClr val="333399"/>
                          </a:solidFill>
                          <a:latin typeface="Arial" charset="0"/>
                          <a:ea typeface="MS PGothic" pitchFamily="34" charset="-128"/>
                          <a:cs typeface="DejaVu Sans" charset="0"/>
                        </a:defRPr>
                      </a:lvl1pPr>
                      <a:lvl2pPr marL="457200">
                        <a:spcBef>
                          <a:spcPts val="700"/>
                        </a:spcBef>
                        <a:buClr>
                          <a:srgbClr val="000000"/>
                        </a:buClr>
                        <a:buSzPct val="100000"/>
                        <a:buFont typeface="Times New Roman" pitchFamily="18" charset="0"/>
                        <a:defRPr sz="2400" b="1">
                          <a:solidFill>
                            <a:srgbClr val="333399"/>
                          </a:solidFill>
                          <a:latin typeface="Arial" charset="0"/>
                          <a:ea typeface="DejaVu Sans" charset="0"/>
                          <a:cs typeface="DejaVu Sans" charset="0"/>
                        </a:defRPr>
                      </a:lvl2pPr>
                      <a:lvl3pPr marL="914400">
                        <a:spcBef>
                          <a:spcPts val="600"/>
                        </a:spcBef>
                        <a:buClr>
                          <a:srgbClr val="000000"/>
                        </a:buClr>
                        <a:buSzPct val="100000"/>
                        <a:buFont typeface="Times New Roman" pitchFamily="18" charset="0"/>
                        <a:defRPr sz="2000" b="1">
                          <a:solidFill>
                            <a:srgbClr val="333399"/>
                          </a:solidFill>
                          <a:latin typeface="Arial" charset="0"/>
                          <a:ea typeface="DejaVu Sans" charset="0"/>
                          <a:cs typeface="DejaVu Sans" charset="0"/>
                        </a:defRPr>
                      </a:lvl3pPr>
                      <a:lvl4pPr marL="1371600">
                        <a:spcBef>
                          <a:spcPts val="500"/>
                        </a:spcBef>
                        <a:buClr>
                          <a:srgbClr val="000000"/>
                        </a:buClr>
                        <a:buSzPct val="100000"/>
                        <a:buFont typeface="Times New Roman" pitchFamily="18" charset="0"/>
                        <a:defRPr b="1">
                          <a:solidFill>
                            <a:srgbClr val="333399"/>
                          </a:solidFill>
                          <a:latin typeface="Arial" charset="0"/>
                          <a:ea typeface="DejaVu Sans" charset="0"/>
                          <a:cs typeface="DejaVu Sans" charset="0"/>
                        </a:defRPr>
                      </a:lvl4pPr>
                      <a:lvl5pPr marL="1828800">
                        <a:spcBef>
                          <a:spcPts val="500"/>
                        </a:spcBef>
                        <a:buClr>
                          <a:srgbClr val="000000"/>
                        </a:buClr>
                        <a:buSzPct val="100000"/>
                        <a:buFont typeface="Times New Roman" pitchFamily="18" charset="0"/>
                        <a:defRPr b="1">
                          <a:solidFill>
                            <a:srgbClr val="333399"/>
                          </a:solidFill>
                          <a:latin typeface="Arial" charset="0"/>
                          <a:ea typeface="DejaVu Sans" charset="0"/>
                          <a:cs typeface="DejaVu Sans" charset="0"/>
                        </a:defRPr>
                      </a:lvl5pPr>
                      <a:lvl6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6pPr>
                      <a:lvl7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7pPr>
                      <a:lvl8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8pPr>
                      <a:lvl9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charset="0"/>
                          <a:ea typeface="MS PGothic" pitchFamily="34" charset="-128"/>
                        </a:rPr>
                        <a:t>Total</a:t>
                      </a:r>
                      <a:endParaRPr kumimoji="0" lang="de-DE" altLang="en-US" sz="2400" b="1" i="0" u="none" strike="noStrike" cap="none" normalizeH="0" baseline="0">
                        <a:ln>
                          <a:noFill/>
                        </a:ln>
                        <a:solidFill>
                          <a:srgbClr val="FFFFFF"/>
                        </a:solidFill>
                        <a:effectLst/>
                        <a:latin typeface="Arial" charset="0"/>
                        <a:ea typeface="MS PGothic"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471713">
                <a:tc>
                  <a:txBody>
                    <a:bodyPr/>
                    <a:lstStyle/>
                    <a:p>
                      <a:pPr marL="85725"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kern="1200" cap="none" normalizeH="0" baseline="0" dirty="0">
                          <a:ln>
                            <a:noFill/>
                          </a:ln>
                          <a:solidFill>
                            <a:srgbClr val="000000"/>
                          </a:solidFill>
                          <a:effectLst/>
                          <a:latin typeface="Arial" charset="0"/>
                          <a:ea typeface="MS PGothic" pitchFamily="34" charset="-128"/>
                          <a:cs typeface="+mn-cs"/>
                        </a:rPr>
                        <a:t>Transactions Paper Submissions</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400" b="0" i="0" u="none" strike="noStrike" kern="1200" cap="none" normalizeH="0" baseline="0" dirty="0">
                          <a:ln>
                            <a:noFill/>
                          </a:ln>
                          <a:solidFill>
                            <a:srgbClr val="000000"/>
                          </a:solidFill>
                          <a:effectLst/>
                          <a:latin typeface="Arial" charset="0"/>
                          <a:ea typeface="MS PGothic" pitchFamily="34" charset="-128"/>
                          <a:cs typeface="+mn-cs"/>
                        </a:rPr>
                        <a:t>410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400" b="0" i="0" u="none" strike="noStrike" kern="1200" cap="none" normalizeH="0" baseline="0" dirty="0">
                          <a:ln>
                            <a:noFill/>
                          </a:ln>
                          <a:solidFill>
                            <a:srgbClr val="000000"/>
                          </a:solidFill>
                          <a:effectLst/>
                          <a:latin typeface="Arial" charset="0"/>
                          <a:ea typeface="MS PGothic" pitchFamily="34" charset="-128"/>
                          <a:cs typeface="+mn-cs"/>
                        </a:rPr>
                        <a:t>211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400" b="0" i="0" u="none" strike="noStrike" kern="1200" cap="none" normalizeH="0" baseline="0" dirty="0">
                          <a:ln>
                            <a:noFill/>
                          </a:ln>
                          <a:solidFill>
                            <a:srgbClr val="000000"/>
                          </a:solidFill>
                          <a:effectLst/>
                          <a:latin typeface="Arial" charset="0"/>
                          <a:ea typeface="MS PGothic" pitchFamily="34" charset="-128"/>
                          <a:cs typeface="+mn-cs"/>
                        </a:rPr>
                        <a:t>621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714701048"/>
                  </a:ext>
                </a:extLst>
              </a:tr>
              <a:tr h="449163">
                <a:tc>
                  <a:txBody>
                    <a:bodyPr/>
                    <a:lstStyle/>
                    <a:p>
                      <a:pPr marL="85725"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kern="1200" cap="none" normalizeH="0" baseline="0" dirty="0">
                          <a:ln>
                            <a:noFill/>
                          </a:ln>
                          <a:solidFill>
                            <a:srgbClr val="000000"/>
                          </a:solidFill>
                          <a:effectLst/>
                          <a:latin typeface="Arial" charset="0"/>
                          <a:ea typeface="MS PGothic" pitchFamily="34" charset="-128"/>
                          <a:cs typeface="+mn-cs"/>
                        </a:rPr>
                        <a:t>Total</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400" b="0" i="0" u="none" strike="noStrike" kern="1200" cap="none" normalizeH="0" baseline="0" dirty="0">
                          <a:ln>
                            <a:noFill/>
                          </a:ln>
                          <a:solidFill>
                            <a:srgbClr val="000000"/>
                          </a:solidFill>
                          <a:effectLst/>
                          <a:latin typeface="Arial" charset="0"/>
                          <a:ea typeface="MS PGothic" pitchFamily="34" charset="-128"/>
                          <a:cs typeface="+mn-cs"/>
                        </a:rPr>
                        <a:t>410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400" b="0" i="0" u="none" strike="noStrike" kern="1200" cap="none" normalizeH="0" baseline="0" dirty="0">
                          <a:ln>
                            <a:noFill/>
                          </a:ln>
                          <a:solidFill>
                            <a:srgbClr val="000000"/>
                          </a:solidFill>
                          <a:effectLst/>
                          <a:latin typeface="Arial" charset="0"/>
                          <a:ea typeface="MS PGothic" pitchFamily="34" charset="-128"/>
                          <a:cs typeface="+mn-cs"/>
                        </a:rPr>
                        <a:t>211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400" b="0" i="0" u="none" strike="noStrike" kern="1200" cap="none" normalizeH="0" baseline="0" dirty="0">
                          <a:ln>
                            <a:noFill/>
                          </a:ln>
                          <a:solidFill>
                            <a:srgbClr val="000000"/>
                          </a:solidFill>
                          <a:effectLst/>
                          <a:latin typeface="Arial" charset="0"/>
                          <a:ea typeface="MS PGothic" pitchFamily="34" charset="-128"/>
                          <a:cs typeface="+mn-cs"/>
                        </a:rPr>
                        <a:t>621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830547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a:extLst>
              <a:ext uri="{FF2B5EF4-FFF2-40B4-BE49-F238E27FC236}">
                <a16:creationId xmlns:a16="http://schemas.microsoft.com/office/drawing/2014/main" id="{80FBCD7F-D0C3-4EFC-89C1-D9A55751C288}"/>
              </a:ext>
            </a:extLst>
          </p:cNvPr>
          <p:cNvSpPr txBox="1">
            <a:spLocks noChangeArrowheads="1"/>
          </p:cNvSpPr>
          <p:nvPr/>
        </p:nvSpPr>
        <p:spPr bwMode="auto">
          <a:xfrm>
            <a:off x="3505200" y="6424613"/>
            <a:ext cx="20939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spcBef>
                <a:spcPct val="0"/>
              </a:spcBef>
              <a:buClrTx/>
              <a:buFontTx/>
              <a:buNone/>
            </a:pPr>
            <a:fld id="{F7D8902A-CDBC-413A-AD2F-E07770821E1A}" type="slidenum">
              <a:rPr lang="en-GB" altLang="de-DE" sz="1400"/>
              <a:pPr algn="ctr" eaLnBrk="1" hangingPunct="1">
                <a:spcBef>
                  <a:spcPct val="0"/>
                </a:spcBef>
                <a:buClrTx/>
                <a:buFontTx/>
                <a:buNone/>
              </a:pPr>
              <a:t>8</a:t>
            </a:fld>
            <a:endParaRPr lang="en-GB" altLang="de-DE" sz="1400"/>
          </a:p>
        </p:txBody>
      </p:sp>
      <p:sp>
        <p:nvSpPr>
          <p:cNvPr id="8195" name="Text Box 2">
            <a:extLst>
              <a:ext uri="{FF2B5EF4-FFF2-40B4-BE49-F238E27FC236}">
                <a16:creationId xmlns:a16="http://schemas.microsoft.com/office/drawing/2014/main" id="{8C3E2580-2C52-44E4-84B9-C1A77ACB779F}"/>
              </a:ext>
            </a:extLst>
          </p:cNvPr>
          <p:cNvSpPr txBox="1">
            <a:spLocks noChangeArrowheads="1"/>
          </p:cNvSpPr>
          <p:nvPr/>
        </p:nvSpPr>
        <p:spPr bwMode="auto">
          <a:xfrm>
            <a:off x="457200" y="44450"/>
            <a:ext cx="8194675"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lnSpc>
                <a:spcPct val="81000"/>
              </a:lnSpc>
              <a:spcBef>
                <a:spcPct val="0"/>
              </a:spcBef>
              <a:buClrTx/>
              <a:buFontTx/>
              <a:buNone/>
            </a:pPr>
            <a:r>
              <a:rPr lang="en-GB" altLang="de-DE" sz="3600" b="0" dirty="0">
                <a:solidFill>
                  <a:srgbClr val="FFFFFF"/>
                </a:solidFill>
              </a:rPr>
              <a:t>Paper Status Summary (Since 2016)</a:t>
            </a:r>
          </a:p>
        </p:txBody>
      </p:sp>
      <p:sp>
        <p:nvSpPr>
          <p:cNvPr id="8196" name="Slide Number Placeholder 1">
            <a:extLst>
              <a:ext uri="{FF2B5EF4-FFF2-40B4-BE49-F238E27FC236}">
                <a16:creationId xmlns:a16="http://schemas.microsoft.com/office/drawing/2014/main" id="{7FB75030-8FC7-456F-ABD7-937BDBE22C35}"/>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B97098F-1910-413F-A3B3-32AEB68A5284}" type="slidenum">
              <a:rPr lang="en-GB" altLang="de-DE" smtClean="0"/>
              <a:pPr/>
              <a:t>8</a:t>
            </a:fld>
            <a:endParaRPr lang="en-GB" altLang="de-DE"/>
          </a:p>
        </p:txBody>
      </p:sp>
      <p:graphicFrame>
        <p:nvGraphicFramePr>
          <p:cNvPr id="6" name="Table 5">
            <a:extLst>
              <a:ext uri="{FF2B5EF4-FFF2-40B4-BE49-F238E27FC236}">
                <a16:creationId xmlns:a16="http://schemas.microsoft.com/office/drawing/2014/main" id="{AE239AB3-9F17-4497-AF50-5A25F15CBBFB}"/>
              </a:ext>
            </a:extLst>
          </p:cNvPr>
          <p:cNvGraphicFramePr>
            <a:graphicFrameLocks noGrp="1"/>
          </p:cNvGraphicFramePr>
          <p:nvPr>
            <p:extLst>
              <p:ext uri="{D42A27DB-BD31-4B8C-83A1-F6EECF244321}">
                <p14:modId xmlns:p14="http://schemas.microsoft.com/office/powerpoint/2010/main" val="3114946101"/>
              </p:ext>
            </p:extLst>
          </p:nvPr>
        </p:nvGraphicFramePr>
        <p:xfrm>
          <a:off x="107505" y="1213662"/>
          <a:ext cx="8928989" cy="4248464"/>
        </p:xfrm>
        <a:graphic>
          <a:graphicData uri="http://schemas.openxmlformats.org/drawingml/2006/table">
            <a:tbl>
              <a:tblPr/>
              <a:tblGrid>
                <a:gridCol w="1830629">
                  <a:extLst>
                    <a:ext uri="{9D8B030D-6E8A-4147-A177-3AD203B41FA5}">
                      <a16:colId xmlns:a16="http://schemas.microsoft.com/office/drawing/2014/main" val="20000"/>
                    </a:ext>
                  </a:extLst>
                </a:gridCol>
                <a:gridCol w="999952">
                  <a:extLst>
                    <a:ext uri="{9D8B030D-6E8A-4147-A177-3AD203B41FA5}">
                      <a16:colId xmlns:a16="http://schemas.microsoft.com/office/drawing/2014/main" val="20001"/>
                    </a:ext>
                  </a:extLst>
                </a:gridCol>
                <a:gridCol w="1015121">
                  <a:extLst>
                    <a:ext uri="{9D8B030D-6E8A-4147-A177-3AD203B41FA5}">
                      <a16:colId xmlns:a16="http://schemas.microsoft.com/office/drawing/2014/main" val="20002"/>
                    </a:ext>
                  </a:extLst>
                </a:gridCol>
                <a:gridCol w="1017680">
                  <a:extLst>
                    <a:ext uri="{9D8B030D-6E8A-4147-A177-3AD203B41FA5}">
                      <a16:colId xmlns:a16="http://schemas.microsoft.com/office/drawing/2014/main" val="20003"/>
                    </a:ext>
                  </a:extLst>
                </a:gridCol>
                <a:gridCol w="969265">
                  <a:extLst>
                    <a:ext uri="{9D8B030D-6E8A-4147-A177-3AD203B41FA5}">
                      <a16:colId xmlns:a16="http://schemas.microsoft.com/office/drawing/2014/main" val="20004"/>
                    </a:ext>
                  </a:extLst>
                </a:gridCol>
                <a:gridCol w="1063538">
                  <a:extLst>
                    <a:ext uri="{9D8B030D-6E8A-4147-A177-3AD203B41FA5}">
                      <a16:colId xmlns:a16="http://schemas.microsoft.com/office/drawing/2014/main" val="20005"/>
                    </a:ext>
                  </a:extLst>
                </a:gridCol>
                <a:gridCol w="728948">
                  <a:extLst>
                    <a:ext uri="{9D8B030D-6E8A-4147-A177-3AD203B41FA5}">
                      <a16:colId xmlns:a16="http://schemas.microsoft.com/office/drawing/2014/main" val="20006"/>
                    </a:ext>
                  </a:extLst>
                </a:gridCol>
                <a:gridCol w="1303856">
                  <a:extLst>
                    <a:ext uri="{9D8B030D-6E8A-4147-A177-3AD203B41FA5}">
                      <a16:colId xmlns:a16="http://schemas.microsoft.com/office/drawing/2014/main" val="20007"/>
                    </a:ext>
                  </a:extLst>
                </a:gridCol>
              </a:tblGrid>
              <a:tr h="79210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kern="1200" cap="none" normalizeH="0" baseline="0" dirty="0">
                          <a:ln>
                            <a:noFill/>
                          </a:ln>
                          <a:solidFill>
                            <a:srgbClr val="FFFFFF"/>
                          </a:solidFill>
                          <a:effectLst/>
                          <a:latin typeface="Arial" charset="0"/>
                          <a:ea typeface="MS PGothic" pitchFamily="34" charset="-128"/>
                          <a:cs typeface="+mn-cs"/>
                        </a:rPr>
                        <a:t>Submitted Year</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kern="1200" cap="none" normalizeH="0" baseline="0" dirty="0">
                          <a:ln>
                            <a:noFill/>
                          </a:ln>
                          <a:solidFill>
                            <a:srgbClr val="FFFFFF"/>
                          </a:solidFill>
                          <a:effectLst/>
                          <a:latin typeface="Arial" charset="0"/>
                          <a:ea typeface="MS PGothic" pitchFamily="34" charset="-128"/>
                          <a:cs typeface="+mn-cs"/>
                        </a:rPr>
                        <a:t>Submitted</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kern="1200" cap="none" normalizeH="0" baseline="0" dirty="0">
                          <a:ln>
                            <a:noFill/>
                          </a:ln>
                          <a:solidFill>
                            <a:srgbClr val="FFFFFF"/>
                          </a:solidFill>
                          <a:effectLst/>
                          <a:latin typeface="Arial" charset="0"/>
                          <a:ea typeface="MS PGothic" pitchFamily="34" charset="-128"/>
                          <a:cs typeface="+mn-cs"/>
                        </a:rPr>
                        <a:t>Accepted</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kern="1200" cap="none" normalizeH="0" baseline="0" dirty="0">
                          <a:ln>
                            <a:noFill/>
                          </a:ln>
                          <a:solidFill>
                            <a:srgbClr val="FFFFFF"/>
                          </a:solidFill>
                          <a:effectLst/>
                          <a:latin typeface="Arial" charset="0"/>
                          <a:ea typeface="MS PGothic" pitchFamily="34" charset="-128"/>
                          <a:cs typeface="+mn-cs"/>
                        </a:rPr>
                        <a:t>Rejected (including </a:t>
                      </a:r>
                      <a:r>
                        <a:rPr kumimoji="0" lang="en-US" sz="1200" b="1" i="0" u="none" strike="noStrike" kern="1200" cap="none" normalizeH="0" baseline="0" dirty="0" err="1">
                          <a:ln>
                            <a:noFill/>
                          </a:ln>
                          <a:solidFill>
                            <a:srgbClr val="FFFFFF"/>
                          </a:solidFill>
                          <a:effectLst/>
                          <a:latin typeface="Arial" charset="0"/>
                          <a:ea typeface="MS PGothic" pitchFamily="34" charset="-128"/>
                          <a:cs typeface="+mn-cs"/>
                        </a:rPr>
                        <a:t>EiC</a:t>
                      </a:r>
                      <a:r>
                        <a:rPr kumimoji="0" lang="en-US" sz="1200" b="1" i="0" u="none" strike="noStrike" kern="1200" cap="none" normalizeH="0" baseline="0" dirty="0">
                          <a:ln>
                            <a:noFill/>
                          </a:ln>
                          <a:solidFill>
                            <a:srgbClr val="FFFFFF"/>
                          </a:solidFill>
                          <a:effectLst/>
                          <a:latin typeface="Arial" charset="0"/>
                          <a:ea typeface="MS PGothic" pitchFamily="34" charset="-128"/>
                          <a:cs typeface="+mn-cs"/>
                        </a:rPr>
                        <a:t> reject)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kern="1200" cap="none" normalizeH="0" baseline="0" dirty="0">
                          <a:ln>
                            <a:noFill/>
                          </a:ln>
                          <a:solidFill>
                            <a:srgbClr val="FFFFFF"/>
                          </a:solidFill>
                          <a:effectLst/>
                          <a:latin typeface="Arial" charset="0"/>
                          <a:ea typeface="MS PGothic" pitchFamily="34" charset="-128"/>
                          <a:cs typeface="+mn-cs"/>
                        </a:rPr>
                        <a:t>Withdrawn + Revision opt. Exp.</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kern="1200" cap="none" normalizeH="0" baseline="0" dirty="0">
                          <a:ln>
                            <a:noFill/>
                          </a:ln>
                          <a:solidFill>
                            <a:srgbClr val="FFFFFF"/>
                          </a:solidFill>
                          <a:effectLst/>
                          <a:latin typeface="Arial" charset="0"/>
                          <a:ea typeface="MS PGothic" pitchFamily="34" charset="-128"/>
                          <a:cs typeface="+mn-cs"/>
                        </a:rPr>
                        <a:t>Still in Review </a:t>
                      </a:r>
                      <a:r>
                        <a:rPr kumimoji="0" lang="en-US" sz="1200" b="1" i="0" u="none" strike="noStrike" kern="1200" cap="none" normalizeH="0" baseline="0" dirty="0" err="1">
                          <a:ln>
                            <a:noFill/>
                          </a:ln>
                          <a:solidFill>
                            <a:srgbClr val="FFFFFF"/>
                          </a:solidFill>
                          <a:effectLst/>
                          <a:latin typeface="Arial" charset="0"/>
                          <a:ea typeface="MS PGothic" pitchFamily="34" charset="-128"/>
                          <a:cs typeface="+mn-cs"/>
                        </a:rPr>
                        <a:t>Proccess</a:t>
                      </a:r>
                      <a:r>
                        <a:rPr kumimoji="0" lang="en-US" altLang="zh-CN" sz="1200" b="1" i="0" u="none" strike="noStrike" kern="1200" cap="none" normalizeH="0" baseline="0" dirty="0" err="1">
                          <a:ln>
                            <a:noFill/>
                          </a:ln>
                          <a:solidFill>
                            <a:srgbClr val="FFFFFF"/>
                          </a:solidFill>
                          <a:effectLst/>
                          <a:latin typeface="Arial" charset="0"/>
                          <a:ea typeface="MS PGothic" pitchFamily="34" charset="-128"/>
                          <a:cs typeface="+mn-cs"/>
                        </a:rPr>
                        <a:t>ing</a:t>
                      </a:r>
                      <a:endParaRPr kumimoji="0" lang="en-US" sz="1200" b="1" i="0" u="none" strike="noStrike" kern="1200" cap="none" normalizeH="0" baseline="0" dirty="0">
                        <a:ln>
                          <a:noFill/>
                        </a:ln>
                        <a:solidFill>
                          <a:srgbClr val="FFFFFF"/>
                        </a:solidFill>
                        <a:effectLst/>
                        <a:latin typeface="Arial" charset="0"/>
                        <a:ea typeface="MS PGothic" pitchFamily="34" charset="-128"/>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kern="1200" cap="none" normalizeH="0" baseline="0" dirty="0">
                          <a:ln>
                            <a:noFill/>
                          </a:ln>
                          <a:solidFill>
                            <a:srgbClr val="FFFFFF"/>
                          </a:solidFill>
                          <a:effectLst/>
                          <a:latin typeface="Arial" charset="0"/>
                          <a:ea typeface="MS PGothic" pitchFamily="34" charset="-128"/>
                          <a:cs typeface="+mn-cs"/>
                        </a:rPr>
                        <a:t>Awaiting Revision</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kern="1200" cap="none" normalizeH="0" baseline="0" dirty="0">
                          <a:ln>
                            <a:noFill/>
                          </a:ln>
                          <a:solidFill>
                            <a:srgbClr val="FFFFFF"/>
                          </a:solidFill>
                          <a:effectLst/>
                          <a:latin typeface="Arial" charset="0"/>
                          <a:ea typeface="MS PGothic" pitchFamily="34" charset="-128"/>
                        </a:rPr>
                        <a:t>Acceptance rate</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0"/>
                  </a:ext>
                </a:extLst>
              </a:tr>
              <a:tr h="4320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a:ln>
                            <a:noFill/>
                          </a:ln>
                          <a:solidFill>
                            <a:srgbClr val="000000"/>
                          </a:solidFill>
                          <a:effectLst/>
                          <a:latin typeface="Arial" charset="0"/>
                          <a:ea typeface="MS PGothic" pitchFamily="34" charset="-128"/>
                          <a:cs typeface="+mn-cs"/>
                        </a:rPr>
                        <a:t>2016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130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48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75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a:ln>
                            <a:noFill/>
                          </a:ln>
                          <a:solidFill>
                            <a:srgbClr val="000000"/>
                          </a:solidFill>
                          <a:effectLst/>
                          <a:latin typeface="Arial" charset="0"/>
                          <a:ea typeface="MS PGothic" pitchFamily="34" charset="-128"/>
                          <a:cs typeface="+mn-cs"/>
                        </a:rPr>
                        <a:t>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a:ln>
                            <a:noFill/>
                          </a:ln>
                          <a:solidFill>
                            <a:srgbClr val="000000"/>
                          </a:solidFill>
                          <a:effectLst/>
                          <a:latin typeface="Arial" charset="0"/>
                          <a:ea typeface="MS PGothic" pitchFamily="34" charset="-128"/>
                          <a:cs typeface="+mn-cs"/>
                        </a:rPr>
                        <a:t>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a:ln>
                            <a:noFill/>
                          </a:ln>
                          <a:solidFill>
                            <a:srgbClr val="000000"/>
                          </a:solidFill>
                          <a:effectLst/>
                          <a:latin typeface="Arial" charset="0"/>
                          <a:ea typeface="MS PGothic" pitchFamily="34" charset="-128"/>
                          <a:cs typeface="+mn-cs"/>
                        </a:rPr>
                        <a:t>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36.92%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extLst>
                  <a:ext uri="{0D108BD9-81ED-4DB2-BD59-A6C34878D82A}">
                    <a16:rowId xmlns:a16="http://schemas.microsoft.com/office/drawing/2014/main" val="10002"/>
                  </a:ext>
                </a:extLst>
              </a:tr>
              <a:tr h="4320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a:ln>
                            <a:noFill/>
                          </a:ln>
                          <a:solidFill>
                            <a:srgbClr val="000000"/>
                          </a:solidFill>
                          <a:effectLst/>
                          <a:latin typeface="Arial" charset="0"/>
                          <a:ea typeface="MS PGothic" pitchFamily="34" charset="-128"/>
                          <a:cs typeface="+mn-cs"/>
                        </a:rPr>
                        <a:t>2017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177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a:ln>
                            <a:noFill/>
                          </a:ln>
                          <a:solidFill>
                            <a:srgbClr val="000000"/>
                          </a:solidFill>
                          <a:effectLst/>
                          <a:latin typeface="Arial" charset="0"/>
                          <a:ea typeface="MS PGothic" pitchFamily="34" charset="-128"/>
                          <a:cs typeface="+mn-cs"/>
                        </a:rPr>
                        <a:t>80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85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12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a:ln>
                            <a:noFill/>
                          </a:ln>
                          <a:solidFill>
                            <a:srgbClr val="000000"/>
                          </a:solidFill>
                          <a:effectLst/>
                          <a:latin typeface="Arial" charset="0"/>
                          <a:ea typeface="MS PGothic" pitchFamily="34" charset="-128"/>
                          <a:cs typeface="+mn-cs"/>
                        </a:rPr>
                        <a:t>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45.20%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extLst>
                  <a:ext uri="{0D108BD9-81ED-4DB2-BD59-A6C34878D82A}">
                    <a16:rowId xmlns:a16="http://schemas.microsoft.com/office/drawing/2014/main" val="10003"/>
                  </a:ext>
                </a:extLst>
              </a:tr>
              <a:tr h="4320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2018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185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97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75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13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52.43%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extLst>
                  <a:ext uri="{0D108BD9-81ED-4DB2-BD59-A6C34878D82A}">
                    <a16:rowId xmlns:a16="http://schemas.microsoft.com/office/drawing/2014/main" val="10004"/>
                  </a:ext>
                </a:extLst>
              </a:tr>
              <a:tr h="4320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2019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278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123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149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kern="1200" cap="none" normalizeH="0" baseline="0" dirty="0">
                          <a:ln>
                            <a:noFill/>
                          </a:ln>
                          <a:solidFill>
                            <a:srgbClr val="000000"/>
                          </a:solidFill>
                          <a:effectLst/>
                          <a:latin typeface="Arial" charset="0"/>
                          <a:ea typeface="MS PGothic" pitchFamily="34" charset="-128"/>
                          <a:cs typeface="+mn-cs"/>
                        </a:rPr>
                        <a:t>44.24%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extLst>
                  <a:ext uri="{0D108BD9-81ED-4DB2-BD59-A6C34878D82A}">
                    <a16:rowId xmlns:a16="http://schemas.microsoft.com/office/drawing/2014/main" val="10005"/>
                  </a:ext>
                </a:extLst>
              </a:tr>
              <a:tr h="4320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2020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345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110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229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31.88%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extLst>
                  <a:ext uri="{0D108BD9-81ED-4DB2-BD59-A6C34878D82A}">
                    <a16:rowId xmlns:a16="http://schemas.microsoft.com/office/drawing/2014/main" val="94093750"/>
                  </a:ext>
                </a:extLst>
              </a:tr>
              <a:tr h="4320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2021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366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120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240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32.79%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extLst>
                  <a:ext uri="{0D108BD9-81ED-4DB2-BD59-A6C34878D82A}">
                    <a16:rowId xmlns:a16="http://schemas.microsoft.com/office/drawing/2014/main" val="920152815"/>
                  </a:ext>
                </a:extLst>
              </a:tr>
              <a:tr h="4320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2022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352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89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204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38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16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25.28%~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extLst>
                  <a:ext uri="{0D108BD9-81ED-4DB2-BD59-A6C34878D82A}">
                    <a16:rowId xmlns:a16="http://schemas.microsoft.com/office/drawing/2014/main" val="1493317209"/>
                  </a:ext>
                </a:extLst>
              </a:tr>
              <a:tr h="4320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2023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157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22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122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13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n/a</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extLst>
                  <a:ext uri="{0D108BD9-81ED-4DB2-BD59-A6C34878D82A}">
                    <a16:rowId xmlns:a16="http://schemas.microsoft.com/office/drawing/2014/main" val="300744269"/>
                  </a:ext>
                </a:extLst>
              </a:tr>
            </a:tbl>
          </a:graphicData>
        </a:graphic>
      </p:graphicFrame>
      <p:graphicFrame>
        <p:nvGraphicFramePr>
          <p:cNvPr id="2" name="表格 1">
            <a:extLst>
              <a:ext uri="{FF2B5EF4-FFF2-40B4-BE49-F238E27FC236}">
                <a16:creationId xmlns:a16="http://schemas.microsoft.com/office/drawing/2014/main" id="{E3F807DB-C926-4769-8273-68637C3086E5}"/>
              </a:ext>
            </a:extLst>
          </p:cNvPr>
          <p:cNvGraphicFramePr>
            <a:graphicFrameLocks noGrp="1"/>
          </p:cNvGraphicFramePr>
          <p:nvPr>
            <p:extLst>
              <p:ext uri="{D42A27DB-BD31-4B8C-83A1-F6EECF244321}">
                <p14:modId xmlns:p14="http://schemas.microsoft.com/office/powerpoint/2010/main" val="3298977932"/>
              </p:ext>
            </p:extLst>
          </p:nvPr>
        </p:nvGraphicFramePr>
        <p:xfrm>
          <a:off x="503549" y="5612163"/>
          <a:ext cx="8280920" cy="1197218"/>
        </p:xfrm>
        <a:graphic>
          <a:graphicData uri="http://schemas.openxmlformats.org/drawingml/2006/table">
            <a:tbl>
              <a:tblPr/>
              <a:tblGrid>
                <a:gridCol w="2070230">
                  <a:extLst>
                    <a:ext uri="{9D8B030D-6E8A-4147-A177-3AD203B41FA5}">
                      <a16:colId xmlns:a16="http://schemas.microsoft.com/office/drawing/2014/main" val="462300565"/>
                    </a:ext>
                  </a:extLst>
                </a:gridCol>
                <a:gridCol w="2070230">
                  <a:extLst>
                    <a:ext uri="{9D8B030D-6E8A-4147-A177-3AD203B41FA5}">
                      <a16:colId xmlns:a16="http://schemas.microsoft.com/office/drawing/2014/main" val="1343582182"/>
                    </a:ext>
                  </a:extLst>
                </a:gridCol>
                <a:gridCol w="2070230">
                  <a:extLst>
                    <a:ext uri="{9D8B030D-6E8A-4147-A177-3AD203B41FA5}">
                      <a16:colId xmlns:a16="http://schemas.microsoft.com/office/drawing/2014/main" val="3422499216"/>
                    </a:ext>
                  </a:extLst>
                </a:gridCol>
                <a:gridCol w="2070230">
                  <a:extLst>
                    <a:ext uri="{9D8B030D-6E8A-4147-A177-3AD203B41FA5}">
                      <a16:colId xmlns:a16="http://schemas.microsoft.com/office/drawing/2014/main" val="1022686094"/>
                    </a:ext>
                  </a:extLst>
                </a:gridCol>
              </a:tblGrid>
              <a:tr h="59860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dirty="0">
                          <a:ln>
                            <a:noFill/>
                          </a:ln>
                          <a:solidFill>
                            <a:srgbClr val="FFFFFF"/>
                          </a:solidFill>
                          <a:effectLst/>
                          <a:latin typeface="Arial" charset="0"/>
                          <a:ea typeface="MS PGothic" pitchFamily="34" charset="-128"/>
                          <a:cs typeface="+mn-cs"/>
                        </a:rPr>
                        <a:t>Ave. Time to First Decision (In 2022)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dirty="0">
                          <a:ln>
                            <a:noFill/>
                          </a:ln>
                          <a:solidFill>
                            <a:srgbClr val="FFFFFF"/>
                          </a:solidFill>
                          <a:effectLst/>
                          <a:latin typeface="Arial" charset="0"/>
                          <a:ea typeface="MS PGothic" pitchFamily="34" charset="-128"/>
                          <a:cs typeface="+mn-cs"/>
                        </a:rPr>
                        <a:t>Longest Time to First Decision </a:t>
                      </a:r>
                      <a:r>
                        <a:rPr kumimoji="0" lang="en-US" altLang="zh-CN" sz="1400" b="1" i="0" u="none" strike="noStrike" kern="1200" cap="none" normalizeH="0" baseline="0" dirty="0">
                          <a:ln>
                            <a:noFill/>
                          </a:ln>
                          <a:solidFill>
                            <a:srgbClr val="FFFFFF"/>
                          </a:solidFill>
                          <a:effectLst/>
                          <a:latin typeface="Arial" charset="0"/>
                          <a:ea typeface="MS PGothic" pitchFamily="34" charset="-128"/>
                          <a:cs typeface="+mn-cs"/>
                        </a:rPr>
                        <a:t>(In 2022)</a:t>
                      </a:r>
                      <a:endParaRPr kumimoji="0" lang="en-US" sz="1400" b="1" i="0" u="none" strike="noStrike" kern="1200" cap="none" normalizeH="0" baseline="0" dirty="0">
                        <a:ln>
                          <a:noFill/>
                        </a:ln>
                        <a:solidFill>
                          <a:srgbClr val="FFFFFF"/>
                        </a:solidFill>
                        <a:effectLst/>
                        <a:latin typeface="Arial" charset="0"/>
                        <a:ea typeface="MS PGothic" pitchFamily="34" charset="-128"/>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dirty="0">
                          <a:ln>
                            <a:noFill/>
                          </a:ln>
                          <a:solidFill>
                            <a:srgbClr val="FFFFFF"/>
                          </a:solidFill>
                          <a:effectLst/>
                          <a:latin typeface="Arial" charset="0"/>
                          <a:ea typeface="MS PGothic" pitchFamily="34" charset="-128"/>
                          <a:cs typeface="+mn-cs"/>
                        </a:rPr>
                        <a:t>Ave. Time to Final Decision </a:t>
                      </a:r>
                      <a:r>
                        <a:rPr kumimoji="0" lang="en-US" altLang="zh-CN" sz="1400" b="1" i="0" u="none" strike="noStrike" kern="1200" cap="none" normalizeH="0" baseline="0" dirty="0">
                          <a:ln>
                            <a:noFill/>
                          </a:ln>
                          <a:solidFill>
                            <a:srgbClr val="FFFFFF"/>
                          </a:solidFill>
                          <a:effectLst/>
                          <a:latin typeface="Arial" charset="0"/>
                          <a:ea typeface="MS PGothic" pitchFamily="34" charset="-128"/>
                          <a:cs typeface="+mn-cs"/>
                        </a:rPr>
                        <a:t>(In 2022)</a:t>
                      </a:r>
                      <a:endParaRPr kumimoji="0" lang="en-US" sz="1400" b="1" i="0" u="none" strike="noStrike" kern="1200" cap="none" normalizeH="0" baseline="0" dirty="0">
                        <a:ln>
                          <a:noFill/>
                        </a:ln>
                        <a:solidFill>
                          <a:srgbClr val="FFFFFF"/>
                        </a:solidFill>
                        <a:effectLst/>
                        <a:latin typeface="Arial" charset="0"/>
                        <a:ea typeface="MS PGothic" pitchFamily="34" charset="-128"/>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dirty="0">
                          <a:ln>
                            <a:noFill/>
                          </a:ln>
                          <a:solidFill>
                            <a:srgbClr val="FFFFFF"/>
                          </a:solidFill>
                          <a:effectLst/>
                          <a:latin typeface="Arial" charset="0"/>
                          <a:ea typeface="MS PGothic" pitchFamily="34" charset="-128"/>
                          <a:cs typeface="+mn-cs"/>
                        </a:rPr>
                        <a:t>Longest Time to Final Decision </a:t>
                      </a:r>
                      <a:r>
                        <a:rPr kumimoji="0" lang="en-US" altLang="zh-CN" sz="1400" b="1" i="0" u="none" strike="noStrike" kern="1200" cap="none" normalizeH="0" baseline="0" dirty="0">
                          <a:ln>
                            <a:noFill/>
                          </a:ln>
                          <a:solidFill>
                            <a:srgbClr val="FFFFFF"/>
                          </a:solidFill>
                          <a:effectLst/>
                          <a:latin typeface="Arial" charset="0"/>
                          <a:ea typeface="MS PGothic" pitchFamily="34" charset="-128"/>
                          <a:cs typeface="+mn-cs"/>
                        </a:rPr>
                        <a:t>(In 2022)</a:t>
                      </a:r>
                      <a:endParaRPr kumimoji="0" lang="en-US" sz="1400" b="1" i="0" u="none" strike="noStrike" kern="1200" cap="none" normalizeH="0" baseline="0" dirty="0">
                        <a:ln>
                          <a:noFill/>
                        </a:ln>
                        <a:solidFill>
                          <a:srgbClr val="FFFFFF"/>
                        </a:solidFill>
                        <a:effectLst/>
                        <a:latin typeface="Arial" charset="0"/>
                        <a:ea typeface="MS PGothic" pitchFamily="34" charset="-128"/>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439592982"/>
                  </a:ext>
                </a:extLst>
              </a:tr>
              <a:tr h="59860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76 (~11 weeks, 2.5 months)</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339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107 (~15 weeks, 3.5 months)</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mn-cs"/>
                        </a:rPr>
                        <a:t>365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extLst>
                  <a:ext uri="{0D108BD9-81ED-4DB2-BD59-A6C34878D82A}">
                    <a16:rowId xmlns:a16="http://schemas.microsoft.com/office/drawing/2014/main" val="1620567862"/>
                  </a:ext>
                </a:extLst>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a:extLst>
              <a:ext uri="{FF2B5EF4-FFF2-40B4-BE49-F238E27FC236}">
                <a16:creationId xmlns:a16="http://schemas.microsoft.com/office/drawing/2014/main" id="{FB87EBE4-8322-41E7-B81B-89E80FE0B09C}"/>
              </a:ext>
            </a:extLst>
          </p:cNvPr>
          <p:cNvSpPr txBox="1">
            <a:spLocks noChangeArrowheads="1"/>
          </p:cNvSpPr>
          <p:nvPr/>
        </p:nvSpPr>
        <p:spPr bwMode="auto">
          <a:xfrm>
            <a:off x="3505200" y="6424613"/>
            <a:ext cx="20939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spcBef>
                <a:spcPct val="0"/>
              </a:spcBef>
              <a:buClrTx/>
              <a:buFontTx/>
              <a:buNone/>
            </a:pPr>
            <a:fld id="{DDD40C71-DC57-4360-9205-F24EAF9E4C20}" type="slidenum">
              <a:rPr lang="en-GB" altLang="de-DE" sz="1400"/>
              <a:pPr algn="ctr" eaLnBrk="1" hangingPunct="1">
                <a:spcBef>
                  <a:spcPct val="0"/>
                </a:spcBef>
                <a:buClrTx/>
                <a:buFontTx/>
                <a:buNone/>
              </a:pPr>
              <a:t>9</a:t>
            </a:fld>
            <a:endParaRPr lang="en-GB" altLang="de-DE" sz="1400"/>
          </a:p>
        </p:txBody>
      </p:sp>
      <p:sp>
        <p:nvSpPr>
          <p:cNvPr id="12291" name="Text Box 2">
            <a:extLst>
              <a:ext uri="{FF2B5EF4-FFF2-40B4-BE49-F238E27FC236}">
                <a16:creationId xmlns:a16="http://schemas.microsoft.com/office/drawing/2014/main" id="{A624AC9B-7F73-40FA-89D9-FC1AFEE0E77F}"/>
              </a:ext>
            </a:extLst>
          </p:cNvPr>
          <p:cNvSpPr txBox="1">
            <a:spLocks noChangeArrowheads="1"/>
          </p:cNvSpPr>
          <p:nvPr/>
        </p:nvSpPr>
        <p:spPr bwMode="auto">
          <a:xfrm>
            <a:off x="431800" y="333375"/>
            <a:ext cx="82296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b="1">
                <a:solidFill>
                  <a:srgbClr val="333399"/>
                </a:solidFill>
                <a:latin typeface="Arial" panose="020B0604020202020204" pitchFamily="34" charset="0"/>
                <a:ea typeface="MS PGothic" panose="020B0600070205080204" pitchFamily="34" charset="-128"/>
                <a:cs typeface="DejaVu Sans"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b="1">
                <a:solidFill>
                  <a:srgbClr val="333399"/>
                </a:solidFill>
                <a:latin typeface="Arial" panose="020B0604020202020204" pitchFamily="34" charset="0"/>
                <a:ea typeface="DejaVu Sans" charset="0"/>
                <a:cs typeface="DejaVu Sans"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99"/>
                </a:solidFill>
                <a:latin typeface="Arial" panose="020B0604020202020204" pitchFamily="34" charset="0"/>
                <a:ea typeface="DejaVu Sans" charset="0"/>
                <a:cs typeface="DejaVu Sans"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333399"/>
                </a:solidFill>
                <a:latin typeface="Arial" panose="020B0604020202020204" pitchFamily="34" charset="0"/>
                <a:ea typeface="DejaVu Sans" charset="0"/>
                <a:cs typeface="DejaVu Sans" charset="0"/>
              </a:defRPr>
            </a:lvl9pPr>
          </a:lstStyle>
          <a:p>
            <a:pPr algn="ctr" eaLnBrk="1" hangingPunct="1">
              <a:lnSpc>
                <a:spcPct val="93000"/>
              </a:lnSpc>
              <a:spcBef>
                <a:spcPct val="0"/>
              </a:spcBef>
              <a:buClrTx/>
              <a:buFontTx/>
              <a:buNone/>
            </a:pPr>
            <a:r>
              <a:rPr lang="en-GB" altLang="de-DE" sz="2800" b="0" dirty="0">
                <a:solidFill>
                  <a:srgbClr val="FFFFFF"/>
                </a:solidFill>
              </a:rPr>
              <a:t>2022 Detailed Accept/Reject Numbers</a:t>
            </a:r>
          </a:p>
          <a:p>
            <a:pPr algn="ctr" eaLnBrk="1" hangingPunct="1">
              <a:lnSpc>
                <a:spcPct val="93000"/>
              </a:lnSpc>
              <a:spcBef>
                <a:spcPct val="0"/>
              </a:spcBef>
              <a:buClrTx/>
              <a:buFontTx/>
              <a:buNone/>
            </a:pPr>
            <a:endParaRPr lang="en-GB" altLang="de-DE" sz="2800" b="0" dirty="0">
              <a:solidFill>
                <a:srgbClr val="FFFFFF"/>
              </a:solidFill>
            </a:endParaRPr>
          </a:p>
        </p:txBody>
      </p:sp>
      <p:graphicFrame>
        <p:nvGraphicFramePr>
          <p:cNvPr id="2" name="Table 1">
            <a:extLst>
              <a:ext uri="{FF2B5EF4-FFF2-40B4-BE49-F238E27FC236}">
                <a16:creationId xmlns:a16="http://schemas.microsoft.com/office/drawing/2014/main" id="{27D128EC-84F0-46B1-8B8D-BAF0F075BAFC}"/>
              </a:ext>
            </a:extLst>
          </p:cNvPr>
          <p:cNvGraphicFramePr>
            <a:graphicFrameLocks noGrp="1"/>
          </p:cNvGraphicFramePr>
          <p:nvPr>
            <p:extLst>
              <p:ext uri="{D42A27DB-BD31-4B8C-83A1-F6EECF244321}">
                <p14:modId xmlns:p14="http://schemas.microsoft.com/office/powerpoint/2010/main" val="985616367"/>
              </p:ext>
            </p:extLst>
          </p:nvPr>
        </p:nvGraphicFramePr>
        <p:xfrm>
          <a:off x="719931" y="1772816"/>
          <a:ext cx="7704137" cy="3183995"/>
        </p:xfrm>
        <a:graphic>
          <a:graphicData uri="http://schemas.openxmlformats.org/drawingml/2006/table">
            <a:tbl>
              <a:tblPr/>
              <a:tblGrid>
                <a:gridCol w="3852862">
                  <a:extLst>
                    <a:ext uri="{9D8B030D-6E8A-4147-A177-3AD203B41FA5}">
                      <a16:colId xmlns:a16="http://schemas.microsoft.com/office/drawing/2014/main" val="20000"/>
                    </a:ext>
                  </a:extLst>
                </a:gridCol>
                <a:gridCol w="3851275">
                  <a:extLst>
                    <a:ext uri="{9D8B030D-6E8A-4147-A177-3AD203B41FA5}">
                      <a16:colId xmlns:a16="http://schemas.microsoft.com/office/drawing/2014/main" val="20001"/>
                    </a:ext>
                  </a:extLst>
                </a:gridCol>
              </a:tblGrid>
              <a:tr h="365712">
                <a:tc>
                  <a:txBody>
                    <a:bodyPr/>
                    <a:lstStyle>
                      <a:lvl1pPr>
                        <a:spcBef>
                          <a:spcPts val="800"/>
                        </a:spcBef>
                        <a:buClr>
                          <a:srgbClr val="000000"/>
                        </a:buClr>
                        <a:buSzPct val="100000"/>
                        <a:buFont typeface="Times New Roman" pitchFamily="18" charset="0"/>
                        <a:defRPr sz="2800" b="1">
                          <a:solidFill>
                            <a:srgbClr val="333399"/>
                          </a:solidFill>
                          <a:latin typeface="Arial" charset="0"/>
                          <a:ea typeface="MS PGothic" pitchFamily="34" charset="-128"/>
                          <a:cs typeface="DejaVu Sans" charset="0"/>
                        </a:defRPr>
                      </a:lvl1pPr>
                      <a:lvl2pPr marL="457200">
                        <a:spcBef>
                          <a:spcPts val="700"/>
                        </a:spcBef>
                        <a:buClr>
                          <a:srgbClr val="000000"/>
                        </a:buClr>
                        <a:buSzPct val="100000"/>
                        <a:buFont typeface="Times New Roman" pitchFamily="18" charset="0"/>
                        <a:defRPr sz="2400" b="1">
                          <a:solidFill>
                            <a:srgbClr val="333399"/>
                          </a:solidFill>
                          <a:latin typeface="Arial" charset="0"/>
                          <a:ea typeface="DejaVu Sans" charset="0"/>
                          <a:cs typeface="DejaVu Sans" charset="0"/>
                        </a:defRPr>
                      </a:lvl2pPr>
                      <a:lvl3pPr marL="914400">
                        <a:spcBef>
                          <a:spcPts val="600"/>
                        </a:spcBef>
                        <a:buClr>
                          <a:srgbClr val="000000"/>
                        </a:buClr>
                        <a:buSzPct val="100000"/>
                        <a:buFont typeface="Times New Roman" pitchFamily="18" charset="0"/>
                        <a:defRPr sz="2000" b="1">
                          <a:solidFill>
                            <a:srgbClr val="333399"/>
                          </a:solidFill>
                          <a:latin typeface="Arial" charset="0"/>
                          <a:ea typeface="DejaVu Sans" charset="0"/>
                          <a:cs typeface="DejaVu Sans" charset="0"/>
                        </a:defRPr>
                      </a:lvl3pPr>
                      <a:lvl4pPr marL="1371600">
                        <a:spcBef>
                          <a:spcPts val="500"/>
                        </a:spcBef>
                        <a:buClr>
                          <a:srgbClr val="000000"/>
                        </a:buClr>
                        <a:buSzPct val="100000"/>
                        <a:buFont typeface="Times New Roman" pitchFamily="18" charset="0"/>
                        <a:defRPr b="1">
                          <a:solidFill>
                            <a:srgbClr val="333399"/>
                          </a:solidFill>
                          <a:latin typeface="Arial" charset="0"/>
                          <a:ea typeface="DejaVu Sans" charset="0"/>
                          <a:cs typeface="DejaVu Sans" charset="0"/>
                        </a:defRPr>
                      </a:lvl4pPr>
                      <a:lvl5pPr marL="1828800">
                        <a:spcBef>
                          <a:spcPts val="500"/>
                        </a:spcBef>
                        <a:buClr>
                          <a:srgbClr val="000000"/>
                        </a:buClr>
                        <a:buSzPct val="100000"/>
                        <a:buFont typeface="Times New Roman" pitchFamily="18" charset="0"/>
                        <a:defRPr b="1">
                          <a:solidFill>
                            <a:srgbClr val="333399"/>
                          </a:solidFill>
                          <a:latin typeface="Arial" charset="0"/>
                          <a:ea typeface="DejaVu Sans" charset="0"/>
                          <a:cs typeface="DejaVu Sans" charset="0"/>
                        </a:defRPr>
                      </a:lvl5pPr>
                      <a:lvl6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6pPr>
                      <a:lvl7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7pPr>
                      <a:lvl8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8pPr>
                      <a:lvl9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Arial" charset="0"/>
                          <a:ea typeface="MS PGothic" pitchFamily="34" charset="-128"/>
                        </a:rPr>
                        <a:t>Decision</a:t>
                      </a:r>
                      <a:endParaRPr kumimoji="0" lang="de-DE" altLang="en-US" sz="1800" b="1" i="0" u="none" strike="noStrike" cap="none" normalizeH="0" baseline="0" dirty="0">
                        <a:ln>
                          <a:noFill/>
                        </a:ln>
                        <a:solidFill>
                          <a:srgbClr val="FFFFFF"/>
                        </a:solidFill>
                        <a:effectLst/>
                        <a:latin typeface="Arial" charset="0"/>
                        <a:ea typeface="MS PGothic" pitchFamily="34" charset="-128"/>
                      </a:endParaRPr>
                    </a:p>
                  </a:txBody>
                  <a:tcPr marL="91431" marR="91431" marT="45696" marB="4569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ts val="800"/>
                        </a:spcBef>
                        <a:buClr>
                          <a:srgbClr val="000000"/>
                        </a:buClr>
                        <a:buSzPct val="100000"/>
                        <a:buFont typeface="Times New Roman" pitchFamily="18" charset="0"/>
                        <a:defRPr sz="2800" b="1">
                          <a:solidFill>
                            <a:srgbClr val="333399"/>
                          </a:solidFill>
                          <a:latin typeface="Arial" charset="0"/>
                          <a:ea typeface="MS PGothic" pitchFamily="34" charset="-128"/>
                          <a:cs typeface="DejaVu Sans" charset="0"/>
                        </a:defRPr>
                      </a:lvl1pPr>
                      <a:lvl2pPr marL="457200">
                        <a:spcBef>
                          <a:spcPts val="700"/>
                        </a:spcBef>
                        <a:buClr>
                          <a:srgbClr val="000000"/>
                        </a:buClr>
                        <a:buSzPct val="100000"/>
                        <a:buFont typeface="Times New Roman" pitchFamily="18" charset="0"/>
                        <a:defRPr sz="2400" b="1">
                          <a:solidFill>
                            <a:srgbClr val="333399"/>
                          </a:solidFill>
                          <a:latin typeface="Arial" charset="0"/>
                          <a:ea typeface="DejaVu Sans" charset="0"/>
                          <a:cs typeface="DejaVu Sans" charset="0"/>
                        </a:defRPr>
                      </a:lvl2pPr>
                      <a:lvl3pPr marL="914400">
                        <a:spcBef>
                          <a:spcPts val="600"/>
                        </a:spcBef>
                        <a:buClr>
                          <a:srgbClr val="000000"/>
                        </a:buClr>
                        <a:buSzPct val="100000"/>
                        <a:buFont typeface="Times New Roman" pitchFamily="18" charset="0"/>
                        <a:defRPr sz="2000" b="1">
                          <a:solidFill>
                            <a:srgbClr val="333399"/>
                          </a:solidFill>
                          <a:latin typeface="Arial" charset="0"/>
                          <a:ea typeface="DejaVu Sans" charset="0"/>
                          <a:cs typeface="DejaVu Sans" charset="0"/>
                        </a:defRPr>
                      </a:lvl3pPr>
                      <a:lvl4pPr marL="1371600">
                        <a:spcBef>
                          <a:spcPts val="500"/>
                        </a:spcBef>
                        <a:buClr>
                          <a:srgbClr val="000000"/>
                        </a:buClr>
                        <a:buSzPct val="100000"/>
                        <a:buFont typeface="Times New Roman" pitchFamily="18" charset="0"/>
                        <a:defRPr b="1">
                          <a:solidFill>
                            <a:srgbClr val="333399"/>
                          </a:solidFill>
                          <a:latin typeface="Arial" charset="0"/>
                          <a:ea typeface="DejaVu Sans" charset="0"/>
                          <a:cs typeface="DejaVu Sans" charset="0"/>
                        </a:defRPr>
                      </a:lvl4pPr>
                      <a:lvl5pPr marL="1828800">
                        <a:spcBef>
                          <a:spcPts val="500"/>
                        </a:spcBef>
                        <a:buClr>
                          <a:srgbClr val="000000"/>
                        </a:buClr>
                        <a:buSzPct val="100000"/>
                        <a:buFont typeface="Times New Roman" pitchFamily="18" charset="0"/>
                        <a:defRPr b="1">
                          <a:solidFill>
                            <a:srgbClr val="333399"/>
                          </a:solidFill>
                          <a:latin typeface="Arial" charset="0"/>
                          <a:ea typeface="DejaVu Sans" charset="0"/>
                          <a:cs typeface="DejaVu Sans" charset="0"/>
                        </a:defRPr>
                      </a:lvl5pPr>
                      <a:lvl6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6pPr>
                      <a:lvl7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7pPr>
                      <a:lvl8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8pPr>
                      <a:lvl9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charset="0"/>
                          <a:ea typeface="MS PGothic" pitchFamily="34" charset="-128"/>
                        </a:rPr>
                        <a:t>Number of papers</a:t>
                      </a:r>
                      <a:endParaRPr kumimoji="0" lang="de-DE" altLang="en-US" sz="1800" b="1" i="0" u="none" strike="noStrike" cap="none" normalizeH="0" baseline="0">
                        <a:ln>
                          <a:noFill/>
                        </a:ln>
                        <a:solidFill>
                          <a:srgbClr val="FFFFFF"/>
                        </a:solidFill>
                        <a:effectLst/>
                        <a:latin typeface="Arial" charset="0"/>
                        <a:ea typeface="MS PGothic" pitchFamily="34" charset="-128"/>
                      </a:endParaRPr>
                    </a:p>
                  </a:txBody>
                  <a:tcPr marL="91431" marR="91431" marT="45696" marB="4569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0"/>
                  </a:ext>
                </a:extLst>
              </a:tr>
              <a:tr h="642400">
                <a:tc>
                  <a:txBody>
                    <a:bodyPr/>
                    <a:lstStyle>
                      <a:lvl1pPr>
                        <a:spcBef>
                          <a:spcPts val="800"/>
                        </a:spcBef>
                        <a:buClr>
                          <a:srgbClr val="000000"/>
                        </a:buClr>
                        <a:buSzPct val="100000"/>
                        <a:buFont typeface="Times New Roman" pitchFamily="18" charset="0"/>
                        <a:defRPr sz="2800" b="1">
                          <a:solidFill>
                            <a:srgbClr val="333399"/>
                          </a:solidFill>
                          <a:latin typeface="Arial" charset="0"/>
                          <a:ea typeface="MS PGothic" pitchFamily="34" charset="-128"/>
                          <a:cs typeface="DejaVu Sans" charset="0"/>
                        </a:defRPr>
                      </a:lvl1pPr>
                      <a:lvl2pPr marL="457200">
                        <a:spcBef>
                          <a:spcPts val="700"/>
                        </a:spcBef>
                        <a:buClr>
                          <a:srgbClr val="000000"/>
                        </a:buClr>
                        <a:buSzPct val="100000"/>
                        <a:buFont typeface="Times New Roman" pitchFamily="18" charset="0"/>
                        <a:defRPr sz="2400" b="1">
                          <a:solidFill>
                            <a:srgbClr val="333399"/>
                          </a:solidFill>
                          <a:latin typeface="Arial" charset="0"/>
                          <a:ea typeface="DejaVu Sans" charset="0"/>
                          <a:cs typeface="DejaVu Sans" charset="0"/>
                        </a:defRPr>
                      </a:lvl2pPr>
                      <a:lvl3pPr marL="914400">
                        <a:spcBef>
                          <a:spcPts val="600"/>
                        </a:spcBef>
                        <a:buClr>
                          <a:srgbClr val="000000"/>
                        </a:buClr>
                        <a:buSzPct val="100000"/>
                        <a:buFont typeface="Times New Roman" pitchFamily="18" charset="0"/>
                        <a:defRPr sz="2000" b="1">
                          <a:solidFill>
                            <a:srgbClr val="333399"/>
                          </a:solidFill>
                          <a:latin typeface="Arial" charset="0"/>
                          <a:ea typeface="DejaVu Sans" charset="0"/>
                          <a:cs typeface="DejaVu Sans" charset="0"/>
                        </a:defRPr>
                      </a:lvl3pPr>
                      <a:lvl4pPr marL="1371600">
                        <a:spcBef>
                          <a:spcPts val="500"/>
                        </a:spcBef>
                        <a:buClr>
                          <a:srgbClr val="000000"/>
                        </a:buClr>
                        <a:buSzPct val="100000"/>
                        <a:buFont typeface="Times New Roman" pitchFamily="18" charset="0"/>
                        <a:defRPr b="1">
                          <a:solidFill>
                            <a:srgbClr val="333399"/>
                          </a:solidFill>
                          <a:latin typeface="Arial" charset="0"/>
                          <a:ea typeface="DejaVu Sans" charset="0"/>
                          <a:cs typeface="DejaVu Sans" charset="0"/>
                        </a:defRPr>
                      </a:lvl4pPr>
                      <a:lvl5pPr marL="1828800">
                        <a:spcBef>
                          <a:spcPts val="500"/>
                        </a:spcBef>
                        <a:buClr>
                          <a:srgbClr val="000000"/>
                        </a:buClr>
                        <a:buSzPct val="100000"/>
                        <a:buFont typeface="Times New Roman" pitchFamily="18" charset="0"/>
                        <a:defRPr b="1">
                          <a:solidFill>
                            <a:srgbClr val="333399"/>
                          </a:solidFill>
                          <a:latin typeface="Arial" charset="0"/>
                          <a:ea typeface="DejaVu Sans" charset="0"/>
                          <a:cs typeface="DejaVu Sans" charset="0"/>
                        </a:defRPr>
                      </a:lvl5pPr>
                      <a:lvl6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6pPr>
                      <a:lvl7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7pPr>
                      <a:lvl8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8pPr>
                      <a:lvl9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Arial" charset="0"/>
                          <a:ea typeface="MS PGothic" pitchFamily="34" charset="-128"/>
                        </a:rPr>
                        <a:t>Accept</a:t>
                      </a:r>
                      <a:endParaRPr kumimoji="0" lang="de-DE" altLang="en-US" sz="1800" b="0" i="0" u="none" strike="noStrike" cap="none" normalizeH="0" baseline="0" dirty="0">
                        <a:ln>
                          <a:noFill/>
                        </a:ln>
                        <a:solidFill>
                          <a:srgbClr val="000000"/>
                        </a:solidFill>
                        <a:effectLst/>
                        <a:latin typeface="Arial" charset="0"/>
                        <a:ea typeface="MS PGothic" pitchFamily="34" charset="-128"/>
                      </a:endParaRPr>
                    </a:p>
                  </a:txBody>
                  <a:tcPr marL="91431" marR="91431" marT="45696" marB="4569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ts val="800"/>
                        </a:spcBef>
                        <a:buClr>
                          <a:srgbClr val="000000"/>
                        </a:buClr>
                        <a:buSzPct val="100000"/>
                        <a:buFont typeface="Times New Roman" pitchFamily="18" charset="0"/>
                        <a:defRPr sz="2800" b="1">
                          <a:solidFill>
                            <a:srgbClr val="333399"/>
                          </a:solidFill>
                          <a:latin typeface="Arial" charset="0"/>
                          <a:ea typeface="MS PGothic" pitchFamily="34" charset="-128"/>
                          <a:cs typeface="DejaVu Sans" charset="0"/>
                        </a:defRPr>
                      </a:lvl1pPr>
                      <a:lvl2pPr marL="457200">
                        <a:spcBef>
                          <a:spcPts val="700"/>
                        </a:spcBef>
                        <a:buClr>
                          <a:srgbClr val="000000"/>
                        </a:buClr>
                        <a:buSzPct val="100000"/>
                        <a:buFont typeface="Times New Roman" pitchFamily="18" charset="0"/>
                        <a:defRPr sz="2400" b="1">
                          <a:solidFill>
                            <a:srgbClr val="333399"/>
                          </a:solidFill>
                          <a:latin typeface="Arial" charset="0"/>
                          <a:ea typeface="DejaVu Sans" charset="0"/>
                          <a:cs typeface="DejaVu Sans" charset="0"/>
                        </a:defRPr>
                      </a:lvl2pPr>
                      <a:lvl3pPr marL="914400">
                        <a:spcBef>
                          <a:spcPts val="600"/>
                        </a:spcBef>
                        <a:buClr>
                          <a:srgbClr val="000000"/>
                        </a:buClr>
                        <a:buSzPct val="100000"/>
                        <a:buFont typeface="Times New Roman" pitchFamily="18" charset="0"/>
                        <a:defRPr sz="2000" b="1">
                          <a:solidFill>
                            <a:srgbClr val="333399"/>
                          </a:solidFill>
                          <a:latin typeface="Arial" charset="0"/>
                          <a:ea typeface="DejaVu Sans" charset="0"/>
                          <a:cs typeface="DejaVu Sans" charset="0"/>
                        </a:defRPr>
                      </a:lvl3pPr>
                      <a:lvl4pPr marL="1371600">
                        <a:spcBef>
                          <a:spcPts val="500"/>
                        </a:spcBef>
                        <a:buClr>
                          <a:srgbClr val="000000"/>
                        </a:buClr>
                        <a:buSzPct val="100000"/>
                        <a:buFont typeface="Times New Roman" pitchFamily="18" charset="0"/>
                        <a:defRPr b="1">
                          <a:solidFill>
                            <a:srgbClr val="333399"/>
                          </a:solidFill>
                          <a:latin typeface="Arial" charset="0"/>
                          <a:ea typeface="DejaVu Sans" charset="0"/>
                          <a:cs typeface="DejaVu Sans" charset="0"/>
                        </a:defRPr>
                      </a:lvl4pPr>
                      <a:lvl5pPr marL="1828800">
                        <a:spcBef>
                          <a:spcPts val="500"/>
                        </a:spcBef>
                        <a:buClr>
                          <a:srgbClr val="000000"/>
                        </a:buClr>
                        <a:buSzPct val="100000"/>
                        <a:buFont typeface="Times New Roman" pitchFamily="18" charset="0"/>
                        <a:defRPr b="1">
                          <a:solidFill>
                            <a:srgbClr val="333399"/>
                          </a:solidFill>
                          <a:latin typeface="Arial" charset="0"/>
                          <a:ea typeface="DejaVu Sans" charset="0"/>
                          <a:cs typeface="DejaVu Sans" charset="0"/>
                        </a:defRPr>
                      </a:lvl5pPr>
                      <a:lvl6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6pPr>
                      <a:lvl7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7pPr>
                      <a:lvl8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8pPr>
                      <a:lvl9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en-US" sz="1800" b="0" i="0" u="none" strike="noStrike" cap="none" normalizeH="0" baseline="0" dirty="0">
                          <a:ln>
                            <a:noFill/>
                          </a:ln>
                          <a:solidFill>
                            <a:schemeClr val="tx1"/>
                          </a:solidFill>
                          <a:effectLst/>
                          <a:latin typeface="Arial" charset="0"/>
                          <a:ea typeface="MS PGothic" pitchFamily="34" charset="-128"/>
                        </a:rPr>
                        <a:t>89</a:t>
                      </a:r>
                    </a:p>
                  </a:txBody>
                  <a:tcPr marL="91431" marR="91431" marT="45696" marB="456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extLst>
                  <a:ext uri="{0D108BD9-81ED-4DB2-BD59-A6C34878D82A}">
                    <a16:rowId xmlns:a16="http://schemas.microsoft.com/office/drawing/2014/main" val="10002"/>
                  </a:ext>
                </a:extLst>
              </a:tr>
              <a:tr h="365712">
                <a:tc>
                  <a:txBody>
                    <a:bodyPr/>
                    <a:lstStyle>
                      <a:lvl1pPr>
                        <a:spcBef>
                          <a:spcPts val="800"/>
                        </a:spcBef>
                        <a:buClr>
                          <a:srgbClr val="000000"/>
                        </a:buClr>
                        <a:buSzPct val="100000"/>
                        <a:buFont typeface="Times New Roman" pitchFamily="18" charset="0"/>
                        <a:defRPr sz="2800" b="1">
                          <a:solidFill>
                            <a:srgbClr val="333399"/>
                          </a:solidFill>
                          <a:latin typeface="Arial" charset="0"/>
                          <a:ea typeface="MS PGothic" pitchFamily="34" charset="-128"/>
                          <a:cs typeface="DejaVu Sans" charset="0"/>
                        </a:defRPr>
                      </a:lvl1pPr>
                      <a:lvl2pPr marL="457200">
                        <a:spcBef>
                          <a:spcPts val="700"/>
                        </a:spcBef>
                        <a:buClr>
                          <a:srgbClr val="000000"/>
                        </a:buClr>
                        <a:buSzPct val="100000"/>
                        <a:buFont typeface="Times New Roman" pitchFamily="18" charset="0"/>
                        <a:defRPr sz="2400" b="1">
                          <a:solidFill>
                            <a:srgbClr val="333399"/>
                          </a:solidFill>
                          <a:latin typeface="Arial" charset="0"/>
                          <a:ea typeface="DejaVu Sans" charset="0"/>
                          <a:cs typeface="DejaVu Sans" charset="0"/>
                        </a:defRPr>
                      </a:lvl2pPr>
                      <a:lvl3pPr marL="914400">
                        <a:spcBef>
                          <a:spcPts val="600"/>
                        </a:spcBef>
                        <a:buClr>
                          <a:srgbClr val="000000"/>
                        </a:buClr>
                        <a:buSzPct val="100000"/>
                        <a:buFont typeface="Times New Roman" pitchFamily="18" charset="0"/>
                        <a:defRPr sz="2000" b="1">
                          <a:solidFill>
                            <a:srgbClr val="333399"/>
                          </a:solidFill>
                          <a:latin typeface="Arial" charset="0"/>
                          <a:ea typeface="DejaVu Sans" charset="0"/>
                          <a:cs typeface="DejaVu Sans" charset="0"/>
                        </a:defRPr>
                      </a:lvl3pPr>
                      <a:lvl4pPr marL="1371600">
                        <a:spcBef>
                          <a:spcPts val="500"/>
                        </a:spcBef>
                        <a:buClr>
                          <a:srgbClr val="000000"/>
                        </a:buClr>
                        <a:buSzPct val="100000"/>
                        <a:buFont typeface="Times New Roman" pitchFamily="18" charset="0"/>
                        <a:defRPr b="1">
                          <a:solidFill>
                            <a:srgbClr val="333399"/>
                          </a:solidFill>
                          <a:latin typeface="Arial" charset="0"/>
                          <a:ea typeface="DejaVu Sans" charset="0"/>
                          <a:cs typeface="DejaVu Sans" charset="0"/>
                        </a:defRPr>
                      </a:lvl4pPr>
                      <a:lvl5pPr marL="1828800">
                        <a:spcBef>
                          <a:spcPts val="500"/>
                        </a:spcBef>
                        <a:buClr>
                          <a:srgbClr val="000000"/>
                        </a:buClr>
                        <a:buSzPct val="100000"/>
                        <a:buFont typeface="Times New Roman" pitchFamily="18" charset="0"/>
                        <a:defRPr b="1">
                          <a:solidFill>
                            <a:srgbClr val="333399"/>
                          </a:solidFill>
                          <a:latin typeface="Arial" charset="0"/>
                          <a:ea typeface="DejaVu Sans" charset="0"/>
                          <a:cs typeface="DejaVu Sans" charset="0"/>
                        </a:defRPr>
                      </a:lvl5pPr>
                      <a:lvl6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6pPr>
                      <a:lvl7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7pPr>
                      <a:lvl8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8pPr>
                      <a:lvl9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Arial" charset="0"/>
                          <a:ea typeface="MS PGothic" pitchFamily="34" charset="-128"/>
                        </a:rPr>
                        <a:t>Reject</a:t>
                      </a:r>
                      <a:r>
                        <a:rPr kumimoji="0" lang="de-DE" altLang="en-US" sz="1800" b="0" i="0" u="none" strike="noStrike" cap="none" normalizeH="0" baseline="0" dirty="0">
                          <a:ln>
                            <a:noFill/>
                          </a:ln>
                          <a:solidFill>
                            <a:srgbClr val="000000"/>
                          </a:solidFill>
                          <a:effectLst/>
                          <a:latin typeface="Arial" charset="0"/>
                          <a:ea typeface="MS PGothic" pitchFamily="34" charset="-128"/>
                        </a:rPr>
                        <a:t> (Including EiC Immediate Reject)</a:t>
                      </a:r>
                    </a:p>
                  </a:txBody>
                  <a:tcPr marL="91431" marR="91431" marT="45696" marB="4569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ts val="800"/>
                        </a:spcBef>
                        <a:buClr>
                          <a:srgbClr val="000000"/>
                        </a:buClr>
                        <a:buSzPct val="100000"/>
                        <a:buFont typeface="Times New Roman" pitchFamily="18" charset="0"/>
                        <a:defRPr sz="2800" b="1">
                          <a:solidFill>
                            <a:srgbClr val="333399"/>
                          </a:solidFill>
                          <a:latin typeface="Arial" charset="0"/>
                          <a:ea typeface="MS PGothic" pitchFamily="34" charset="-128"/>
                          <a:cs typeface="DejaVu Sans" charset="0"/>
                        </a:defRPr>
                      </a:lvl1pPr>
                      <a:lvl2pPr marL="457200">
                        <a:spcBef>
                          <a:spcPts val="700"/>
                        </a:spcBef>
                        <a:buClr>
                          <a:srgbClr val="000000"/>
                        </a:buClr>
                        <a:buSzPct val="100000"/>
                        <a:buFont typeface="Times New Roman" pitchFamily="18" charset="0"/>
                        <a:defRPr sz="2400" b="1">
                          <a:solidFill>
                            <a:srgbClr val="333399"/>
                          </a:solidFill>
                          <a:latin typeface="Arial" charset="0"/>
                          <a:ea typeface="DejaVu Sans" charset="0"/>
                          <a:cs typeface="DejaVu Sans" charset="0"/>
                        </a:defRPr>
                      </a:lvl2pPr>
                      <a:lvl3pPr marL="914400">
                        <a:spcBef>
                          <a:spcPts val="600"/>
                        </a:spcBef>
                        <a:buClr>
                          <a:srgbClr val="000000"/>
                        </a:buClr>
                        <a:buSzPct val="100000"/>
                        <a:buFont typeface="Times New Roman" pitchFamily="18" charset="0"/>
                        <a:defRPr sz="2000" b="1">
                          <a:solidFill>
                            <a:srgbClr val="333399"/>
                          </a:solidFill>
                          <a:latin typeface="Arial" charset="0"/>
                          <a:ea typeface="DejaVu Sans" charset="0"/>
                          <a:cs typeface="DejaVu Sans" charset="0"/>
                        </a:defRPr>
                      </a:lvl3pPr>
                      <a:lvl4pPr marL="1371600">
                        <a:spcBef>
                          <a:spcPts val="500"/>
                        </a:spcBef>
                        <a:buClr>
                          <a:srgbClr val="000000"/>
                        </a:buClr>
                        <a:buSzPct val="100000"/>
                        <a:buFont typeface="Times New Roman" pitchFamily="18" charset="0"/>
                        <a:defRPr b="1">
                          <a:solidFill>
                            <a:srgbClr val="333399"/>
                          </a:solidFill>
                          <a:latin typeface="Arial" charset="0"/>
                          <a:ea typeface="DejaVu Sans" charset="0"/>
                          <a:cs typeface="DejaVu Sans" charset="0"/>
                        </a:defRPr>
                      </a:lvl4pPr>
                      <a:lvl5pPr marL="1828800">
                        <a:spcBef>
                          <a:spcPts val="500"/>
                        </a:spcBef>
                        <a:buClr>
                          <a:srgbClr val="000000"/>
                        </a:buClr>
                        <a:buSzPct val="100000"/>
                        <a:buFont typeface="Times New Roman" pitchFamily="18" charset="0"/>
                        <a:defRPr b="1">
                          <a:solidFill>
                            <a:srgbClr val="333399"/>
                          </a:solidFill>
                          <a:latin typeface="Arial" charset="0"/>
                          <a:ea typeface="DejaVu Sans" charset="0"/>
                          <a:cs typeface="DejaVu Sans" charset="0"/>
                        </a:defRPr>
                      </a:lvl5pPr>
                      <a:lvl6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6pPr>
                      <a:lvl7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7pPr>
                      <a:lvl8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8pPr>
                      <a:lvl9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en-US" sz="1800" b="0" i="0" u="none" strike="noStrike" cap="none" normalizeH="0" baseline="0" dirty="0">
                          <a:ln>
                            <a:noFill/>
                          </a:ln>
                          <a:solidFill>
                            <a:srgbClr val="000000"/>
                          </a:solidFill>
                          <a:effectLst/>
                          <a:latin typeface="Arial" charset="0"/>
                          <a:ea typeface="MS PGothic" pitchFamily="34" charset="-128"/>
                        </a:rPr>
                        <a:t>204</a:t>
                      </a:r>
                    </a:p>
                  </a:txBody>
                  <a:tcPr marL="91431" marR="91431" marT="45696" marB="456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extLst>
                  <a:ext uri="{0D108BD9-81ED-4DB2-BD59-A6C34878D82A}">
                    <a16:rowId xmlns:a16="http://schemas.microsoft.com/office/drawing/2014/main" val="10006"/>
                  </a:ext>
                </a:extLst>
              </a:tr>
              <a:tr h="365712">
                <a:tc>
                  <a:txBody>
                    <a:bodyPr/>
                    <a:lstStyle>
                      <a:lvl1pPr>
                        <a:spcBef>
                          <a:spcPts val="800"/>
                        </a:spcBef>
                        <a:buClr>
                          <a:srgbClr val="000000"/>
                        </a:buClr>
                        <a:buSzPct val="100000"/>
                        <a:buFont typeface="Times New Roman" pitchFamily="18" charset="0"/>
                        <a:defRPr sz="2800" b="1">
                          <a:solidFill>
                            <a:srgbClr val="333399"/>
                          </a:solidFill>
                          <a:latin typeface="Arial" charset="0"/>
                          <a:ea typeface="MS PGothic" pitchFamily="34" charset="-128"/>
                          <a:cs typeface="DejaVu Sans" charset="0"/>
                        </a:defRPr>
                      </a:lvl1pPr>
                      <a:lvl2pPr marL="457200">
                        <a:spcBef>
                          <a:spcPts val="700"/>
                        </a:spcBef>
                        <a:buClr>
                          <a:srgbClr val="000000"/>
                        </a:buClr>
                        <a:buSzPct val="100000"/>
                        <a:buFont typeface="Times New Roman" pitchFamily="18" charset="0"/>
                        <a:defRPr sz="2400" b="1">
                          <a:solidFill>
                            <a:srgbClr val="333399"/>
                          </a:solidFill>
                          <a:latin typeface="Arial" charset="0"/>
                          <a:ea typeface="DejaVu Sans" charset="0"/>
                          <a:cs typeface="DejaVu Sans" charset="0"/>
                        </a:defRPr>
                      </a:lvl2pPr>
                      <a:lvl3pPr marL="914400">
                        <a:spcBef>
                          <a:spcPts val="600"/>
                        </a:spcBef>
                        <a:buClr>
                          <a:srgbClr val="000000"/>
                        </a:buClr>
                        <a:buSzPct val="100000"/>
                        <a:buFont typeface="Times New Roman" pitchFamily="18" charset="0"/>
                        <a:defRPr sz="2000" b="1">
                          <a:solidFill>
                            <a:srgbClr val="333399"/>
                          </a:solidFill>
                          <a:latin typeface="Arial" charset="0"/>
                          <a:ea typeface="DejaVu Sans" charset="0"/>
                          <a:cs typeface="DejaVu Sans" charset="0"/>
                        </a:defRPr>
                      </a:lvl3pPr>
                      <a:lvl4pPr marL="1371600">
                        <a:spcBef>
                          <a:spcPts val="500"/>
                        </a:spcBef>
                        <a:buClr>
                          <a:srgbClr val="000000"/>
                        </a:buClr>
                        <a:buSzPct val="100000"/>
                        <a:buFont typeface="Times New Roman" pitchFamily="18" charset="0"/>
                        <a:defRPr b="1">
                          <a:solidFill>
                            <a:srgbClr val="333399"/>
                          </a:solidFill>
                          <a:latin typeface="Arial" charset="0"/>
                          <a:ea typeface="DejaVu Sans" charset="0"/>
                          <a:cs typeface="DejaVu Sans" charset="0"/>
                        </a:defRPr>
                      </a:lvl4pPr>
                      <a:lvl5pPr marL="1828800">
                        <a:spcBef>
                          <a:spcPts val="500"/>
                        </a:spcBef>
                        <a:buClr>
                          <a:srgbClr val="000000"/>
                        </a:buClr>
                        <a:buSzPct val="100000"/>
                        <a:buFont typeface="Times New Roman" pitchFamily="18" charset="0"/>
                        <a:defRPr b="1">
                          <a:solidFill>
                            <a:srgbClr val="333399"/>
                          </a:solidFill>
                          <a:latin typeface="Arial" charset="0"/>
                          <a:ea typeface="DejaVu Sans" charset="0"/>
                          <a:cs typeface="DejaVu Sans" charset="0"/>
                        </a:defRPr>
                      </a:lvl5pPr>
                      <a:lvl6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6pPr>
                      <a:lvl7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7pPr>
                      <a:lvl8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8pPr>
                      <a:lvl9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Arial" charset="0"/>
                          <a:ea typeface="MS PGothic" pitchFamily="34" charset="-128"/>
                        </a:rPr>
                        <a:t>Withdrawn </a:t>
                      </a:r>
                      <a:endParaRPr kumimoji="0" lang="de-DE" altLang="en-US" sz="1800" b="0" i="0" u="none" strike="noStrike" cap="none" normalizeH="0" baseline="0">
                        <a:ln>
                          <a:noFill/>
                        </a:ln>
                        <a:solidFill>
                          <a:srgbClr val="000000"/>
                        </a:solidFill>
                        <a:effectLst/>
                        <a:latin typeface="Arial" charset="0"/>
                        <a:ea typeface="MS PGothic" pitchFamily="34" charset="-128"/>
                      </a:endParaRPr>
                    </a:p>
                  </a:txBody>
                  <a:tcPr marL="91431" marR="91431" marT="45696" marB="4569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ts val="800"/>
                        </a:spcBef>
                        <a:buClr>
                          <a:srgbClr val="000000"/>
                        </a:buClr>
                        <a:buSzPct val="100000"/>
                        <a:buFont typeface="Times New Roman" pitchFamily="18" charset="0"/>
                        <a:defRPr sz="2800" b="1">
                          <a:solidFill>
                            <a:srgbClr val="333399"/>
                          </a:solidFill>
                          <a:latin typeface="Arial" charset="0"/>
                          <a:ea typeface="MS PGothic" pitchFamily="34" charset="-128"/>
                          <a:cs typeface="DejaVu Sans" charset="0"/>
                        </a:defRPr>
                      </a:lvl1pPr>
                      <a:lvl2pPr marL="457200">
                        <a:spcBef>
                          <a:spcPts val="700"/>
                        </a:spcBef>
                        <a:buClr>
                          <a:srgbClr val="000000"/>
                        </a:buClr>
                        <a:buSzPct val="100000"/>
                        <a:buFont typeface="Times New Roman" pitchFamily="18" charset="0"/>
                        <a:defRPr sz="2400" b="1">
                          <a:solidFill>
                            <a:srgbClr val="333399"/>
                          </a:solidFill>
                          <a:latin typeface="Arial" charset="0"/>
                          <a:ea typeface="DejaVu Sans" charset="0"/>
                          <a:cs typeface="DejaVu Sans" charset="0"/>
                        </a:defRPr>
                      </a:lvl2pPr>
                      <a:lvl3pPr marL="914400">
                        <a:spcBef>
                          <a:spcPts val="600"/>
                        </a:spcBef>
                        <a:buClr>
                          <a:srgbClr val="000000"/>
                        </a:buClr>
                        <a:buSzPct val="100000"/>
                        <a:buFont typeface="Times New Roman" pitchFamily="18" charset="0"/>
                        <a:defRPr sz="2000" b="1">
                          <a:solidFill>
                            <a:srgbClr val="333399"/>
                          </a:solidFill>
                          <a:latin typeface="Arial" charset="0"/>
                          <a:ea typeface="DejaVu Sans" charset="0"/>
                          <a:cs typeface="DejaVu Sans" charset="0"/>
                        </a:defRPr>
                      </a:lvl3pPr>
                      <a:lvl4pPr marL="1371600">
                        <a:spcBef>
                          <a:spcPts val="500"/>
                        </a:spcBef>
                        <a:buClr>
                          <a:srgbClr val="000000"/>
                        </a:buClr>
                        <a:buSzPct val="100000"/>
                        <a:buFont typeface="Times New Roman" pitchFamily="18" charset="0"/>
                        <a:defRPr b="1">
                          <a:solidFill>
                            <a:srgbClr val="333399"/>
                          </a:solidFill>
                          <a:latin typeface="Arial" charset="0"/>
                          <a:ea typeface="DejaVu Sans" charset="0"/>
                          <a:cs typeface="DejaVu Sans" charset="0"/>
                        </a:defRPr>
                      </a:lvl4pPr>
                      <a:lvl5pPr marL="1828800">
                        <a:spcBef>
                          <a:spcPts val="500"/>
                        </a:spcBef>
                        <a:buClr>
                          <a:srgbClr val="000000"/>
                        </a:buClr>
                        <a:buSzPct val="100000"/>
                        <a:buFont typeface="Times New Roman" pitchFamily="18" charset="0"/>
                        <a:defRPr b="1">
                          <a:solidFill>
                            <a:srgbClr val="333399"/>
                          </a:solidFill>
                          <a:latin typeface="Arial" charset="0"/>
                          <a:ea typeface="DejaVu Sans" charset="0"/>
                          <a:cs typeface="DejaVu Sans" charset="0"/>
                        </a:defRPr>
                      </a:lvl5pPr>
                      <a:lvl6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6pPr>
                      <a:lvl7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7pPr>
                      <a:lvl8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8pPr>
                      <a:lvl9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Arial" charset="0"/>
                          <a:ea typeface="MS PGothic" pitchFamily="34" charset="-128"/>
                        </a:rPr>
                        <a:t>1</a:t>
                      </a:r>
                      <a:endParaRPr kumimoji="0" lang="de-DE" altLang="en-US" sz="1800" b="0" i="0" u="none" strike="noStrike" cap="none" normalizeH="0" baseline="0" dirty="0">
                        <a:ln>
                          <a:noFill/>
                        </a:ln>
                        <a:solidFill>
                          <a:srgbClr val="000000"/>
                        </a:solidFill>
                        <a:effectLst/>
                        <a:latin typeface="Arial" charset="0"/>
                        <a:ea typeface="MS PGothic" pitchFamily="34" charset="-128"/>
                      </a:endParaRPr>
                    </a:p>
                  </a:txBody>
                  <a:tcPr marL="91431" marR="91431" marT="45696" marB="456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extLst>
                  <a:ext uri="{0D108BD9-81ED-4DB2-BD59-A6C34878D82A}">
                    <a16:rowId xmlns:a16="http://schemas.microsoft.com/office/drawing/2014/main" val="10007"/>
                  </a:ext>
                </a:extLst>
              </a:tr>
              <a:tr h="530107">
                <a:tc>
                  <a:txBody>
                    <a:bodyPr/>
                    <a:lstStyle>
                      <a:lvl1pPr>
                        <a:spcBef>
                          <a:spcPts val="800"/>
                        </a:spcBef>
                        <a:buClr>
                          <a:srgbClr val="000000"/>
                        </a:buClr>
                        <a:buSzPct val="100000"/>
                        <a:buFont typeface="Times New Roman" pitchFamily="18" charset="0"/>
                        <a:defRPr sz="2800" b="1">
                          <a:solidFill>
                            <a:srgbClr val="333399"/>
                          </a:solidFill>
                          <a:latin typeface="Arial" charset="0"/>
                          <a:ea typeface="MS PGothic" pitchFamily="34" charset="-128"/>
                          <a:cs typeface="DejaVu Sans" charset="0"/>
                        </a:defRPr>
                      </a:lvl1pPr>
                      <a:lvl2pPr marL="457200">
                        <a:spcBef>
                          <a:spcPts val="700"/>
                        </a:spcBef>
                        <a:buClr>
                          <a:srgbClr val="000000"/>
                        </a:buClr>
                        <a:buSzPct val="100000"/>
                        <a:buFont typeface="Times New Roman" pitchFamily="18" charset="0"/>
                        <a:defRPr sz="2400" b="1">
                          <a:solidFill>
                            <a:srgbClr val="333399"/>
                          </a:solidFill>
                          <a:latin typeface="Arial" charset="0"/>
                          <a:ea typeface="DejaVu Sans" charset="0"/>
                          <a:cs typeface="DejaVu Sans" charset="0"/>
                        </a:defRPr>
                      </a:lvl2pPr>
                      <a:lvl3pPr marL="914400">
                        <a:spcBef>
                          <a:spcPts val="600"/>
                        </a:spcBef>
                        <a:buClr>
                          <a:srgbClr val="000000"/>
                        </a:buClr>
                        <a:buSzPct val="100000"/>
                        <a:buFont typeface="Times New Roman" pitchFamily="18" charset="0"/>
                        <a:defRPr sz="2000" b="1">
                          <a:solidFill>
                            <a:srgbClr val="333399"/>
                          </a:solidFill>
                          <a:latin typeface="Arial" charset="0"/>
                          <a:ea typeface="DejaVu Sans" charset="0"/>
                          <a:cs typeface="DejaVu Sans" charset="0"/>
                        </a:defRPr>
                      </a:lvl3pPr>
                      <a:lvl4pPr marL="1371600">
                        <a:spcBef>
                          <a:spcPts val="500"/>
                        </a:spcBef>
                        <a:buClr>
                          <a:srgbClr val="000000"/>
                        </a:buClr>
                        <a:buSzPct val="100000"/>
                        <a:buFont typeface="Times New Roman" pitchFamily="18" charset="0"/>
                        <a:defRPr b="1">
                          <a:solidFill>
                            <a:srgbClr val="333399"/>
                          </a:solidFill>
                          <a:latin typeface="Arial" charset="0"/>
                          <a:ea typeface="DejaVu Sans" charset="0"/>
                          <a:cs typeface="DejaVu Sans" charset="0"/>
                        </a:defRPr>
                      </a:lvl4pPr>
                      <a:lvl5pPr marL="1828800">
                        <a:spcBef>
                          <a:spcPts val="500"/>
                        </a:spcBef>
                        <a:buClr>
                          <a:srgbClr val="000000"/>
                        </a:buClr>
                        <a:buSzPct val="100000"/>
                        <a:buFont typeface="Times New Roman" pitchFamily="18" charset="0"/>
                        <a:defRPr b="1">
                          <a:solidFill>
                            <a:srgbClr val="333399"/>
                          </a:solidFill>
                          <a:latin typeface="Arial" charset="0"/>
                          <a:ea typeface="DejaVu Sans" charset="0"/>
                          <a:cs typeface="DejaVu Sans" charset="0"/>
                        </a:defRPr>
                      </a:lvl5pPr>
                      <a:lvl6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6pPr>
                      <a:lvl7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7pPr>
                      <a:lvl8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8pPr>
                      <a:lvl9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dirty="0">
                          <a:ln>
                            <a:noFill/>
                          </a:ln>
                          <a:solidFill>
                            <a:srgbClr val="280099"/>
                          </a:solidFill>
                          <a:effectLst/>
                          <a:latin typeface="Tahoma" pitchFamily="34" charset="0"/>
                          <a:ea typeface="MS PGothic" pitchFamily="34" charset="-128"/>
                          <a:cs typeface="Tahoma" pitchFamily="34" charset="0"/>
                        </a:rPr>
                        <a:t>Revision option expired</a:t>
                      </a:r>
                      <a:endParaRPr kumimoji="0" lang="de-DE" altLang="en-US" sz="1800" b="0" i="0" u="none" strike="noStrike" cap="none" normalizeH="0" baseline="0" dirty="0">
                        <a:ln>
                          <a:noFill/>
                        </a:ln>
                        <a:solidFill>
                          <a:srgbClr val="000000"/>
                        </a:solidFill>
                        <a:effectLst/>
                        <a:latin typeface="Arial" charset="0"/>
                        <a:ea typeface="MS PGothic" pitchFamily="34" charset="-128"/>
                      </a:endParaRPr>
                    </a:p>
                  </a:txBody>
                  <a:tcPr marL="91431" marR="91431" marT="45696" marB="4569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ts val="800"/>
                        </a:spcBef>
                        <a:buClr>
                          <a:srgbClr val="000000"/>
                        </a:buClr>
                        <a:buSzPct val="100000"/>
                        <a:buFont typeface="Times New Roman" pitchFamily="18" charset="0"/>
                        <a:defRPr sz="2800" b="1">
                          <a:solidFill>
                            <a:srgbClr val="333399"/>
                          </a:solidFill>
                          <a:latin typeface="Arial" charset="0"/>
                          <a:ea typeface="MS PGothic" pitchFamily="34" charset="-128"/>
                          <a:cs typeface="DejaVu Sans" charset="0"/>
                        </a:defRPr>
                      </a:lvl1pPr>
                      <a:lvl2pPr marL="457200">
                        <a:spcBef>
                          <a:spcPts val="700"/>
                        </a:spcBef>
                        <a:buClr>
                          <a:srgbClr val="000000"/>
                        </a:buClr>
                        <a:buSzPct val="100000"/>
                        <a:buFont typeface="Times New Roman" pitchFamily="18" charset="0"/>
                        <a:defRPr sz="2400" b="1">
                          <a:solidFill>
                            <a:srgbClr val="333399"/>
                          </a:solidFill>
                          <a:latin typeface="Arial" charset="0"/>
                          <a:ea typeface="DejaVu Sans" charset="0"/>
                          <a:cs typeface="DejaVu Sans" charset="0"/>
                        </a:defRPr>
                      </a:lvl2pPr>
                      <a:lvl3pPr marL="914400">
                        <a:spcBef>
                          <a:spcPts val="600"/>
                        </a:spcBef>
                        <a:buClr>
                          <a:srgbClr val="000000"/>
                        </a:buClr>
                        <a:buSzPct val="100000"/>
                        <a:buFont typeface="Times New Roman" pitchFamily="18" charset="0"/>
                        <a:defRPr sz="2000" b="1">
                          <a:solidFill>
                            <a:srgbClr val="333399"/>
                          </a:solidFill>
                          <a:latin typeface="Arial" charset="0"/>
                          <a:ea typeface="DejaVu Sans" charset="0"/>
                          <a:cs typeface="DejaVu Sans" charset="0"/>
                        </a:defRPr>
                      </a:lvl3pPr>
                      <a:lvl4pPr marL="1371600">
                        <a:spcBef>
                          <a:spcPts val="500"/>
                        </a:spcBef>
                        <a:buClr>
                          <a:srgbClr val="000000"/>
                        </a:buClr>
                        <a:buSzPct val="100000"/>
                        <a:buFont typeface="Times New Roman" pitchFamily="18" charset="0"/>
                        <a:defRPr b="1">
                          <a:solidFill>
                            <a:srgbClr val="333399"/>
                          </a:solidFill>
                          <a:latin typeface="Arial" charset="0"/>
                          <a:ea typeface="DejaVu Sans" charset="0"/>
                          <a:cs typeface="DejaVu Sans" charset="0"/>
                        </a:defRPr>
                      </a:lvl4pPr>
                      <a:lvl5pPr marL="1828800">
                        <a:spcBef>
                          <a:spcPts val="500"/>
                        </a:spcBef>
                        <a:buClr>
                          <a:srgbClr val="000000"/>
                        </a:buClr>
                        <a:buSzPct val="100000"/>
                        <a:buFont typeface="Times New Roman" pitchFamily="18" charset="0"/>
                        <a:defRPr b="1">
                          <a:solidFill>
                            <a:srgbClr val="333399"/>
                          </a:solidFill>
                          <a:latin typeface="Arial" charset="0"/>
                          <a:ea typeface="DejaVu Sans" charset="0"/>
                          <a:cs typeface="DejaVu Sans" charset="0"/>
                        </a:defRPr>
                      </a:lvl5pPr>
                      <a:lvl6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6pPr>
                      <a:lvl7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7pPr>
                      <a:lvl8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8pPr>
                      <a:lvl9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dirty="0">
                          <a:ln>
                            <a:noFill/>
                          </a:ln>
                          <a:solidFill>
                            <a:srgbClr val="000000"/>
                          </a:solidFill>
                          <a:effectLst/>
                          <a:latin typeface="Arial" charset="0"/>
                          <a:ea typeface="MS PGothic" pitchFamily="34" charset="-128"/>
                        </a:rPr>
                        <a:t>4</a:t>
                      </a:r>
                      <a:endParaRPr kumimoji="0" lang="de-DE" altLang="en-US" sz="1800" b="0" i="0" u="none" strike="noStrike" cap="none" normalizeH="0" baseline="0" dirty="0">
                        <a:ln>
                          <a:noFill/>
                        </a:ln>
                        <a:solidFill>
                          <a:srgbClr val="000000"/>
                        </a:solidFill>
                        <a:effectLst/>
                        <a:latin typeface="Arial" charset="0"/>
                        <a:ea typeface="MS PGothic" pitchFamily="34" charset="-128"/>
                      </a:endParaRPr>
                    </a:p>
                  </a:txBody>
                  <a:tcPr marL="91431" marR="91431" marT="45696" marB="456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extLst>
                  <a:ext uri="{0D108BD9-81ED-4DB2-BD59-A6C34878D82A}">
                    <a16:rowId xmlns:a16="http://schemas.microsoft.com/office/drawing/2014/main" val="10008"/>
                  </a:ext>
                </a:extLst>
              </a:tr>
              <a:tr h="542805">
                <a:tc>
                  <a:txBody>
                    <a:bodyPr/>
                    <a:lstStyle>
                      <a:lvl1pPr>
                        <a:spcBef>
                          <a:spcPts val="800"/>
                        </a:spcBef>
                        <a:buClr>
                          <a:srgbClr val="000000"/>
                        </a:buClr>
                        <a:buSzPct val="100000"/>
                        <a:buFont typeface="Times New Roman" pitchFamily="18" charset="0"/>
                        <a:defRPr sz="2800" b="1">
                          <a:solidFill>
                            <a:srgbClr val="333399"/>
                          </a:solidFill>
                          <a:latin typeface="Arial" charset="0"/>
                          <a:ea typeface="MS PGothic" pitchFamily="34" charset="-128"/>
                          <a:cs typeface="DejaVu Sans" charset="0"/>
                        </a:defRPr>
                      </a:lvl1pPr>
                      <a:lvl2pPr marL="457200">
                        <a:spcBef>
                          <a:spcPts val="700"/>
                        </a:spcBef>
                        <a:buClr>
                          <a:srgbClr val="000000"/>
                        </a:buClr>
                        <a:buSzPct val="100000"/>
                        <a:buFont typeface="Times New Roman" pitchFamily="18" charset="0"/>
                        <a:defRPr sz="2400" b="1">
                          <a:solidFill>
                            <a:srgbClr val="333399"/>
                          </a:solidFill>
                          <a:latin typeface="Arial" charset="0"/>
                          <a:ea typeface="DejaVu Sans" charset="0"/>
                          <a:cs typeface="DejaVu Sans" charset="0"/>
                        </a:defRPr>
                      </a:lvl2pPr>
                      <a:lvl3pPr marL="914400">
                        <a:spcBef>
                          <a:spcPts val="600"/>
                        </a:spcBef>
                        <a:buClr>
                          <a:srgbClr val="000000"/>
                        </a:buClr>
                        <a:buSzPct val="100000"/>
                        <a:buFont typeface="Times New Roman" pitchFamily="18" charset="0"/>
                        <a:defRPr sz="2000" b="1">
                          <a:solidFill>
                            <a:srgbClr val="333399"/>
                          </a:solidFill>
                          <a:latin typeface="Arial" charset="0"/>
                          <a:ea typeface="DejaVu Sans" charset="0"/>
                          <a:cs typeface="DejaVu Sans" charset="0"/>
                        </a:defRPr>
                      </a:lvl3pPr>
                      <a:lvl4pPr marL="1371600">
                        <a:spcBef>
                          <a:spcPts val="500"/>
                        </a:spcBef>
                        <a:buClr>
                          <a:srgbClr val="000000"/>
                        </a:buClr>
                        <a:buSzPct val="100000"/>
                        <a:buFont typeface="Times New Roman" pitchFamily="18" charset="0"/>
                        <a:defRPr b="1">
                          <a:solidFill>
                            <a:srgbClr val="333399"/>
                          </a:solidFill>
                          <a:latin typeface="Arial" charset="0"/>
                          <a:ea typeface="DejaVu Sans" charset="0"/>
                          <a:cs typeface="DejaVu Sans" charset="0"/>
                        </a:defRPr>
                      </a:lvl4pPr>
                      <a:lvl5pPr marL="1828800">
                        <a:spcBef>
                          <a:spcPts val="500"/>
                        </a:spcBef>
                        <a:buClr>
                          <a:srgbClr val="000000"/>
                        </a:buClr>
                        <a:buSzPct val="100000"/>
                        <a:buFont typeface="Times New Roman" pitchFamily="18" charset="0"/>
                        <a:defRPr b="1">
                          <a:solidFill>
                            <a:srgbClr val="333399"/>
                          </a:solidFill>
                          <a:latin typeface="Arial" charset="0"/>
                          <a:ea typeface="DejaVu Sans" charset="0"/>
                          <a:cs typeface="DejaVu Sans" charset="0"/>
                        </a:defRPr>
                      </a:lvl5pPr>
                      <a:lvl6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6pPr>
                      <a:lvl7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7pPr>
                      <a:lvl8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8pPr>
                      <a:lvl9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Arial" charset="0"/>
                          <a:ea typeface="MS PGothic" pitchFamily="34" charset="-128"/>
                        </a:rPr>
                        <a:t>Total </a:t>
                      </a:r>
                      <a:endParaRPr kumimoji="0" lang="de-DE" altLang="en-US" sz="1800" b="0" i="0" u="none" strike="noStrike" cap="none" normalizeH="0" baseline="0">
                        <a:ln>
                          <a:noFill/>
                        </a:ln>
                        <a:solidFill>
                          <a:srgbClr val="000000"/>
                        </a:solidFill>
                        <a:effectLst/>
                        <a:latin typeface="Arial" charset="0"/>
                        <a:ea typeface="MS PGothic" pitchFamily="34" charset="-128"/>
                      </a:endParaRPr>
                    </a:p>
                  </a:txBody>
                  <a:tcPr marL="91431" marR="91431" marT="45696" marB="4569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ts val="800"/>
                        </a:spcBef>
                        <a:buClr>
                          <a:srgbClr val="000000"/>
                        </a:buClr>
                        <a:buSzPct val="100000"/>
                        <a:buFont typeface="Times New Roman" pitchFamily="18" charset="0"/>
                        <a:defRPr sz="2800" b="1">
                          <a:solidFill>
                            <a:srgbClr val="333399"/>
                          </a:solidFill>
                          <a:latin typeface="Arial" charset="0"/>
                          <a:ea typeface="MS PGothic" pitchFamily="34" charset="-128"/>
                          <a:cs typeface="DejaVu Sans" charset="0"/>
                        </a:defRPr>
                      </a:lvl1pPr>
                      <a:lvl2pPr marL="457200">
                        <a:spcBef>
                          <a:spcPts val="700"/>
                        </a:spcBef>
                        <a:buClr>
                          <a:srgbClr val="000000"/>
                        </a:buClr>
                        <a:buSzPct val="100000"/>
                        <a:buFont typeface="Times New Roman" pitchFamily="18" charset="0"/>
                        <a:defRPr sz="2400" b="1">
                          <a:solidFill>
                            <a:srgbClr val="333399"/>
                          </a:solidFill>
                          <a:latin typeface="Arial" charset="0"/>
                          <a:ea typeface="DejaVu Sans" charset="0"/>
                          <a:cs typeface="DejaVu Sans" charset="0"/>
                        </a:defRPr>
                      </a:lvl2pPr>
                      <a:lvl3pPr marL="914400">
                        <a:spcBef>
                          <a:spcPts val="600"/>
                        </a:spcBef>
                        <a:buClr>
                          <a:srgbClr val="000000"/>
                        </a:buClr>
                        <a:buSzPct val="100000"/>
                        <a:buFont typeface="Times New Roman" pitchFamily="18" charset="0"/>
                        <a:defRPr sz="2000" b="1">
                          <a:solidFill>
                            <a:srgbClr val="333399"/>
                          </a:solidFill>
                          <a:latin typeface="Arial" charset="0"/>
                          <a:ea typeface="DejaVu Sans" charset="0"/>
                          <a:cs typeface="DejaVu Sans" charset="0"/>
                        </a:defRPr>
                      </a:lvl3pPr>
                      <a:lvl4pPr marL="1371600">
                        <a:spcBef>
                          <a:spcPts val="500"/>
                        </a:spcBef>
                        <a:buClr>
                          <a:srgbClr val="000000"/>
                        </a:buClr>
                        <a:buSzPct val="100000"/>
                        <a:buFont typeface="Times New Roman" pitchFamily="18" charset="0"/>
                        <a:defRPr b="1">
                          <a:solidFill>
                            <a:srgbClr val="333399"/>
                          </a:solidFill>
                          <a:latin typeface="Arial" charset="0"/>
                          <a:ea typeface="DejaVu Sans" charset="0"/>
                          <a:cs typeface="DejaVu Sans" charset="0"/>
                        </a:defRPr>
                      </a:lvl4pPr>
                      <a:lvl5pPr marL="1828800">
                        <a:spcBef>
                          <a:spcPts val="500"/>
                        </a:spcBef>
                        <a:buClr>
                          <a:srgbClr val="000000"/>
                        </a:buClr>
                        <a:buSzPct val="100000"/>
                        <a:buFont typeface="Times New Roman" pitchFamily="18" charset="0"/>
                        <a:defRPr b="1">
                          <a:solidFill>
                            <a:srgbClr val="333399"/>
                          </a:solidFill>
                          <a:latin typeface="Arial" charset="0"/>
                          <a:ea typeface="DejaVu Sans" charset="0"/>
                          <a:cs typeface="DejaVu Sans" charset="0"/>
                        </a:defRPr>
                      </a:lvl5pPr>
                      <a:lvl6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6pPr>
                      <a:lvl7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7pPr>
                      <a:lvl8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8pPr>
                      <a:lvl9pPr indent="-228600" eaLnBrk="0" fontAlgn="base" hangingPunct="0">
                        <a:spcBef>
                          <a:spcPts val="500"/>
                        </a:spcBef>
                        <a:spcAft>
                          <a:spcPct val="0"/>
                        </a:spcAft>
                        <a:buClr>
                          <a:srgbClr val="000000"/>
                        </a:buClr>
                        <a:buSzPct val="100000"/>
                        <a:buFont typeface="Times New Roman" pitchFamily="18" charset="0"/>
                        <a:defRPr b="1">
                          <a:solidFill>
                            <a:srgbClr val="333399"/>
                          </a:solidFill>
                          <a:latin typeface="Arial" charset="0"/>
                          <a:ea typeface="DejaVu Sans" charset="0"/>
                          <a:cs typeface="DejaVu San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cap="none" normalizeH="0" baseline="0" dirty="0">
                          <a:ln>
                            <a:noFill/>
                          </a:ln>
                          <a:solidFill>
                            <a:srgbClr val="000000"/>
                          </a:solidFill>
                          <a:effectLst/>
                          <a:latin typeface="Arial" charset="0"/>
                          <a:ea typeface="MS PGothic" pitchFamily="34" charset="-128"/>
                        </a:rPr>
                        <a:t>298</a:t>
                      </a:r>
                      <a:r>
                        <a:rPr kumimoji="0" lang="de-DE" altLang="en-US" sz="1800" b="0" i="0" u="none" strike="noStrike" cap="none" normalizeH="0" baseline="0" dirty="0">
                          <a:ln>
                            <a:noFill/>
                          </a:ln>
                          <a:solidFill>
                            <a:srgbClr val="000000"/>
                          </a:solidFill>
                          <a:effectLst/>
                          <a:latin typeface="Arial" charset="0"/>
                          <a:ea typeface="MS PGothic" pitchFamily="34" charset="-128"/>
                        </a:rPr>
                        <a:t>/</a:t>
                      </a:r>
                      <a:r>
                        <a:rPr kumimoji="0" lang="en-US" altLang="zh-CN" sz="1800" b="0" i="0" u="none" strike="noStrike" kern="1200" cap="none" normalizeH="0" baseline="0" dirty="0">
                          <a:ln>
                            <a:noFill/>
                          </a:ln>
                          <a:solidFill>
                            <a:srgbClr val="000000"/>
                          </a:solidFill>
                          <a:effectLst/>
                          <a:latin typeface="Arial" charset="0"/>
                          <a:ea typeface="MS PGothic" pitchFamily="34" charset="-128"/>
                          <a:cs typeface="DejaVu Sans" charset="0"/>
                        </a:rPr>
                        <a:t>352</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800" b="0" i="0" u="none" strike="noStrike" kern="1200" cap="none" normalizeH="0" baseline="0" dirty="0">
                          <a:ln>
                            <a:noFill/>
                          </a:ln>
                          <a:solidFill>
                            <a:srgbClr val="000000"/>
                          </a:solidFill>
                          <a:effectLst/>
                          <a:latin typeface="Arial" charset="0"/>
                          <a:ea typeface="MS PGothic" pitchFamily="34" charset="-128"/>
                          <a:cs typeface="DejaVu Sans" charset="0"/>
                        </a:rPr>
                        <a:t> </a:t>
                      </a:r>
                      <a:r>
                        <a:rPr kumimoji="0" lang="de-DE" altLang="en-US" sz="1800" b="0" i="0" u="none" strike="noStrike" cap="none" normalizeH="0" baseline="0" dirty="0">
                          <a:ln>
                            <a:noFill/>
                          </a:ln>
                          <a:solidFill>
                            <a:srgbClr val="000000"/>
                          </a:solidFill>
                          <a:effectLst/>
                          <a:latin typeface="Arial" charset="0"/>
                          <a:ea typeface="MS PGothic" pitchFamily="34" charset="-128"/>
                        </a:rPr>
                        <a:t>(</a:t>
                      </a:r>
                      <a:r>
                        <a:rPr kumimoji="0" lang="en-US" altLang="zh-CN" sz="1800" b="0" i="0" u="none" strike="noStrike" cap="none" normalizeH="0" baseline="0" dirty="0">
                          <a:ln>
                            <a:noFill/>
                          </a:ln>
                          <a:solidFill>
                            <a:srgbClr val="000000"/>
                          </a:solidFill>
                          <a:effectLst/>
                          <a:latin typeface="Arial" charset="0"/>
                          <a:ea typeface="MS PGothic" pitchFamily="34" charset="-128"/>
                        </a:rPr>
                        <a:t>84.66</a:t>
                      </a:r>
                      <a:r>
                        <a:rPr kumimoji="0" lang="de-DE" altLang="en-US" sz="1800" b="0" i="0" u="none" strike="noStrike" cap="none" normalizeH="0" baseline="0" dirty="0">
                          <a:ln>
                            <a:noFill/>
                          </a:ln>
                          <a:solidFill>
                            <a:srgbClr val="000000"/>
                          </a:solidFill>
                          <a:effectLst/>
                          <a:latin typeface="Arial" charset="0"/>
                          <a:ea typeface="MS PGothic" pitchFamily="34" charset="-128"/>
                        </a:rPr>
                        <a:t>% closed)</a:t>
                      </a:r>
                    </a:p>
                  </a:txBody>
                  <a:tcPr marL="91431" marR="91431" marT="45696" marB="456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extLst>
                  <a:ext uri="{0D108BD9-81ED-4DB2-BD59-A6C34878D82A}">
                    <a16:rowId xmlns:a16="http://schemas.microsoft.com/office/drawing/2014/main" val="10009"/>
                  </a:ext>
                </a:extLst>
              </a:tr>
            </a:tbl>
          </a:graphicData>
        </a:graphic>
      </p:graphicFrame>
      <p:sp>
        <p:nvSpPr>
          <p:cNvPr id="12327" name="Slide Number Placeholder 2">
            <a:extLst>
              <a:ext uri="{FF2B5EF4-FFF2-40B4-BE49-F238E27FC236}">
                <a16:creationId xmlns:a16="http://schemas.microsoft.com/office/drawing/2014/main" id="{7456B709-D60A-4539-93F1-4698D4F85A88}"/>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84E2923-3789-4D25-B074-B0B3B9CE94F8}" type="slidenum">
              <a:rPr lang="en-GB" altLang="de-DE" smtClean="0"/>
              <a:pPr/>
              <a:t>9</a:t>
            </a:fld>
            <a:endParaRPr lang="en-GB" altLang="de-DE"/>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7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7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9896</TotalTime>
  <Words>1513</Words>
  <Application>Microsoft Macintosh PowerPoint</Application>
  <PresentationFormat>On-screen Show (4:3)</PresentationFormat>
  <Paragraphs>571</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Arial</vt:lpstr>
      <vt:lpstr>Helvetica Neue</vt:lpstr>
      <vt:lpstr>Tahoma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Transactions on Communications Editorial Board Meeting</dc:title>
  <dc:creator>ayanoglu</dc:creator>
  <cp:lastModifiedBy>Shiwen Mao</cp:lastModifiedBy>
  <cp:revision>1576</cp:revision>
  <cp:lastPrinted>2017-11-02T01:58:27Z</cp:lastPrinted>
  <dcterms:created xsi:type="dcterms:W3CDTF">1601-01-01T00:00:00Z</dcterms:created>
  <dcterms:modified xsi:type="dcterms:W3CDTF">2023-05-02T04:28:54Z</dcterms:modified>
</cp:coreProperties>
</file>