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65" r:id="rId4"/>
    <p:sldId id="266" r:id="rId5"/>
    <p:sldId id="267" r:id="rId6"/>
    <p:sldId id="262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57BEC7-4023-A14E-91F9-E84EC669FE85}" v="15" dt="2022-04-11T20:27:55.1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8"/>
  </p:normalViewPr>
  <p:slideViewPr>
    <p:cSldViewPr snapToGrid="0" snapToObjects="1">
      <p:cViewPr varScale="1">
        <p:scale>
          <a:sx n="117" d="100"/>
          <a:sy n="117" d="100"/>
        </p:scale>
        <p:origin x="6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 Zhang" userId="f714093e-96d0-4d6c-8fbc-d64090224e89" providerId="ADAL" clId="{08885AAF-6668-0A40-8341-0100B76BE04A}"/>
    <pc:docChg chg="undo custSel addSld modSld">
      <pc:chgData name="Lei Zhang" userId="f714093e-96d0-4d6c-8fbc-d64090224e89" providerId="ADAL" clId="{08885AAF-6668-0A40-8341-0100B76BE04A}" dt="2021-07-19T13:58:56.132" v="532" actId="20577"/>
      <pc:docMkLst>
        <pc:docMk/>
      </pc:docMkLst>
      <pc:sldChg chg="modSp mod">
        <pc:chgData name="Lei Zhang" userId="f714093e-96d0-4d6c-8fbc-d64090224e89" providerId="ADAL" clId="{08885AAF-6668-0A40-8341-0100B76BE04A}" dt="2021-07-19T13:55:45.735" v="531" actId="20577"/>
        <pc:sldMkLst>
          <pc:docMk/>
          <pc:sldMk cId="1999825260" sldId="256"/>
        </pc:sldMkLst>
        <pc:spChg chg="mod">
          <ac:chgData name="Lei Zhang" userId="f714093e-96d0-4d6c-8fbc-d64090224e89" providerId="ADAL" clId="{08885AAF-6668-0A40-8341-0100B76BE04A}" dt="2021-07-19T13:55:45.735" v="531" actId="20577"/>
          <ac:spMkLst>
            <pc:docMk/>
            <pc:sldMk cId="1999825260" sldId="256"/>
            <ac:spMk id="4" creationId="{614CF246-46B7-AE4C-B3DF-C307198A3311}"/>
          </ac:spMkLst>
        </pc:spChg>
      </pc:sldChg>
      <pc:sldChg chg="modSp mod">
        <pc:chgData name="Lei Zhang" userId="f714093e-96d0-4d6c-8fbc-d64090224e89" providerId="ADAL" clId="{08885AAF-6668-0A40-8341-0100B76BE04A}" dt="2021-07-19T12:55:37.620" v="363" actId="20577"/>
        <pc:sldMkLst>
          <pc:docMk/>
          <pc:sldMk cId="2476333935" sldId="258"/>
        </pc:sldMkLst>
        <pc:spChg chg="mod">
          <ac:chgData name="Lei Zhang" userId="f714093e-96d0-4d6c-8fbc-d64090224e89" providerId="ADAL" clId="{08885AAF-6668-0A40-8341-0100B76BE04A}" dt="2021-07-19T12:52:33.851" v="357" actId="20577"/>
          <ac:spMkLst>
            <pc:docMk/>
            <pc:sldMk cId="2476333935" sldId="258"/>
            <ac:spMk id="6" creationId="{2355D16B-C5BA-F141-A175-8F141276218E}"/>
          </ac:spMkLst>
        </pc:spChg>
        <pc:spChg chg="mod">
          <ac:chgData name="Lei Zhang" userId="f714093e-96d0-4d6c-8fbc-d64090224e89" providerId="ADAL" clId="{08885AAF-6668-0A40-8341-0100B76BE04A}" dt="2021-07-19T12:55:37.620" v="363" actId="20577"/>
          <ac:spMkLst>
            <pc:docMk/>
            <pc:sldMk cId="2476333935" sldId="258"/>
            <ac:spMk id="7" creationId="{2E35899B-499D-9B4A-9DFC-FE4A2A4E7068}"/>
          </ac:spMkLst>
        </pc:spChg>
      </pc:sldChg>
      <pc:sldChg chg="addSp delSp modSp mod delAnim modAnim">
        <pc:chgData name="Lei Zhang" userId="f714093e-96d0-4d6c-8fbc-d64090224e89" providerId="ADAL" clId="{08885AAF-6668-0A40-8341-0100B76BE04A}" dt="2021-07-19T12:51:50.094" v="350"/>
        <pc:sldMkLst>
          <pc:docMk/>
          <pc:sldMk cId="1733919597" sldId="259"/>
        </pc:sldMkLst>
        <pc:graphicFrameChg chg="modGraphic">
          <ac:chgData name="Lei Zhang" userId="f714093e-96d0-4d6c-8fbc-d64090224e89" providerId="ADAL" clId="{08885AAF-6668-0A40-8341-0100B76BE04A}" dt="2021-07-19T12:50:55.247" v="348" actId="20577"/>
          <ac:graphicFrameMkLst>
            <pc:docMk/>
            <pc:sldMk cId="1733919597" sldId="259"/>
            <ac:graphicFrameMk id="14" creationId="{B415B276-74B1-884A-9710-D6F6D74ECBAA}"/>
          </ac:graphicFrameMkLst>
        </pc:graphicFrameChg>
        <pc:picChg chg="mod">
          <ac:chgData name="Lei Zhang" userId="f714093e-96d0-4d6c-8fbc-d64090224e89" providerId="ADAL" clId="{08885AAF-6668-0A40-8341-0100B76BE04A}" dt="2021-07-16T14:31:22.580" v="55" actId="14100"/>
          <ac:picMkLst>
            <pc:docMk/>
            <pc:sldMk cId="1733919597" sldId="259"/>
            <ac:picMk id="2" creationId="{BBC95294-4377-C743-A6E3-5C0E290B0F63}"/>
          </ac:picMkLst>
        </pc:picChg>
        <pc:picChg chg="mod">
          <ac:chgData name="Lei Zhang" userId="f714093e-96d0-4d6c-8fbc-d64090224e89" providerId="ADAL" clId="{08885AAF-6668-0A40-8341-0100B76BE04A}" dt="2021-07-16T14:26:31.853" v="22" actId="1076"/>
          <ac:picMkLst>
            <pc:docMk/>
            <pc:sldMk cId="1733919597" sldId="259"/>
            <ac:picMk id="3" creationId="{015F22C5-FF59-4C43-8D8D-4159467CA7D4}"/>
          </ac:picMkLst>
        </pc:picChg>
        <pc:picChg chg="mod">
          <ac:chgData name="Lei Zhang" userId="f714093e-96d0-4d6c-8fbc-d64090224e89" providerId="ADAL" clId="{08885AAF-6668-0A40-8341-0100B76BE04A}" dt="2021-07-16T14:31:15.416" v="53" actId="1076"/>
          <ac:picMkLst>
            <pc:docMk/>
            <pc:sldMk cId="1733919597" sldId="259"/>
            <ac:picMk id="4" creationId="{9EA89E75-4EE8-E84F-BFD2-45193851150D}"/>
          </ac:picMkLst>
        </pc:picChg>
        <pc:picChg chg="mod">
          <ac:chgData name="Lei Zhang" userId="f714093e-96d0-4d6c-8fbc-d64090224e89" providerId="ADAL" clId="{08885AAF-6668-0A40-8341-0100B76BE04A}" dt="2021-07-16T14:31:24.963" v="56" actId="1076"/>
          <ac:picMkLst>
            <pc:docMk/>
            <pc:sldMk cId="1733919597" sldId="259"/>
            <ac:picMk id="5" creationId="{029F2A43-FD1F-E24D-BC40-C97558231AFC}"/>
          </ac:picMkLst>
        </pc:picChg>
        <pc:picChg chg="del">
          <ac:chgData name="Lei Zhang" userId="f714093e-96d0-4d6c-8fbc-d64090224e89" providerId="ADAL" clId="{08885AAF-6668-0A40-8341-0100B76BE04A}" dt="2021-07-16T14:26:39.412" v="25" actId="478"/>
          <ac:picMkLst>
            <pc:docMk/>
            <pc:sldMk cId="1733919597" sldId="259"/>
            <ac:picMk id="6" creationId="{E0E07A11-CD85-E945-A429-752442656476}"/>
          </ac:picMkLst>
        </pc:picChg>
        <pc:picChg chg="mod">
          <ac:chgData name="Lei Zhang" userId="f714093e-96d0-4d6c-8fbc-d64090224e89" providerId="ADAL" clId="{08885AAF-6668-0A40-8341-0100B76BE04A}" dt="2021-07-16T14:31:28.268" v="57" actId="14100"/>
          <ac:picMkLst>
            <pc:docMk/>
            <pc:sldMk cId="1733919597" sldId="259"/>
            <ac:picMk id="7" creationId="{3B75B09C-A867-C74A-A8A4-9FF18F274A6F}"/>
          </ac:picMkLst>
        </pc:picChg>
        <pc:picChg chg="mod">
          <ac:chgData name="Lei Zhang" userId="f714093e-96d0-4d6c-8fbc-d64090224e89" providerId="ADAL" clId="{08885AAF-6668-0A40-8341-0100B76BE04A}" dt="2021-07-16T14:26:05.791" v="10" actId="14100"/>
          <ac:picMkLst>
            <pc:docMk/>
            <pc:sldMk cId="1733919597" sldId="259"/>
            <ac:picMk id="8" creationId="{6120D2B5-7276-8E4E-B174-14C990B80668}"/>
          </ac:picMkLst>
        </pc:picChg>
        <pc:picChg chg="mod">
          <ac:chgData name="Lei Zhang" userId="f714093e-96d0-4d6c-8fbc-d64090224e89" providerId="ADAL" clId="{08885AAF-6668-0A40-8341-0100B76BE04A}" dt="2021-07-16T14:26:16.557" v="14" actId="1076"/>
          <ac:picMkLst>
            <pc:docMk/>
            <pc:sldMk cId="1733919597" sldId="259"/>
            <ac:picMk id="9" creationId="{F3ED8517-C25E-7744-91F1-199B7D17B31B}"/>
          </ac:picMkLst>
        </pc:picChg>
        <pc:picChg chg="mod">
          <ac:chgData name="Lei Zhang" userId="f714093e-96d0-4d6c-8fbc-d64090224e89" providerId="ADAL" clId="{08885AAF-6668-0A40-8341-0100B76BE04A}" dt="2021-07-16T14:31:31.930" v="58" actId="14100"/>
          <ac:picMkLst>
            <pc:docMk/>
            <pc:sldMk cId="1733919597" sldId="259"/>
            <ac:picMk id="10" creationId="{73BD20E5-EDAE-174F-99CE-DE491CE213F4}"/>
          </ac:picMkLst>
        </pc:picChg>
        <pc:picChg chg="mod">
          <ac:chgData name="Lei Zhang" userId="f714093e-96d0-4d6c-8fbc-d64090224e89" providerId="ADAL" clId="{08885AAF-6668-0A40-8341-0100B76BE04A}" dt="2021-07-16T14:26:21.384" v="17" actId="1076"/>
          <ac:picMkLst>
            <pc:docMk/>
            <pc:sldMk cId="1733919597" sldId="259"/>
            <ac:picMk id="11" creationId="{58EB8641-E75C-2845-926D-2067CBA5C570}"/>
          </ac:picMkLst>
        </pc:picChg>
        <pc:picChg chg="mod">
          <ac:chgData name="Lei Zhang" userId="f714093e-96d0-4d6c-8fbc-d64090224e89" providerId="ADAL" clId="{08885AAF-6668-0A40-8341-0100B76BE04A}" dt="2021-07-16T14:26:23.148" v="18" actId="1076"/>
          <ac:picMkLst>
            <pc:docMk/>
            <pc:sldMk cId="1733919597" sldId="259"/>
            <ac:picMk id="12" creationId="{A0E5CEDD-F561-8E4A-9A3A-80F74968AFBD}"/>
          </ac:picMkLst>
        </pc:picChg>
        <pc:picChg chg="mod">
          <ac:chgData name="Lei Zhang" userId="f714093e-96d0-4d6c-8fbc-d64090224e89" providerId="ADAL" clId="{08885AAF-6668-0A40-8341-0100B76BE04A}" dt="2021-07-16T14:26:11.922" v="12" actId="14100"/>
          <ac:picMkLst>
            <pc:docMk/>
            <pc:sldMk cId="1733919597" sldId="259"/>
            <ac:picMk id="13" creationId="{529CF919-A11E-2A4B-B742-E47F92602795}"/>
          </ac:picMkLst>
        </pc:picChg>
        <pc:picChg chg="add mod">
          <ac:chgData name="Lei Zhang" userId="f714093e-96d0-4d6c-8fbc-d64090224e89" providerId="ADAL" clId="{08885AAF-6668-0A40-8341-0100B76BE04A}" dt="2021-07-16T14:31:13.646" v="52" actId="1076"/>
          <ac:picMkLst>
            <pc:docMk/>
            <pc:sldMk cId="1733919597" sldId="259"/>
            <ac:picMk id="15" creationId="{84B45290-6DAD-224A-8062-C046EC7A588B}"/>
          </ac:picMkLst>
        </pc:picChg>
        <pc:picChg chg="add mod">
          <ac:chgData name="Lei Zhang" userId="f714093e-96d0-4d6c-8fbc-d64090224e89" providerId="ADAL" clId="{08885AAF-6668-0A40-8341-0100B76BE04A}" dt="2021-07-16T14:28:02.174" v="39" actId="1076"/>
          <ac:picMkLst>
            <pc:docMk/>
            <pc:sldMk cId="1733919597" sldId="259"/>
            <ac:picMk id="16" creationId="{50B30E2F-3DBC-DC47-BBA0-7C71B6B9410B}"/>
          </ac:picMkLst>
        </pc:picChg>
        <pc:picChg chg="add mod">
          <ac:chgData name="Lei Zhang" userId="f714093e-96d0-4d6c-8fbc-d64090224e89" providerId="ADAL" clId="{08885AAF-6668-0A40-8341-0100B76BE04A}" dt="2021-07-16T14:31:00.536" v="44" actId="1076"/>
          <ac:picMkLst>
            <pc:docMk/>
            <pc:sldMk cId="1733919597" sldId="259"/>
            <ac:picMk id="17" creationId="{BD585FA9-06EB-B841-8CB2-38CA1FB382C1}"/>
          </ac:picMkLst>
        </pc:picChg>
        <pc:picChg chg="add mod">
          <ac:chgData name="Lei Zhang" userId="f714093e-96d0-4d6c-8fbc-d64090224e89" providerId="ADAL" clId="{08885AAF-6668-0A40-8341-0100B76BE04A}" dt="2021-07-16T14:31:08.445" v="49" actId="571"/>
          <ac:picMkLst>
            <pc:docMk/>
            <pc:sldMk cId="1733919597" sldId="259"/>
            <ac:picMk id="18" creationId="{5A21E2E8-BDE1-234C-A5C7-EB75B1665388}"/>
          </ac:picMkLst>
        </pc:picChg>
      </pc:sldChg>
      <pc:sldChg chg="modSp mod">
        <pc:chgData name="Lei Zhang" userId="f714093e-96d0-4d6c-8fbc-d64090224e89" providerId="ADAL" clId="{08885AAF-6668-0A40-8341-0100B76BE04A}" dt="2021-07-19T12:49:46.608" v="321" actId="11"/>
        <pc:sldMkLst>
          <pc:docMk/>
          <pc:sldMk cId="3358586896" sldId="261"/>
        </pc:sldMkLst>
        <pc:spChg chg="mod">
          <ac:chgData name="Lei Zhang" userId="f714093e-96d0-4d6c-8fbc-d64090224e89" providerId="ADAL" clId="{08885AAF-6668-0A40-8341-0100B76BE04A}" dt="2021-07-19T12:49:46.608" v="321" actId="11"/>
          <ac:spMkLst>
            <pc:docMk/>
            <pc:sldMk cId="3358586896" sldId="261"/>
            <ac:spMk id="7" creationId="{2E35899B-499D-9B4A-9DFC-FE4A2A4E7068}"/>
          </ac:spMkLst>
        </pc:spChg>
      </pc:sldChg>
      <pc:sldChg chg="modSp mod">
        <pc:chgData name="Lei Zhang" userId="f714093e-96d0-4d6c-8fbc-d64090224e89" providerId="ADAL" clId="{08885AAF-6668-0A40-8341-0100B76BE04A}" dt="2021-07-19T13:48:19.557" v="443" actId="20577"/>
        <pc:sldMkLst>
          <pc:docMk/>
          <pc:sldMk cId="767939404" sldId="262"/>
        </pc:sldMkLst>
        <pc:spChg chg="mod">
          <ac:chgData name="Lei Zhang" userId="f714093e-96d0-4d6c-8fbc-d64090224e89" providerId="ADAL" clId="{08885AAF-6668-0A40-8341-0100B76BE04A}" dt="2021-07-19T13:48:19.557" v="443" actId="20577"/>
          <ac:spMkLst>
            <pc:docMk/>
            <pc:sldMk cId="767939404" sldId="262"/>
            <ac:spMk id="4" creationId="{3C3EA7F4-DAAB-0D4E-94C8-99C6A8EBD41B}"/>
          </ac:spMkLst>
        </pc:spChg>
      </pc:sldChg>
      <pc:sldChg chg="addSp delSp modSp add mod">
        <pc:chgData name="Lei Zhang" userId="f714093e-96d0-4d6c-8fbc-d64090224e89" providerId="ADAL" clId="{08885AAF-6668-0A40-8341-0100B76BE04A}" dt="2021-07-19T13:58:56.132" v="532" actId="20577"/>
        <pc:sldMkLst>
          <pc:docMk/>
          <pc:sldMk cId="3845335545" sldId="263"/>
        </pc:sldMkLst>
        <pc:spChg chg="add mod">
          <ac:chgData name="Lei Zhang" userId="f714093e-96d0-4d6c-8fbc-d64090224e89" providerId="ADAL" clId="{08885AAF-6668-0A40-8341-0100B76BE04A}" dt="2021-07-19T13:58:56.132" v="532" actId="20577"/>
          <ac:spMkLst>
            <pc:docMk/>
            <pc:sldMk cId="3845335545" sldId="263"/>
            <ac:spMk id="2" creationId="{ADED13F6-9B8B-6C49-B225-EC26B4425ED2}"/>
          </ac:spMkLst>
        </pc:spChg>
        <pc:spChg chg="mod">
          <ac:chgData name="Lei Zhang" userId="f714093e-96d0-4d6c-8fbc-d64090224e89" providerId="ADAL" clId="{08885AAF-6668-0A40-8341-0100B76BE04A}" dt="2021-07-19T13:45:33.763" v="440" actId="20577"/>
          <ac:spMkLst>
            <pc:docMk/>
            <pc:sldMk cId="3845335545" sldId="263"/>
            <ac:spMk id="7" creationId="{5D001BE0-6A13-CD4E-8489-E427AA97ADDE}"/>
          </ac:spMkLst>
        </pc:spChg>
        <pc:spChg chg="del mod">
          <ac:chgData name="Lei Zhang" userId="f714093e-96d0-4d6c-8fbc-d64090224e89" providerId="ADAL" clId="{08885AAF-6668-0A40-8341-0100B76BE04A}" dt="2021-07-19T13:42:33.909" v="396" actId="478"/>
          <ac:spMkLst>
            <pc:docMk/>
            <pc:sldMk cId="3845335545" sldId="263"/>
            <ac:spMk id="8" creationId="{1FE39505-B0F5-AB45-8019-FD5BB2734A9C}"/>
          </ac:spMkLst>
        </pc:spChg>
      </pc:sldChg>
    </pc:docChg>
  </pc:docChgLst>
  <pc:docChgLst>
    <pc:chgData name="Lei Zhang" userId="f714093e-96d0-4d6c-8fbc-d64090224e89" providerId="ADAL" clId="{8CB4D995-5521-9348-919E-96BAFB66EE49}"/>
    <pc:docChg chg="undo custSel delSld modSld">
      <pc:chgData name="Lei Zhang" userId="f714093e-96d0-4d6c-8fbc-d64090224e89" providerId="ADAL" clId="{8CB4D995-5521-9348-919E-96BAFB66EE49}" dt="2021-11-18T15:48:34.419" v="401" actId="20577"/>
      <pc:docMkLst>
        <pc:docMk/>
      </pc:docMkLst>
      <pc:sldChg chg="modSp mod">
        <pc:chgData name="Lei Zhang" userId="f714093e-96d0-4d6c-8fbc-d64090224e89" providerId="ADAL" clId="{8CB4D995-5521-9348-919E-96BAFB66EE49}" dt="2021-11-11T22:15:05.334" v="3" actId="20577"/>
        <pc:sldMkLst>
          <pc:docMk/>
          <pc:sldMk cId="1999825260" sldId="256"/>
        </pc:sldMkLst>
        <pc:spChg chg="mod">
          <ac:chgData name="Lei Zhang" userId="f714093e-96d0-4d6c-8fbc-d64090224e89" providerId="ADAL" clId="{8CB4D995-5521-9348-919E-96BAFB66EE49}" dt="2021-11-11T22:15:05.334" v="3" actId="20577"/>
          <ac:spMkLst>
            <pc:docMk/>
            <pc:sldMk cId="1999825260" sldId="256"/>
            <ac:spMk id="4" creationId="{614CF246-46B7-AE4C-B3DF-C307198A3311}"/>
          </ac:spMkLst>
        </pc:spChg>
      </pc:sldChg>
      <pc:sldChg chg="modSp mod">
        <pc:chgData name="Lei Zhang" userId="f714093e-96d0-4d6c-8fbc-d64090224e89" providerId="ADAL" clId="{8CB4D995-5521-9348-919E-96BAFB66EE49}" dt="2021-11-11T22:32:30.178" v="394"/>
        <pc:sldMkLst>
          <pc:docMk/>
          <pc:sldMk cId="2476333935" sldId="258"/>
        </pc:sldMkLst>
        <pc:spChg chg="mod">
          <ac:chgData name="Lei Zhang" userId="f714093e-96d0-4d6c-8fbc-d64090224e89" providerId="ADAL" clId="{8CB4D995-5521-9348-919E-96BAFB66EE49}" dt="2021-11-11T22:32:30.178" v="394"/>
          <ac:spMkLst>
            <pc:docMk/>
            <pc:sldMk cId="2476333935" sldId="258"/>
            <ac:spMk id="7" creationId="{2E35899B-499D-9B4A-9DFC-FE4A2A4E7068}"/>
          </ac:spMkLst>
        </pc:spChg>
      </pc:sldChg>
      <pc:sldChg chg="del">
        <pc:chgData name="Lei Zhang" userId="f714093e-96d0-4d6c-8fbc-d64090224e89" providerId="ADAL" clId="{8CB4D995-5521-9348-919E-96BAFB66EE49}" dt="2021-11-11T22:31:29.600" v="386" actId="2696"/>
        <pc:sldMkLst>
          <pc:docMk/>
          <pc:sldMk cId="1733919597" sldId="259"/>
        </pc:sldMkLst>
      </pc:sldChg>
      <pc:sldChg chg="modSp mod">
        <pc:chgData name="Lei Zhang" userId="f714093e-96d0-4d6c-8fbc-d64090224e89" providerId="ADAL" clId="{8CB4D995-5521-9348-919E-96BAFB66EE49}" dt="2021-11-18T15:48:34.419" v="401" actId="20577"/>
        <pc:sldMkLst>
          <pc:docMk/>
          <pc:sldMk cId="3358586896" sldId="261"/>
        </pc:sldMkLst>
        <pc:spChg chg="mod">
          <ac:chgData name="Lei Zhang" userId="f714093e-96d0-4d6c-8fbc-d64090224e89" providerId="ADAL" clId="{8CB4D995-5521-9348-919E-96BAFB66EE49}" dt="2021-11-18T15:48:34.419" v="401" actId="20577"/>
          <ac:spMkLst>
            <pc:docMk/>
            <pc:sldMk cId="3358586896" sldId="261"/>
            <ac:spMk id="7" creationId="{2E35899B-499D-9B4A-9DFC-FE4A2A4E7068}"/>
          </ac:spMkLst>
        </pc:spChg>
      </pc:sldChg>
      <pc:sldChg chg="modSp mod">
        <pc:chgData name="Lei Zhang" userId="f714093e-96d0-4d6c-8fbc-d64090224e89" providerId="ADAL" clId="{8CB4D995-5521-9348-919E-96BAFB66EE49}" dt="2021-11-11T22:25:56.858" v="282" actId="1076"/>
        <pc:sldMkLst>
          <pc:docMk/>
          <pc:sldMk cId="767939404" sldId="262"/>
        </pc:sldMkLst>
        <pc:spChg chg="mod">
          <ac:chgData name="Lei Zhang" userId="f714093e-96d0-4d6c-8fbc-d64090224e89" providerId="ADAL" clId="{8CB4D995-5521-9348-919E-96BAFB66EE49}" dt="2021-11-11T22:25:56.858" v="282" actId="1076"/>
          <ac:spMkLst>
            <pc:docMk/>
            <pc:sldMk cId="767939404" sldId="262"/>
            <ac:spMk id="4" creationId="{3C3EA7F4-DAAB-0D4E-94C8-99C6A8EBD41B}"/>
          </ac:spMkLst>
        </pc:spChg>
      </pc:sldChg>
    </pc:docChg>
  </pc:docChgLst>
  <pc:docChgLst>
    <pc:chgData name="Lei Zhang" userId="f714093e-96d0-4d6c-8fbc-d64090224e89" providerId="ADAL" clId="{CAB6C79B-BE2C-1C42-AA80-BB144ECC0F72}"/>
    <pc:docChg chg="modSld">
      <pc:chgData name="Lei Zhang" userId="f714093e-96d0-4d6c-8fbc-d64090224e89" providerId="ADAL" clId="{CAB6C79B-BE2C-1C42-AA80-BB144ECC0F72}" dt="2021-10-12T21:35:24.832" v="2" actId="20577"/>
      <pc:docMkLst>
        <pc:docMk/>
      </pc:docMkLst>
      <pc:sldChg chg="modSp mod">
        <pc:chgData name="Lei Zhang" userId="f714093e-96d0-4d6c-8fbc-d64090224e89" providerId="ADAL" clId="{CAB6C79B-BE2C-1C42-AA80-BB144ECC0F72}" dt="2021-10-12T21:35:24.832" v="2" actId="20577"/>
        <pc:sldMkLst>
          <pc:docMk/>
          <pc:sldMk cId="1733919597" sldId="259"/>
        </pc:sldMkLst>
        <pc:graphicFrameChg chg="modGraphic">
          <ac:chgData name="Lei Zhang" userId="f714093e-96d0-4d6c-8fbc-d64090224e89" providerId="ADAL" clId="{CAB6C79B-BE2C-1C42-AA80-BB144ECC0F72}" dt="2021-10-12T21:35:24.832" v="2" actId="20577"/>
          <ac:graphicFrameMkLst>
            <pc:docMk/>
            <pc:sldMk cId="1733919597" sldId="259"/>
            <ac:graphicFrameMk id="14" creationId="{B415B276-74B1-884A-9710-D6F6D74ECBAA}"/>
          </ac:graphicFrameMkLst>
        </pc:graphicFrameChg>
      </pc:sldChg>
    </pc:docChg>
  </pc:docChgLst>
  <pc:docChgLst>
    <pc:chgData name="Lei Zhang" userId="f714093e-96d0-4d6c-8fbc-d64090224e89" providerId="ADAL" clId="{6257BEC7-4023-A14E-91F9-E84EC669FE85}"/>
    <pc:docChg chg="undo custSel modSld">
      <pc:chgData name="Lei Zhang" userId="f714093e-96d0-4d6c-8fbc-d64090224e89" providerId="ADAL" clId="{6257BEC7-4023-A14E-91F9-E84EC669FE85}" dt="2022-04-14T12:44:11.281" v="310" actId="20577"/>
      <pc:docMkLst>
        <pc:docMk/>
      </pc:docMkLst>
      <pc:sldChg chg="modSp mod">
        <pc:chgData name="Lei Zhang" userId="f714093e-96d0-4d6c-8fbc-d64090224e89" providerId="ADAL" clId="{6257BEC7-4023-A14E-91F9-E84EC669FE85}" dt="2022-04-14T12:44:11.281" v="310" actId="20577"/>
        <pc:sldMkLst>
          <pc:docMk/>
          <pc:sldMk cId="2476333935" sldId="258"/>
        </pc:sldMkLst>
        <pc:spChg chg="mod">
          <ac:chgData name="Lei Zhang" userId="f714093e-96d0-4d6c-8fbc-d64090224e89" providerId="ADAL" clId="{6257BEC7-4023-A14E-91F9-E84EC669FE85}" dt="2022-04-14T12:44:11.281" v="310" actId="20577"/>
          <ac:spMkLst>
            <pc:docMk/>
            <pc:sldMk cId="2476333935" sldId="258"/>
            <ac:spMk id="7" creationId="{2E35899B-499D-9B4A-9DFC-FE4A2A4E7068}"/>
          </ac:spMkLst>
        </pc:spChg>
      </pc:sldChg>
      <pc:sldChg chg="modSp mod">
        <pc:chgData name="Lei Zhang" userId="f714093e-96d0-4d6c-8fbc-d64090224e89" providerId="ADAL" clId="{6257BEC7-4023-A14E-91F9-E84EC669FE85}" dt="2022-04-14T12:43:55.485" v="308" actId="207"/>
        <pc:sldMkLst>
          <pc:docMk/>
          <pc:sldMk cId="3358586896" sldId="261"/>
        </pc:sldMkLst>
        <pc:spChg chg="mod">
          <ac:chgData name="Lei Zhang" userId="f714093e-96d0-4d6c-8fbc-d64090224e89" providerId="ADAL" clId="{6257BEC7-4023-A14E-91F9-E84EC669FE85}" dt="2022-04-14T12:43:55.485" v="308" actId="207"/>
          <ac:spMkLst>
            <pc:docMk/>
            <pc:sldMk cId="3358586896" sldId="261"/>
            <ac:spMk id="7" creationId="{2E35899B-499D-9B4A-9DFC-FE4A2A4E70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6FDAC-1378-3745-9EC4-ABE5FB71BA4B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4D534-A778-584F-B8E4-F3DEE7877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19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ECCC1C-A10A-6B4F-9FA3-9EAB68684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A562B78-BF42-C048-B24E-8B1FBDA7E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CC10A7-E641-8A4D-8656-C17D54BB4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2023/5/2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A537F1-E010-7647-B618-20A637C81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590630-D0FA-8648-8875-6FDF7025E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5371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6E25C6-6BA9-6948-85DE-168DFCC69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041DD72-E226-E942-BBB4-601D9DE857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9DAD90-4E76-614E-A48A-D3777DA8A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2023/5/2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07BCC1-D825-844F-9899-EB361DB70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BE79231-58DE-9C4D-B5E6-4F4A48168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9323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D80BFB7-8360-0040-AFA4-BD08EBFDD5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A22DE11-C93B-994D-9EED-A15FB7F80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C13587-F6E1-5543-A0B3-1CB694FD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2023/5/2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451228-1D2E-2D43-A5CF-6D13CE38C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01E967-1651-3846-867F-033826CE5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56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ECFA73-815B-1942-A8E9-514FE0AB8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4C0627-4A04-FF44-8FD1-F6DC64E13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525A302-E9DD-AA41-A367-D7A2CEE30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2023/5/2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1273D2-466C-934F-9CCE-9B6664D7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42DAC4-520A-CD44-9F96-732BF679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4109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2CAA86-0B35-C54A-8842-28D8DBE06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EFD0BF8-4EB2-BC45-AB69-8258CDB5C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2BF21A-A705-B448-BA62-97541D02E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2023/5/2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B7EEB0-BB1D-AB4B-928C-052D5D965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906381-92C6-E34B-9282-BB27828B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5465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3D758D-3867-5043-BF22-30552919B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D74F20E-4EA2-F54A-BED3-021D35485E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33F0111-FAB2-2A49-9FDE-91B5A6A39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D943DDF-86BC-AC41-934A-E7E5314E1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2023/5/2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825B146-14EE-BD4E-AFA5-22E2B7A0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696C12-2C4E-674E-9A2F-CAF38A207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7135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BB1412-FF0B-D640-AE24-534FCDA32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B63DE4-668E-104D-A112-DC44D8C83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565BE41-98BF-354A-815C-105514E0A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C8B48F7-6DB1-9F4D-8B90-2D70D83C23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550F8C0-39B7-754A-90C5-B7FF985862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2EDDB98-69CA-0B41-B2A0-358C2AF36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2023/5/2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A742390-1B03-CF47-B55A-99AA96611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385601C-8499-E948-B35D-7F94744A7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63107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8C1DCB-93B9-1047-8094-B759C4415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502790A-C008-B740-BF0E-F64303731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2023/5/2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30F7ED3-5EB2-A64C-ADA3-647C0DE08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5145C0A-B83F-8A4C-AEDA-C95A9011C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1519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C0AE00A-4978-3344-AAC0-098D242F8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2023/5/2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AB48A25-A73D-9740-A9B2-524F1DFA1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DF38BF-F0C2-0449-9458-47BA7E26C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7218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031C64-AC96-7742-B70F-4B71EDFC6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39624D-A8DA-434E-B871-3395B394E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FF0EB14-0FB9-D240-A3AE-1425046C1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24070F9-890F-3943-8883-5011870B5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2023/5/2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C6FF4AE-2A89-8A45-92E3-21559ACB1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3A51445-12E5-E547-B49A-0B2D91D8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9611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0DC357-E135-6F44-9D8D-93B8A2B81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E2792B3-CA86-B04A-AD29-4A4FEF8DDF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3CFCE4B-DC00-1C40-BC82-37C908B5E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15A3000-44AB-2049-A962-B6BE168B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2023/5/2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115C5BC-AA2A-E24F-8F3A-B420631D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0E81A3B-098F-0E4F-818D-4F6CFF3F1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2090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1A95288-E656-DC4C-813D-C49DBF7DC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A82BD8F-4D0F-4242-844F-A96ABFC17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CCED377-EB3C-9C46-95E1-9833A1E08C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F6C89-8510-3C44-91F6-FA91B522B3CB}" type="datetimeFigureOut">
              <a:rPr kumimoji="1" lang="zh-CN" altLang="en-US" smtClean="0"/>
              <a:t>2023/5/2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F2710A-4BAE-4143-8FB7-903A8DF40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F4B6286-CC2C-3843-B8E6-9FF5D352B8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5689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B44243DC-B4C4-E548-A5A6-4BD3AFBDE0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53300" cy="156210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614CF246-46B7-AE4C-B3DF-C307198A3311}"/>
              </a:ext>
            </a:extLst>
          </p:cNvPr>
          <p:cNvSpPr txBox="1"/>
          <p:nvPr/>
        </p:nvSpPr>
        <p:spPr>
          <a:xfrm>
            <a:off x="657973" y="2521012"/>
            <a:ext cx="1097697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Update</a:t>
            </a:r>
            <a:r>
              <a:rPr lang="zh-CN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about</a:t>
            </a:r>
            <a:r>
              <a:rPr lang="zh-CN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ICC 2023 "Cognitive Radio and AI-Enabled Networks Symposium"​</a:t>
            </a:r>
            <a:endParaRPr kumimoji="1" lang="en-US" altLang="zh-C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GB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Co-Chairs: </a:t>
            </a:r>
          </a:p>
          <a:p>
            <a:r>
              <a:rPr kumimoji="1" lang="en-GB" altLang="zh-CN" sz="28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Sudharman</a:t>
            </a:r>
            <a:r>
              <a:rPr kumimoji="1" lang="en-GB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K. Jayaweera, University of New Mexico, USA, </a:t>
            </a:r>
          </a:p>
          <a:p>
            <a:r>
              <a:rPr kumimoji="1" lang="en-GB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 Zhang, University of Glasgow, UK</a:t>
            </a:r>
          </a:p>
          <a:p>
            <a:endParaRPr kumimoji="1" lang="en-GB" altLang="zh-CN" sz="2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82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31590-159C-3DD3-F7F6-B8AFBB467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Update</a:t>
            </a:r>
            <a:r>
              <a:rPr lang="zh-CN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about</a:t>
            </a:r>
            <a:r>
              <a:rPr lang="zh-CN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ICC 2023 "Cognitive Radio and AI-Enabled Networks Symposium"​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74317-6779-6339-691A-49A63E434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9303" cy="4667250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Scope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Motivation: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The aim of this symposium is to bring together and disseminate state-of-the-art research contributions that address various aspects of analysis, design, optimization, implementation and standardization, and applications of AI-enabled radio and networking technologies. </a:t>
            </a: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symposium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received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65 papers, 63 papers with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a manuscript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review.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25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papers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accepted,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acceptance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rate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of 38%.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nominated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papers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CRAIN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BPA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still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waiting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decision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award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committee.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614CF246-46B7-AE4C-B3DF-C307198A3311}"/>
              </a:ext>
            </a:extLst>
          </p:cNvPr>
          <p:cNvSpPr txBox="1"/>
          <p:nvPr/>
        </p:nvSpPr>
        <p:spPr>
          <a:xfrm>
            <a:off x="657973" y="2521012"/>
            <a:ext cx="1097697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Update</a:t>
            </a:r>
            <a:r>
              <a:rPr lang="zh-CN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about</a:t>
            </a:r>
            <a:r>
              <a:rPr lang="zh-CN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GC 2023 "Cognitive Radio and AI-Enabled Networks Symposium"​</a:t>
            </a:r>
            <a:endParaRPr kumimoji="1" lang="en-US" altLang="zh-C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GB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Co-Chairs: </a:t>
            </a:r>
          </a:p>
          <a:p>
            <a:r>
              <a:rPr kumimoji="1" lang="en-GB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1" lang="en-US" altLang="zh-CN" sz="28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kumimoji="1"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Han</a:t>
            </a:r>
            <a:r>
              <a:rPr kumimoji="1" lang="en-GB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Harbin Institute of Technology, China</a:t>
            </a:r>
            <a:r>
              <a:rPr kumimoji="1" lang="en-GB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kumimoji="1" lang="en-GB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Hongliang Zhang, Peking University, China</a:t>
            </a:r>
          </a:p>
          <a:p>
            <a:endParaRPr kumimoji="1" lang="en-GB" altLang="zh-CN" sz="2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235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31590-159C-3DD3-F7F6-B8AFBB467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Update</a:t>
            </a:r>
            <a:r>
              <a:rPr lang="zh-CN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about</a:t>
            </a:r>
            <a:r>
              <a:rPr lang="zh-CN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GC 2023 "Cognitive Radio and AI-Enabled Networks Symposium"​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74317-6779-6339-691A-49A63E434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9303" cy="4667250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Scope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Motivation: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This symposium aims for how to utilize advanced AI techniques to solve tremendous challenges of cognitive radio networks, including modeling, optimization, design, implementation, deployment, and resources management. </a:t>
            </a: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Submission deadline: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</a:t>
            </a:r>
            <a:r>
              <a:rPr lang="zh-CN" alt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6,</a:t>
            </a:r>
            <a:r>
              <a:rPr lang="zh-CN" alt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2023</a:t>
            </a: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symposium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registered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50 papers, 39 papers with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a manuscript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review so far. (Appreciate it if you could support our symposium)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Email me if you are interested in serving as the TPC member for the symposium</a:t>
            </a:r>
            <a:r>
              <a:rPr lang="en-GB" altLang="zh-CN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hongliang.zhang@pku.edu.cn</a:t>
            </a:r>
            <a:r>
              <a:rPr lang="en-GB" altLang="zh-CN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384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31590-159C-3DD3-F7F6-B8AFBB467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Future </a:t>
            </a:r>
            <a:r>
              <a:rPr lang="en-GB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ICC</a:t>
            </a: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/GC </a:t>
            </a:r>
            <a:r>
              <a:rPr lang="en-GB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"Cognitive Radio and AI-Enabled Networks Symposium"​ Representatives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74317-6779-6339-691A-49A63E434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9303" cy="4667250"/>
          </a:xfrm>
        </p:spPr>
        <p:txBody>
          <a:bodyPr>
            <a:normAutofit/>
          </a:bodyPr>
          <a:lstStyle/>
          <a:p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ICC 2024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Dola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Saha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, University at Albany, USA</a:t>
            </a:r>
          </a:p>
          <a:p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GC 2024 (approval pending):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altLang="zh-CN" dirty="0">
                <a:latin typeface="Calibri" panose="020F0502020204030204" pitchFamily="34" charset="0"/>
                <a:cs typeface="Calibri" panose="020F0502020204030204" pitchFamily="34" charset="0"/>
              </a:rPr>
              <a:t>Yuan Ma, Shenzhen University, China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altLang="zh-CN" dirty="0">
                <a:latin typeface="Calibri" panose="020F0502020204030204" pitchFamily="34" charset="0"/>
                <a:cs typeface="Calibri" panose="020F0502020204030204" pitchFamily="34" charset="0"/>
              </a:rPr>
              <a:t>R. </a:t>
            </a:r>
            <a:r>
              <a:rPr lang="en-GB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Venkatesha</a:t>
            </a:r>
            <a:r>
              <a:rPr lang="en-GB" altLang="zh-CN" dirty="0">
                <a:latin typeface="Calibri" panose="020F0502020204030204" pitchFamily="34" charset="0"/>
                <a:cs typeface="Calibri" panose="020F0502020204030204" pitchFamily="34" charset="0"/>
              </a:rPr>
              <a:t> Prasad, TU Delft, Netherlands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Zehui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Xiong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, Singapore University of Technology and Design, Singapore</a:t>
            </a:r>
          </a:p>
          <a:p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ICC 2025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Yuanwei</a:t>
            </a:r>
            <a:r>
              <a:rPr lang="en-GB" altLang="zh-CN" dirty="0">
                <a:latin typeface="Calibri" panose="020F0502020204030204" pitchFamily="34" charset="0"/>
                <a:cs typeface="Calibri" panose="020F0502020204030204" pitchFamily="34" charset="0"/>
              </a:rPr>
              <a:t> Liu,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Queen Mary University of London, London, UK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Yu Cheng, Illinois Institute of Technology, Chicago, IL, USA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Boya Di, Peking University, China</a:t>
            </a:r>
            <a:endParaRPr lang="en-GB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596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3C3EA7F4-DAAB-0D4E-94C8-99C6A8EBD41B}"/>
              </a:ext>
            </a:extLst>
          </p:cNvPr>
          <p:cNvSpPr txBox="1"/>
          <p:nvPr/>
        </p:nvSpPr>
        <p:spPr>
          <a:xfrm>
            <a:off x="625928" y="2346258"/>
            <a:ext cx="109401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" altLang="zh-CN" dirty="0"/>
            </a:br>
            <a:endParaRPr lang="en" altLang="zh-CN" dirty="0"/>
          </a:p>
          <a:p>
            <a:pPr algn="ctr"/>
            <a:r>
              <a:rPr lang="en" altLang="zh-CN" sz="6000" b="1" i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Thank you for your attention!</a:t>
            </a:r>
            <a:endParaRPr lang="en" altLang="zh-CN" sz="6000" b="1" dirty="0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ctr"/>
            <a:endParaRPr lang="en" altLang="zh-CN" dirty="0"/>
          </a:p>
          <a:p>
            <a:pPr algn="ctr"/>
            <a:endParaRPr lang="en" altLang="zh-CN" dirty="0"/>
          </a:p>
          <a:p>
            <a:pPr algn="ctr"/>
            <a:endParaRPr lang="en" altLang="zh-CN" dirty="0"/>
          </a:p>
          <a:p>
            <a:pPr algn="ctr"/>
            <a:endParaRPr lang="en" altLang="zh-CN" dirty="0"/>
          </a:p>
        </p:txBody>
      </p:sp>
    </p:spTree>
    <p:extLst>
      <p:ext uri="{BB962C8B-B14F-4D97-AF65-F5344CB8AC3E}">
        <p14:creationId xmlns:p14="http://schemas.microsoft.com/office/powerpoint/2010/main" val="767939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4526</TotalTime>
  <Words>381</Words>
  <Application>Microsoft Office PowerPoint</Application>
  <PresentationFormat>宽屏</PresentationFormat>
  <Paragraphs>32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等线 Light</vt:lpstr>
      <vt:lpstr>Arial</vt:lpstr>
      <vt:lpstr>Calibri</vt:lpstr>
      <vt:lpstr>Times New Roman</vt:lpstr>
      <vt:lpstr>Office 主题​​</vt:lpstr>
      <vt:lpstr>PowerPoint 演示文稿</vt:lpstr>
      <vt:lpstr>Update about the ICC 2023 "Cognitive Radio and AI-Enabled Networks Symposium"​</vt:lpstr>
      <vt:lpstr>PowerPoint 演示文稿</vt:lpstr>
      <vt:lpstr>Update about the GC 2023 "Cognitive Radio and AI-Enabled Networks Symposium"​</vt:lpstr>
      <vt:lpstr>Future ICC/GC "Cognitive Radio and AI-Enabled Networks Symposium"​ Representatives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Yan Gou (PGR)</dc:creator>
  <cp:lastModifiedBy>Zhang Hongliang</cp:lastModifiedBy>
  <cp:revision>31</cp:revision>
  <dcterms:created xsi:type="dcterms:W3CDTF">2021-07-11T06:16:45Z</dcterms:created>
  <dcterms:modified xsi:type="dcterms:W3CDTF">2023-05-02T11:42:52Z</dcterms:modified>
</cp:coreProperties>
</file>