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59" d="100"/>
          <a:sy n="59" d="100"/>
        </p:scale>
        <p:origin x="-3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893-D1F5-4D4E-A294-717613B3C847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081C-5A95-0345-B21A-F308C571D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893-D1F5-4D4E-A294-717613B3C847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081C-5A95-0345-B21A-F308C571D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893-D1F5-4D4E-A294-717613B3C847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081C-5A95-0345-B21A-F308C571D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893-D1F5-4D4E-A294-717613B3C847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081C-5A95-0345-B21A-F308C571D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893-D1F5-4D4E-A294-717613B3C847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081C-5A95-0345-B21A-F308C571D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893-D1F5-4D4E-A294-717613B3C847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081C-5A95-0345-B21A-F308C571D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893-D1F5-4D4E-A294-717613B3C847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081C-5A95-0345-B21A-F308C571D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893-D1F5-4D4E-A294-717613B3C847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081C-5A95-0345-B21A-F308C571D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893-D1F5-4D4E-A294-717613B3C847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081C-5A95-0345-B21A-F308C571D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893-D1F5-4D4E-A294-717613B3C847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081C-5A95-0345-B21A-F308C571D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893-D1F5-4D4E-A294-717613B3C847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081C-5A95-0345-B21A-F308C571D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5A893-D1F5-4D4E-A294-717613B3C847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2081C-5A95-0345-B21A-F308C571D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TCCN Reporting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TCCN Awards &amp; </a:t>
            </a:r>
            <a:r>
              <a:rPr lang="en-US" dirty="0" err="1" smtClean="0"/>
              <a:t>DySPAN</a:t>
            </a:r>
            <a:r>
              <a:rPr lang="en-US" dirty="0" smtClean="0"/>
              <a:t> 2011</a:t>
            </a:r>
          </a:p>
          <a:p>
            <a:r>
              <a:rPr lang="en-US" dirty="0" smtClean="0"/>
              <a:t>Petri </a:t>
            </a:r>
            <a:r>
              <a:rPr lang="en-US" dirty="0" err="1" smtClean="0"/>
              <a:t>Mähönen</a:t>
            </a:r>
            <a:endParaRPr lang="en-US" dirty="0" smtClean="0"/>
          </a:p>
          <a:p>
            <a:r>
              <a:rPr lang="en-US" dirty="0" smtClean="0"/>
              <a:t>(with apologies not being able to join you)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TCCN Recognition 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176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Setup by TCCN to recognize significant contributions</a:t>
            </a:r>
          </a:p>
          <a:p>
            <a:endParaRPr lang="en-US" sz="2400" dirty="0" smtClean="0"/>
          </a:p>
          <a:p>
            <a:r>
              <a:rPr lang="en-US" sz="2400" dirty="0" smtClean="0"/>
              <a:t>The award committee received about a dozen nominations and had a careful consideration of short-listed candidates. Following by-laws the decision the chair of TCCN was approving the unanimous nomination of the committee.</a:t>
            </a:r>
          </a:p>
          <a:p>
            <a:endParaRPr lang="en-US" sz="2400" dirty="0" smtClean="0"/>
          </a:p>
          <a:p>
            <a:r>
              <a:rPr lang="en-US" sz="2400" dirty="0" smtClean="0"/>
              <a:t>The award committee is pleased to inform that 2010/2011 award winner is </a:t>
            </a:r>
            <a:r>
              <a:rPr lang="en-US" sz="2400" b="1" dirty="0" smtClean="0"/>
              <a:t>Prof. Joseph </a:t>
            </a:r>
            <a:r>
              <a:rPr lang="en-US" sz="2400" b="1" dirty="0" err="1" smtClean="0"/>
              <a:t>Mitola</a:t>
            </a:r>
            <a:r>
              <a:rPr lang="en-US" sz="2400" b="1" dirty="0" smtClean="0"/>
              <a:t> III </a:t>
            </a:r>
            <a:r>
              <a:rPr lang="en-US" sz="2400" i="1" dirty="0" smtClean="0"/>
              <a:t>for his pioneering work in the Cognitive Radio field and his continuing leadership that has fostered its growth</a:t>
            </a:r>
          </a:p>
          <a:p>
            <a:endParaRPr lang="en-US" sz="2400" dirty="0" smtClean="0"/>
          </a:p>
          <a:p>
            <a:r>
              <a:rPr lang="en-US" sz="2400" dirty="0" smtClean="0"/>
              <a:t>The citation and plaque will be given in the next major conference to him (likely to be </a:t>
            </a:r>
            <a:r>
              <a:rPr lang="en-US" sz="2400" dirty="0" err="1" smtClean="0"/>
              <a:t>DySPAN</a:t>
            </a:r>
            <a:r>
              <a:rPr lang="en-US" sz="2400" dirty="0" smtClean="0"/>
              <a:t> but </a:t>
            </a:r>
            <a:r>
              <a:rPr lang="en-US" sz="2400" dirty="0" err="1" smtClean="0"/>
              <a:t>tbc</a:t>
            </a:r>
            <a:r>
              <a:rPr lang="en-US" sz="2400" dirty="0" smtClean="0"/>
              <a:t>).</a:t>
            </a:r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120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TCCN Reporting</vt:lpstr>
      <vt:lpstr>TCCN Recognition Award</vt:lpstr>
    </vt:vector>
  </TitlesOfParts>
  <Company>RWTH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TCCN Reporting</dc:title>
  <dc:creator>RWTH MobNets</dc:creator>
  <cp:lastModifiedBy>Mainak</cp:lastModifiedBy>
  <cp:revision>4</cp:revision>
  <dcterms:created xsi:type="dcterms:W3CDTF">2010-12-05T21:16:47Z</dcterms:created>
  <dcterms:modified xsi:type="dcterms:W3CDTF">2010-12-14T01:00:44Z</dcterms:modified>
</cp:coreProperties>
</file>