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BDE55-0990-F04B-86CE-F5CD940B5ACF}" type="datetimeFigureOut">
              <a:rPr lang="en-US" smtClean="0"/>
              <a:pPr/>
              <a:t>11/30/2009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3AB6A-9613-1545-A10E-B25CAF249AE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DySPAN’10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Petri </a:t>
            </a:r>
            <a:r>
              <a:rPr lang="en-GB" dirty="0" err="1" smtClean="0"/>
              <a:t>Mähönen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318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IEEE </a:t>
            </a:r>
            <a:r>
              <a:rPr lang="en-GB" sz="3600" dirty="0" err="1" smtClean="0"/>
              <a:t>DySPAN</a:t>
            </a:r>
            <a:r>
              <a:rPr lang="en-GB" sz="3600" dirty="0" smtClean="0"/>
              <a:t> 2010, Singapore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293" y="1214906"/>
            <a:ext cx="8881707" cy="533018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Received 194 submissions, reviews on-going</a:t>
            </a:r>
          </a:p>
          <a:p>
            <a:pPr lvl="1"/>
            <a:r>
              <a:rPr lang="en-GB" sz="2000" dirty="0" smtClean="0"/>
              <a:t>A quick chair review: a lot of very high quality papers submitted</a:t>
            </a:r>
          </a:p>
          <a:p>
            <a:r>
              <a:rPr lang="en-GB" sz="2400" dirty="0" smtClean="0"/>
              <a:t>New items:</a:t>
            </a:r>
          </a:p>
          <a:p>
            <a:pPr lvl="1"/>
            <a:r>
              <a:rPr lang="en-GB" sz="1978" dirty="0" smtClean="0"/>
              <a:t>Short demo-papers will be reviewed and included to proceedings</a:t>
            </a:r>
          </a:p>
          <a:p>
            <a:pPr lvl="1"/>
            <a:r>
              <a:rPr lang="en-GB" sz="1978" dirty="0" smtClean="0"/>
              <a:t>Posters and oral presentations have 100% same value and reviewing weight</a:t>
            </a:r>
          </a:p>
          <a:p>
            <a:pPr lvl="1"/>
            <a:r>
              <a:rPr lang="en-GB" sz="1978" dirty="0" smtClean="0"/>
              <a:t>Poster sessions have own dedicated time-slots for discussions etc. </a:t>
            </a:r>
            <a:br>
              <a:rPr lang="en-GB" sz="1978" dirty="0" smtClean="0"/>
            </a:br>
            <a:r>
              <a:rPr lang="en-GB" sz="1978" dirty="0" smtClean="0"/>
              <a:t>(no overlapping other sessions)</a:t>
            </a:r>
          </a:p>
          <a:p>
            <a:pPr lvl="1"/>
            <a:r>
              <a:rPr lang="en-GB" sz="1978" dirty="0" err="1" smtClean="0"/>
              <a:t>Panel(s</a:t>
            </a:r>
            <a:r>
              <a:rPr lang="en-GB" sz="1978" dirty="0" smtClean="0"/>
              <a:t>)</a:t>
            </a:r>
          </a:p>
          <a:p>
            <a:pPr lvl="1"/>
            <a:r>
              <a:rPr lang="en-GB" sz="1978" dirty="0" smtClean="0"/>
              <a:t>Possibly also two special sessions (workshops) to increase the scope and depth in special areas. For this a special call of papers may be done in January.</a:t>
            </a:r>
          </a:p>
          <a:p>
            <a:r>
              <a:rPr lang="en-GB" sz="2378" dirty="0" smtClean="0"/>
              <a:t>Tutorial program almost finalized</a:t>
            </a:r>
          </a:p>
          <a:p>
            <a:r>
              <a:rPr lang="en-GB" sz="2378" dirty="0" smtClean="0"/>
              <a:t>Discussion in </a:t>
            </a:r>
            <a:r>
              <a:rPr lang="en-GB" sz="2378" dirty="0" err="1" smtClean="0"/>
              <a:t>DySPAN</a:t>
            </a:r>
            <a:r>
              <a:rPr lang="en-GB" sz="2378" dirty="0" smtClean="0"/>
              <a:t> 2011</a:t>
            </a:r>
          </a:p>
          <a:p>
            <a:pPr lvl="1"/>
            <a:r>
              <a:rPr lang="en-GB" sz="1978" dirty="0" smtClean="0"/>
              <a:t>Likely to be in Europe, possibly switching to “normal” 12-months cycle</a:t>
            </a:r>
          </a:p>
          <a:p>
            <a:endParaRPr lang="en-GB" sz="2378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DySPAN’10 Report</vt:lpstr>
      <vt:lpstr>IEEE DySPAN 2010, Singapore</vt:lpstr>
    </vt:vector>
  </TitlesOfParts>
  <Company>RWTH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TCCN Awards Committee Report</dc:title>
  <dc:creator>RWTH MobNets</dc:creator>
  <cp:lastModifiedBy>Mainak</cp:lastModifiedBy>
  <cp:revision>2</cp:revision>
  <dcterms:created xsi:type="dcterms:W3CDTF">2009-11-29T13:11:44Z</dcterms:created>
  <dcterms:modified xsi:type="dcterms:W3CDTF">2009-11-30T23:58:36Z</dcterms:modified>
</cp:coreProperties>
</file>